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87" r:id="rId3"/>
    <p:sldId id="306" r:id="rId4"/>
    <p:sldId id="307" r:id="rId5"/>
    <p:sldId id="309" r:id="rId6"/>
    <p:sldId id="310" r:id="rId7"/>
    <p:sldId id="305" r:id="rId8"/>
    <p:sldId id="265" r:id="rId9"/>
  </p:sldIdLst>
  <p:sldSz cx="9144000" cy="6858000" type="screen4x3"/>
  <p:notesSz cx="7010400" cy="9296400"/>
  <p:custDataLst>
    <p:tags r:id="rId12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11449" y="2300908"/>
            <a:ext cx="3447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>
                <a:solidFill>
                  <a:srgbClr val="49535F"/>
                </a:solidFill>
              </a:rPr>
              <a:t>Construir una aplicación web orientado a eventos y componentes utilizando framework JavaScript Vue.js.</a:t>
            </a:r>
          </a:p>
          <a:p>
            <a:pPr algn="just"/>
            <a:endParaRPr lang="es-ES_tradnl" sz="2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43" y="5730240"/>
            <a:ext cx="1115457" cy="112776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46050" y="1537188"/>
            <a:ext cx="88934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/>
              <a:t>H</a:t>
            </a:r>
            <a:r>
              <a:rPr lang="es-ES_tradnl" sz="2800" dirty="0" smtClean="0"/>
              <a:t>emos </a:t>
            </a:r>
            <a:r>
              <a:rPr lang="es-ES_tradnl" sz="2800" dirty="0"/>
              <a:t>visto que </a:t>
            </a:r>
            <a:r>
              <a:rPr lang="es-ES_tradnl" sz="2800" dirty="0" smtClean="0"/>
              <a:t>todo </a:t>
            </a:r>
            <a:r>
              <a:rPr lang="es-ES_tradnl" sz="2800" dirty="0"/>
              <a:t>componente debe definir la propiedad </a:t>
            </a:r>
            <a:r>
              <a:rPr lang="es-ES_tradnl" sz="2800" b="1" i="1" dirty="0" err="1" smtClean="0"/>
              <a:t>template</a:t>
            </a:r>
            <a:r>
              <a:rPr lang="es-ES_tradnl" sz="2800" dirty="0" smtClean="0"/>
              <a:t> </a:t>
            </a:r>
            <a:r>
              <a:rPr lang="es-ES_tradnl" sz="2800" dirty="0"/>
              <a:t>con los elementos HTML que representan la interfaz </a:t>
            </a:r>
            <a:r>
              <a:rPr lang="es-ES_tradnl" sz="2800" dirty="0" smtClean="0"/>
              <a:t>del componente.</a:t>
            </a:r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/>
              <a:t>Normalmente como dicho valor requiere varias líneas lo más común es utilizar las comillas oblicuas `.....` que nos permiten crear </a:t>
            </a:r>
            <a:r>
              <a:rPr lang="es-ES_tradnl" sz="2800" dirty="0" err="1"/>
              <a:t>string</a:t>
            </a:r>
            <a:r>
              <a:rPr lang="es-ES_tradnl" sz="2800" dirty="0"/>
              <a:t> de varias líneas</a:t>
            </a:r>
            <a:r>
              <a:rPr lang="es-ES_tradnl" sz="2800" dirty="0" smtClean="0"/>
              <a:t>.</a:t>
            </a:r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 smtClean="0"/>
              <a:t>En este capitulo veremos otras formas de definir y manipular el </a:t>
            </a:r>
            <a:r>
              <a:rPr lang="es-ES_tradnl" sz="2800" b="1" i="1" dirty="0" err="1" smtClean="0"/>
              <a:t>template</a:t>
            </a:r>
            <a:endParaRPr lang="es-ES_tradnl" sz="28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68" y="5233851"/>
            <a:ext cx="1606431" cy="162414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90218" y="1497105"/>
            <a:ext cx="8300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Crearemos un </a:t>
            </a:r>
            <a:r>
              <a:rPr lang="es-ES_tradnl" sz="2800" dirty="0"/>
              <a:t>componente </a:t>
            </a:r>
            <a:r>
              <a:rPr lang="es-ES_tradnl" sz="2800" dirty="0" smtClean="0"/>
              <a:t>llamado </a:t>
            </a:r>
            <a:r>
              <a:rPr lang="es-ES_tradnl" sz="2800" i="1" dirty="0" smtClean="0">
                <a:solidFill>
                  <a:schemeClr val="accent2"/>
                </a:solidFill>
              </a:rPr>
              <a:t>preferencias</a:t>
            </a:r>
            <a:r>
              <a:rPr lang="es-ES_tradnl" sz="2800" dirty="0" smtClean="0"/>
              <a:t> </a:t>
            </a:r>
            <a:r>
              <a:rPr lang="es-ES_tradnl" sz="2800" dirty="0"/>
              <a:t>que defina l</a:t>
            </a:r>
            <a:r>
              <a:rPr lang="es-ES_tradnl" sz="2800" dirty="0" smtClean="0"/>
              <a:t>a </a:t>
            </a:r>
            <a:r>
              <a:rPr lang="es-ES_tradnl" sz="2800" dirty="0"/>
              <a:t>propiedad </a:t>
            </a:r>
            <a:r>
              <a:rPr lang="es-ES_tradnl" sz="2800" i="1" dirty="0" smtClean="0">
                <a:solidFill>
                  <a:srgbClr val="FF0000"/>
                </a:solidFill>
              </a:rPr>
              <a:t>seleccionado</a:t>
            </a:r>
            <a:r>
              <a:rPr lang="es-ES_tradnl" sz="2800" dirty="0" smtClean="0"/>
              <a:t>. </a:t>
            </a:r>
            <a:r>
              <a:rPr lang="es-ES_tradnl" sz="2800" dirty="0"/>
              <a:t>El objetivo </a:t>
            </a:r>
            <a:r>
              <a:rPr lang="es-ES_tradnl" sz="2800" dirty="0" smtClean="0"/>
              <a:t>esta propiedad es </a:t>
            </a:r>
            <a:r>
              <a:rPr lang="es-ES_tradnl" sz="2800" dirty="0"/>
              <a:t>mostrar </a:t>
            </a:r>
            <a:r>
              <a:rPr lang="es-ES_tradnl" sz="2800" dirty="0" smtClean="0"/>
              <a:t>la preferencia en </a:t>
            </a:r>
            <a:r>
              <a:rPr lang="es-ES_tradnl" sz="2800" dirty="0"/>
              <a:t>una misma línea y con un color distinto aquel que coincide con el valor de la propiedad </a:t>
            </a:r>
            <a:r>
              <a:rPr lang="es-ES_tradnl" sz="2800" i="1" dirty="0" smtClean="0">
                <a:solidFill>
                  <a:srgbClr val="FF0000"/>
                </a:solidFill>
              </a:rPr>
              <a:t>seleccionado</a:t>
            </a:r>
            <a:r>
              <a:rPr lang="es-ES_tradnl" sz="2800" dirty="0"/>
              <a:t/>
            </a:r>
            <a:br>
              <a:rPr lang="es-ES_tradnl" sz="2800" dirty="0"/>
            </a:br>
            <a:endParaRPr lang="es-ES_tradnl" sz="2800" dirty="0" smtClean="0"/>
          </a:p>
          <a:p>
            <a:pPr algn="just"/>
            <a:r>
              <a:rPr lang="es-ES_tradnl" sz="2800" dirty="0" smtClean="0"/>
              <a:t>Definiremos </a:t>
            </a:r>
            <a:r>
              <a:rPr lang="es-ES_tradnl" sz="2800" dirty="0"/>
              <a:t>el valor del atributo </a:t>
            </a:r>
            <a:r>
              <a:rPr lang="es-ES_tradnl" sz="2800" b="1" i="1" dirty="0" err="1" smtClean="0"/>
              <a:t>template</a:t>
            </a:r>
            <a:r>
              <a:rPr lang="es-ES_tradnl" sz="2800" dirty="0" smtClean="0"/>
              <a:t> </a:t>
            </a:r>
            <a:r>
              <a:rPr lang="es-ES_tradnl" sz="2800" dirty="0"/>
              <a:t>fuera </a:t>
            </a:r>
            <a:r>
              <a:rPr lang="es-ES_tradnl" sz="2800" dirty="0" smtClean="0"/>
              <a:t>del componente</a:t>
            </a:r>
            <a:endParaRPr lang="es-ES_tradnl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4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89203"/>
            <a:ext cx="7045234" cy="501675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000" dirty="0"/>
              <a:t>&lt;div id="</a:t>
            </a:r>
            <a:r>
              <a:rPr lang="es-ES_tradnl" sz="2000" dirty="0" err="1"/>
              <a:t>aplicacion</a:t>
            </a:r>
            <a:r>
              <a:rPr lang="es-ES_tradnl" sz="2000" dirty="0"/>
              <a:t>"&gt;</a:t>
            </a:r>
          </a:p>
          <a:p>
            <a:r>
              <a:rPr lang="es-ES_tradnl" sz="2000" dirty="0" smtClean="0"/>
              <a:t>	&lt;</a:t>
            </a:r>
            <a:r>
              <a:rPr lang="es-ES_tradnl" sz="2000" dirty="0">
                <a:solidFill>
                  <a:schemeClr val="accent2"/>
                </a:solidFill>
              </a:rPr>
              <a:t>preferencias</a:t>
            </a:r>
            <a:r>
              <a:rPr lang="es-ES_tradnl" sz="2000" dirty="0"/>
              <a:t> </a:t>
            </a:r>
            <a:r>
              <a:rPr lang="es-ES_tradnl" sz="2000" dirty="0">
                <a:solidFill>
                  <a:srgbClr val="FF0000"/>
                </a:solidFill>
              </a:rPr>
              <a:t>seleccionado</a:t>
            </a:r>
            <a:r>
              <a:rPr lang="es-ES_tradnl" sz="2000" dirty="0"/>
              <a:t>="música"&gt;&lt;/</a:t>
            </a:r>
            <a:r>
              <a:rPr lang="es-ES_tradnl" sz="2000" dirty="0">
                <a:solidFill>
                  <a:schemeClr val="accent2"/>
                </a:solidFill>
              </a:rPr>
              <a:t>preferencias</a:t>
            </a:r>
            <a:r>
              <a:rPr lang="es-ES_tradnl" sz="2000" dirty="0"/>
              <a:t>&gt;</a:t>
            </a:r>
          </a:p>
          <a:p>
            <a:r>
              <a:rPr lang="es-ES_tradnl" sz="2000" dirty="0" smtClean="0"/>
              <a:t>&lt;/</a:t>
            </a:r>
            <a:r>
              <a:rPr lang="es-ES_tradnl" sz="2000" dirty="0"/>
              <a:t>div&gt;</a:t>
            </a:r>
          </a:p>
          <a:p>
            <a:endParaRPr lang="es-ES_tradnl" sz="2000" dirty="0"/>
          </a:p>
          <a:p>
            <a:r>
              <a:rPr lang="es-ES_tradnl" sz="2000" dirty="0"/>
              <a:t>&lt;</a:t>
            </a:r>
            <a:r>
              <a:rPr lang="es-ES_tradnl" sz="2000" dirty="0" err="1"/>
              <a:t>template</a:t>
            </a:r>
            <a:r>
              <a:rPr lang="es-ES_tradnl" sz="2000" dirty="0"/>
              <a:t> id="</a:t>
            </a:r>
            <a:r>
              <a:rPr lang="es-ES_tradnl" sz="2000" dirty="0">
                <a:solidFill>
                  <a:schemeClr val="accent2"/>
                </a:solidFill>
              </a:rPr>
              <a:t>preferencias</a:t>
            </a:r>
            <a:r>
              <a:rPr lang="es-ES_tradnl" sz="2000" dirty="0"/>
              <a:t>"&gt;</a:t>
            </a:r>
          </a:p>
          <a:p>
            <a:r>
              <a:rPr lang="es-ES_tradnl" sz="2000" dirty="0" smtClean="0"/>
              <a:t>	&lt;</a:t>
            </a:r>
            <a:r>
              <a:rPr lang="es-ES_tradnl" sz="2000" dirty="0"/>
              <a:t>div </a:t>
            </a:r>
            <a:r>
              <a:rPr lang="es-ES_tradnl" sz="2000" dirty="0" err="1" smtClean="0"/>
              <a:t>class</a:t>
            </a:r>
            <a:r>
              <a:rPr lang="es-ES_tradnl" sz="2000" dirty="0" smtClean="0"/>
              <a:t>="contenedor"&gt;</a:t>
            </a:r>
            <a:endParaRPr lang="es-ES_tradnl" sz="2000" dirty="0"/>
          </a:p>
          <a:p>
            <a:pPr lvl="1"/>
            <a:r>
              <a:rPr lang="es-ES_tradnl" sz="2000" dirty="0" smtClean="0"/>
              <a:t>	&lt;</a:t>
            </a:r>
            <a:r>
              <a:rPr lang="es-ES_tradnl" sz="2000" dirty="0"/>
              <a:t>div v-</a:t>
            </a:r>
            <a:r>
              <a:rPr lang="es-ES_tradnl" sz="2000" dirty="0" err="1"/>
              <a:t>for</a:t>
            </a:r>
            <a:r>
              <a:rPr lang="es-ES_tradnl" sz="2000" dirty="0" smtClean="0"/>
              <a:t>="</a:t>
            </a:r>
            <a:r>
              <a:rPr lang="es-ES_tradnl" sz="2000" dirty="0" smtClean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 </a:t>
            </a:r>
            <a:r>
              <a:rPr lang="es-ES_tradnl" sz="2000" dirty="0"/>
              <a:t>in </a:t>
            </a:r>
            <a:r>
              <a:rPr lang="es-ES_tradnl" sz="2000" dirty="0" err="1">
                <a:solidFill>
                  <a:srgbClr val="229E54"/>
                </a:solidFill>
              </a:rPr>
              <a:t>coleccion</a:t>
            </a:r>
            <a:r>
              <a:rPr lang="es-ES_tradnl" sz="2000" dirty="0" smtClean="0"/>
              <a:t>"&gt;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</a:t>
            </a:r>
            <a:r>
              <a:rPr lang="es-ES_tradnl" sz="2000" dirty="0" err="1" smtClean="0"/>
              <a:t>span</a:t>
            </a:r>
            <a:r>
              <a:rPr lang="es-ES_tradnl" sz="2000" dirty="0" smtClean="0"/>
              <a:t> </a:t>
            </a:r>
            <a:r>
              <a:rPr lang="es-ES_tradnl" sz="2000" dirty="0"/>
              <a:t>v-</a:t>
            </a:r>
            <a:r>
              <a:rPr lang="es-ES_tradnl" sz="2000" dirty="0" err="1"/>
              <a:t>if</a:t>
            </a:r>
            <a:r>
              <a:rPr lang="es-ES_tradnl" sz="2000" dirty="0"/>
              <a:t>="seleccionado</a:t>
            </a:r>
            <a:r>
              <a:rPr lang="es-ES_tradnl" sz="2000" dirty="0" smtClean="0"/>
              <a:t>==</a:t>
            </a:r>
            <a:r>
              <a:rPr lang="es-ES_tradnl" sz="2000" dirty="0" smtClean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" </a:t>
            </a:r>
            <a:r>
              <a:rPr lang="es-ES_tradnl" sz="2000" dirty="0" err="1" smtClean="0"/>
              <a:t>class</a:t>
            </a:r>
            <a:r>
              <a:rPr lang="es-ES_tradnl" sz="2000" dirty="0" smtClean="0"/>
              <a:t>="elemento"&gt;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	{{</a:t>
            </a:r>
            <a:r>
              <a:rPr lang="es-ES_tradnl" sz="2000" dirty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}}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&lt;/</a:t>
            </a:r>
            <a:r>
              <a:rPr lang="es-ES_tradnl" sz="2000" dirty="0" err="1"/>
              <a:t>span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	&lt;</a:t>
            </a:r>
            <a:r>
              <a:rPr lang="es-ES_tradnl" sz="2000" dirty="0" err="1"/>
              <a:t>span</a:t>
            </a:r>
            <a:r>
              <a:rPr lang="es-ES_tradnl" sz="2000" dirty="0"/>
              <a:t> v-</a:t>
            </a:r>
            <a:r>
              <a:rPr lang="es-ES_tradnl" sz="2000" dirty="0" err="1"/>
              <a:t>else</a:t>
            </a:r>
            <a:r>
              <a:rPr lang="es-ES_tradnl" sz="2000" dirty="0" smtClean="0"/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	{{</a:t>
            </a:r>
            <a:r>
              <a:rPr lang="es-ES_tradnl" sz="2000" dirty="0">
                <a:solidFill>
                  <a:srgbClr val="00B0F0"/>
                </a:solidFill>
              </a:rPr>
              <a:t>arte</a:t>
            </a:r>
            <a:r>
              <a:rPr lang="es-ES_tradnl" sz="2000" dirty="0" smtClean="0"/>
              <a:t>}}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&lt;/</a:t>
            </a:r>
            <a:r>
              <a:rPr lang="es-ES_tradnl" sz="2000" dirty="0" err="1"/>
              <a:t>span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&lt;/</a:t>
            </a:r>
            <a:r>
              <a:rPr lang="es-ES_tradnl" sz="2000" dirty="0"/>
              <a:t>div&gt;</a:t>
            </a:r>
          </a:p>
          <a:p>
            <a:r>
              <a:rPr lang="es-ES_tradnl" sz="2000" dirty="0" smtClean="0"/>
              <a:t>	&lt;/</a:t>
            </a:r>
            <a:r>
              <a:rPr lang="es-ES_tradnl" sz="2000" dirty="0"/>
              <a:t>div&gt;</a:t>
            </a:r>
          </a:p>
          <a:p>
            <a:r>
              <a:rPr lang="es-ES_tradnl" sz="2000" dirty="0"/>
              <a:t>&lt;/</a:t>
            </a:r>
            <a:r>
              <a:rPr lang="es-ES_tradnl" sz="2000" dirty="0" err="1"/>
              <a:t>template</a:t>
            </a:r>
            <a:r>
              <a:rPr lang="es-ES_tradnl" sz="2000" dirty="0" smtClean="0"/>
              <a:t>&gt;</a:t>
            </a:r>
            <a:endParaRPr lang="es-ES_tradnl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" y="5880688"/>
            <a:ext cx="966651" cy="9773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509517" y="3749457"/>
            <a:ext cx="3634483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 smtClean="0"/>
              <a:t>.contenedor {</a:t>
            </a:r>
          </a:p>
          <a:p>
            <a:r>
              <a:rPr lang="es-ES_tradnl" sz="1600" dirty="0" smtClean="0"/>
              <a:t>	</a:t>
            </a:r>
            <a:r>
              <a:rPr lang="es-ES_tradnl" sz="1600" dirty="0" err="1" smtClean="0"/>
              <a:t>display</a:t>
            </a:r>
            <a:r>
              <a:rPr lang="es-ES_tradnl" sz="1600" dirty="0"/>
              <a:t>: </a:t>
            </a:r>
            <a:r>
              <a:rPr lang="es-ES_tradnl" sz="1600" dirty="0" err="1" smtClean="0"/>
              <a:t>flex</a:t>
            </a:r>
            <a:r>
              <a:rPr lang="es-ES_tradnl" sz="1600" dirty="0" smtClean="0"/>
              <a:t>;</a:t>
            </a:r>
          </a:p>
          <a:p>
            <a:r>
              <a:rPr lang="es-ES_tradnl" sz="1600" dirty="0"/>
              <a:t>	</a:t>
            </a:r>
            <a:r>
              <a:rPr lang="es-ES_tradnl" sz="1600" dirty="0" err="1" smtClean="0"/>
              <a:t>flex-direction</a:t>
            </a:r>
            <a:r>
              <a:rPr lang="es-ES_tradnl" sz="1600" dirty="0" smtClean="0"/>
              <a:t>: </a:t>
            </a:r>
            <a:r>
              <a:rPr lang="es-ES_tradnl" sz="1600" dirty="0" err="1" smtClean="0"/>
              <a:t>row</a:t>
            </a:r>
            <a:r>
              <a:rPr lang="es-ES_tradnl" sz="1600" dirty="0" smtClean="0"/>
              <a:t>;</a:t>
            </a:r>
          </a:p>
          <a:p>
            <a:r>
              <a:rPr lang="es-ES_tradnl" sz="1600" dirty="0"/>
              <a:t>	</a:t>
            </a:r>
            <a:r>
              <a:rPr lang="es-ES_tradnl" sz="1600" dirty="0" err="1" smtClean="0"/>
              <a:t>justify-content</a:t>
            </a:r>
            <a:r>
              <a:rPr lang="es-ES_tradnl" sz="1600" dirty="0" smtClean="0"/>
              <a:t>: </a:t>
            </a:r>
            <a:r>
              <a:rPr lang="es-ES_tradnl" sz="1600" dirty="0" err="1" smtClean="0"/>
              <a:t>space-between</a:t>
            </a:r>
            <a:r>
              <a:rPr lang="es-ES_tradnl" sz="1600" dirty="0" smtClean="0"/>
              <a:t>;</a:t>
            </a:r>
          </a:p>
          <a:p>
            <a:r>
              <a:rPr lang="es-ES_tradnl" sz="1600" dirty="0" smtClean="0"/>
              <a:t>	</a:t>
            </a:r>
            <a:r>
              <a:rPr lang="es-ES_tradnl" sz="1600" dirty="0" err="1" smtClean="0"/>
              <a:t>background</a:t>
            </a:r>
            <a:r>
              <a:rPr lang="es-ES_tradnl" sz="1600" dirty="0" smtClean="0"/>
              <a:t>: #f00;</a:t>
            </a:r>
          </a:p>
          <a:p>
            <a:r>
              <a:rPr lang="es-ES_tradnl" sz="1600" dirty="0"/>
              <a:t>	</a:t>
            </a:r>
            <a:r>
              <a:rPr lang="es-ES_tradnl" sz="1600" dirty="0" err="1" smtClean="0"/>
              <a:t>font-size</a:t>
            </a:r>
            <a:r>
              <a:rPr lang="es-ES_tradnl" sz="1600" dirty="0" smtClean="0"/>
              <a:t>: 1.5rem</a:t>
            </a:r>
          </a:p>
          <a:p>
            <a:r>
              <a:rPr lang="es-ES_tradnl" sz="1600" dirty="0" smtClean="0"/>
              <a:t>}</a:t>
            </a:r>
          </a:p>
          <a:p>
            <a:endParaRPr lang="es-ES_tradnl" sz="1600" dirty="0"/>
          </a:p>
          <a:p>
            <a:r>
              <a:rPr lang="es-ES_tradnl" sz="1600" dirty="0"/>
              <a:t>.elemento {</a:t>
            </a:r>
          </a:p>
          <a:p>
            <a:r>
              <a:rPr lang="es-ES_tradnl" sz="1600" dirty="0"/>
              <a:t>	</a:t>
            </a:r>
            <a:r>
              <a:rPr lang="es-ES_tradnl" sz="1600" dirty="0" err="1"/>
              <a:t>background</a:t>
            </a:r>
            <a:r>
              <a:rPr lang="es-ES_tradnl" sz="1600" dirty="0"/>
              <a:t>:#000;</a:t>
            </a:r>
          </a:p>
          <a:p>
            <a:r>
              <a:rPr lang="es-ES_tradnl" sz="1600" dirty="0"/>
              <a:t>	color:#</a:t>
            </a:r>
            <a:r>
              <a:rPr lang="es-ES_tradnl" sz="1600" dirty="0" err="1"/>
              <a:t>fff</a:t>
            </a:r>
            <a:endParaRPr lang="es-ES_tradnl" sz="1600" dirty="0"/>
          </a:p>
          <a:p>
            <a:r>
              <a:rPr lang="es-ES_tradnl" sz="1600" dirty="0" smtClean="0"/>
              <a:t>}</a:t>
            </a:r>
            <a:endParaRPr lang="es-ES_tradnl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1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52549" y="1284638"/>
            <a:ext cx="8586651" cy="489364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400" dirty="0" err="1" smtClean="0"/>
              <a:t>Vue.component</a:t>
            </a:r>
            <a:r>
              <a:rPr lang="es-ES_tradnl" sz="2400" dirty="0"/>
              <a:t>('</a:t>
            </a:r>
            <a:r>
              <a:rPr lang="es-ES_tradnl" sz="2400" dirty="0">
                <a:solidFill>
                  <a:schemeClr val="accent2"/>
                </a:solidFill>
              </a:rPr>
              <a:t>preferencias</a:t>
            </a:r>
            <a:r>
              <a:rPr lang="es-ES_tradnl" sz="2400" dirty="0"/>
              <a:t>',{</a:t>
            </a:r>
          </a:p>
          <a:p>
            <a:r>
              <a:rPr lang="es-ES_tradnl" sz="2400" dirty="0"/>
              <a:t>	</a:t>
            </a:r>
            <a:r>
              <a:rPr lang="es-ES_tradnl" sz="2400" dirty="0" err="1" smtClean="0"/>
              <a:t>props</a:t>
            </a:r>
            <a:r>
              <a:rPr lang="es-ES_tradnl" sz="2400" dirty="0"/>
              <a:t>: ['</a:t>
            </a:r>
            <a:r>
              <a:rPr lang="es-ES_tradnl" sz="2400" dirty="0">
                <a:solidFill>
                  <a:srgbClr val="FF0000"/>
                </a:solidFill>
              </a:rPr>
              <a:t>seleccionado</a:t>
            </a:r>
            <a:r>
              <a:rPr lang="es-ES_tradnl" sz="2400" dirty="0"/>
              <a:t>'],</a:t>
            </a:r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template</a:t>
            </a:r>
            <a:r>
              <a:rPr lang="es-ES_tradnl" sz="2400" dirty="0"/>
              <a:t>:'#</a:t>
            </a:r>
            <a:r>
              <a:rPr lang="es-ES_tradnl" sz="2400" dirty="0">
                <a:solidFill>
                  <a:schemeClr val="accent2"/>
                </a:solidFill>
              </a:rPr>
              <a:t>preferencias</a:t>
            </a:r>
            <a:r>
              <a:rPr lang="es-ES_tradnl" sz="2400" dirty="0"/>
              <a:t>',</a:t>
            </a:r>
          </a:p>
          <a:p>
            <a:r>
              <a:rPr lang="es-ES_tradnl" sz="2400" dirty="0" smtClean="0"/>
              <a:t>	data</a:t>
            </a:r>
            <a:r>
              <a:rPr lang="es-ES_tradnl" sz="2400" dirty="0"/>
              <a:t>: </a:t>
            </a:r>
            <a:r>
              <a:rPr lang="es-ES_tradnl" sz="2400" dirty="0" err="1"/>
              <a:t>function</a:t>
            </a:r>
            <a:r>
              <a:rPr lang="es-ES_tradnl" sz="2400" dirty="0"/>
              <a:t>() {</a:t>
            </a:r>
          </a:p>
          <a:p>
            <a:r>
              <a:rPr lang="es-ES_tradnl" sz="2400" dirty="0" smtClean="0"/>
              <a:t>		</a:t>
            </a:r>
            <a:r>
              <a:rPr lang="es-ES_tradnl" sz="2400" dirty="0" err="1" smtClean="0"/>
              <a:t>return</a:t>
            </a:r>
            <a:r>
              <a:rPr lang="es-ES_tradnl" sz="2400" dirty="0" smtClean="0"/>
              <a:t> </a:t>
            </a:r>
            <a:r>
              <a:rPr lang="es-ES_tradnl" sz="2400" dirty="0"/>
              <a:t>{</a:t>
            </a:r>
          </a:p>
          <a:p>
            <a:r>
              <a:rPr lang="es-ES_tradnl" sz="2400" dirty="0" smtClean="0"/>
              <a:t>			</a:t>
            </a:r>
            <a:r>
              <a:rPr lang="es-ES_tradnl" sz="2400" dirty="0" err="1" smtClean="0">
                <a:solidFill>
                  <a:srgbClr val="229E54"/>
                </a:solidFill>
              </a:rPr>
              <a:t>coleccion</a:t>
            </a:r>
            <a:r>
              <a:rPr lang="es-ES_tradnl" sz="2400" dirty="0"/>
              <a:t>: </a:t>
            </a:r>
            <a:r>
              <a:rPr lang="es-ES_tradnl" dirty="0" smtClean="0"/>
              <a:t>['pintura</a:t>
            </a:r>
            <a:r>
              <a:rPr lang="es-ES_tradnl" dirty="0"/>
              <a:t>','escultura','música','danza','teatro','literatura','cine']</a:t>
            </a:r>
          </a:p>
          <a:p>
            <a:r>
              <a:rPr lang="es-ES_tradnl" sz="2400" dirty="0" smtClean="0"/>
              <a:t>		}</a:t>
            </a:r>
            <a:endParaRPr lang="es-ES_tradnl" sz="2400" dirty="0"/>
          </a:p>
          <a:p>
            <a:r>
              <a:rPr lang="es-ES_tradnl" sz="2400" dirty="0" smtClean="0"/>
              <a:t>	}</a:t>
            </a:r>
            <a:endParaRPr lang="es-ES_tradnl" sz="2400" dirty="0"/>
          </a:p>
          <a:p>
            <a:r>
              <a:rPr lang="es-ES_tradnl" sz="2400" dirty="0" smtClean="0"/>
              <a:t>})</a:t>
            </a:r>
          </a:p>
          <a:p>
            <a:endParaRPr lang="es-ES_tradnl" sz="2400" dirty="0"/>
          </a:p>
          <a:p>
            <a:r>
              <a:rPr lang="es-ES_tradnl" sz="2400" dirty="0" smtClean="0"/>
              <a:t>new </a:t>
            </a:r>
            <a:r>
              <a:rPr lang="es-ES_tradnl" sz="2400" dirty="0" err="1"/>
              <a:t>Vue</a:t>
            </a:r>
            <a:r>
              <a:rPr lang="es-ES_tradnl" sz="2400" dirty="0"/>
              <a:t>({</a:t>
            </a:r>
          </a:p>
          <a:p>
            <a:r>
              <a:rPr lang="es-ES_tradnl" sz="2400" dirty="0" smtClean="0"/>
              <a:t>	el</a:t>
            </a:r>
            <a:r>
              <a:rPr lang="es-ES_tradnl" sz="2400" dirty="0"/>
              <a:t>:'#</a:t>
            </a:r>
            <a:r>
              <a:rPr lang="es-ES_tradnl" sz="2400" dirty="0" err="1"/>
              <a:t>aplicacion</a:t>
            </a:r>
            <a:r>
              <a:rPr lang="es-ES_tradnl" sz="2400" dirty="0"/>
              <a:t>'</a:t>
            </a:r>
          </a:p>
          <a:p>
            <a:r>
              <a:rPr lang="es-ES_tradnl" sz="2400" dirty="0" smtClean="0"/>
              <a:t>})</a:t>
            </a:r>
            <a:endParaRPr lang="es-ES_tradnl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8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2800" dirty="0" smtClean="0"/>
              <a:t>Resultado:</a:t>
            </a:r>
            <a:endParaRPr lang="es-ES_tradnl" sz="2800" dirty="0"/>
          </a:p>
          <a:p>
            <a:r>
              <a:rPr lang="es-ES_tradnl" sz="2800" dirty="0"/>
              <a:t>  </a:t>
            </a:r>
          </a:p>
        </p:txBody>
      </p:sp>
      <p:pic>
        <p:nvPicPr>
          <p:cNvPr id="3" name="Imagen 2" descr="Captura de pantalla 2019-11-16 a las 6.37.51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71615"/>
          <a:stretch/>
        </p:blipFill>
        <p:spPr>
          <a:xfrm>
            <a:off x="0" y="2840068"/>
            <a:ext cx="9144000" cy="8939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34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2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006702" y="698623"/>
            <a:ext cx="8076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14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555371" y="698623"/>
            <a:ext cx="6247509" cy="62475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88969" y="78301"/>
            <a:ext cx="634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Propiedad Template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31672</TotalTime>
  <Words>164</Words>
  <Application>Microsoft Office PowerPoint</Application>
  <PresentationFormat>Presentación en pantalla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566</cp:revision>
  <cp:lastPrinted>2018-02-06T19:43:21Z</cp:lastPrinted>
  <dcterms:created xsi:type="dcterms:W3CDTF">2016-02-23T20:13:48Z</dcterms:created>
  <dcterms:modified xsi:type="dcterms:W3CDTF">2020-05-09T21:40:19Z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