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7" r:id="rId2"/>
    <p:sldId id="311" r:id="rId3"/>
    <p:sldId id="313" r:id="rId4"/>
    <p:sldId id="314" r:id="rId5"/>
  </p:sldIdLst>
  <p:sldSz cx="9144000" cy="6858000" type="screen4x3"/>
  <p:notesSz cx="7010400" cy="9296400"/>
  <p:custDataLst>
    <p:tags r:id="rId8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1E9"/>
    <a:srgbClr val="229E54"/>
    <a:srgbClr val="003366"/>
    <a:srgbClr val="243190"/>
    <a:srgbClr val="49535F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2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107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09-05-2020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09/05/2020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152" y="6122126"/>
            <a:ext cx="727847" cy="73587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37489" y="741326"/>
            <a:ext cx="86214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		Un </a:t>
            </a:r>
            <a:r>
              <a:rPr lang="es-ES_tradnl" sz="3200" dirty="0"/>
              <a:t>componente puede definir otros componentes </a:t>
            </a:r>
            <a:r>
              <a:rPr lang="es-ES_tradnl" sz="3200" dirty="0" smtClean="0"/>
              <a:t>dentro de su </a:t>
            </a:r>
            <a:r>
              <a:rPr lang="es-ES_tradnl" sz="3200" i="1" dirty="0" err="1" smtClean="0"/>
              <a:t>template</a:t>
            </a:r>
            <a:r>
              <a:rPr lang="es-ES_tradnl" sz="3200" i="1" dirty="0" smtClean="0"/>
              <a:t>. </a:t>
            </a:r>
            <a:r>
              <a:rPr lang="es-ES_tradnl" sz="3200" dirty="0" smtClean="0"/>
              <a:t>A esta técnica se le conoce como </a:t>
            </a:r>
            <a:r>
              <a:rPr lang="es-ES_tradnl" sz="3200" b="1" dirty="0" smtClean="0"/>
              <a:t>anidamiento</a:t>
            </a:r>
            <a:r>
              <a:rPr lang="es-ES_tradnl" sz="3200" dirty="0" smtClean="0"/>
              <a:t> de componentes</a:t>
            </a:r>
            <a:endParaRPr lang="es-ES_tradnl" sz="3200" i="1" dirty="0" smtClean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012348" y="2674033"/>
            <a:ext cx="2915014" cy="197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 smtClean="0"/>
              <a:t>componente-padre</a:t>
            </a:r>
            <a:endParaRPr lang="es-CL" sz="2400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  <a:p>
            <a:pPr algn="ctr"/>
            <a:endParaRPr lang="es-CL" dirty="0" smtClean="0"/>
          </a:p>
          <a:p>
            <a:pPr algn="ctr"/>
            <a:endParaRPr lang="es-CL" dirty="0"/>
          </a:p>
        </p:txBody>
      </p:sp>
      <p:sp>
        <p:nvSpPr>
          <p:cNvPr id="12" name="Rectángulo 11"/>
          <p:cNvSpPr/>
          <p:nvPr/>
        </p:nvSpPr>
        <p:spPr>
          <a:xfrm>
            <a:off x="3577948" y="3300659"/>
            <a:ext cx="1783813" cy="98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componente-hijo</a:t>
            </a:r>
            <a:endParaRPr lang="es-CL" dirty="0"/>
          </a:p>
        </p:txBody>
      </p:sp>
      <p:sp>
        <p:nvSpPr>
          <p:cNvPr id="14" name="Rectángulo 13"/>
          <p:cNvSpPr/>
          <p:nvPr/>
        </p:nvSpPr>
        <p:spPr>
          <a:xfrm>
            <a:off x="146050" y="4998131"/>
            <a:ext cx="86214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/>
              <a:t>Por lo tanto la parte visual del componente </a:t>
            </a:r>
            <a:r>
              <a:rPr lang="es-ES_tradnl" sz="3200" i="1" dirty="0" smtClean="0"/>
              <a:t>padre</a:t>
            </a:r>
            <a:r>
              <a:rPr lang="es-ES_tradnl" sz="3200" dirty="0" smtClean="0"/>
              <a:t> es </a:t>
            </a:r>
            <a:r>
              <a:rPr lang="es-ES_tradnl" sz="3200" b="1" dirty="0" smtClean="0"/>
              <a:t>compuesta</a:t>
            </a:r>
            <a:r>
              <a:rPr lang="es-ES_tradnl" sz="3200" dirty="0" smtClean="0"/>
              <a:t>. Tiene elementos propios más lo elementos de su componente </a:t>
            </a:r>
            <a:r>
              <a:rPr lang="es-ES_tradnl" sz="3200" i="1" dirty="0" smtClean="0"/>
              <a:t>hijo</a:t>
            </a:r>
            <a:endParaRPr lang="es-ES_tradnl" sz="3200" b="1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8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06" y="5504338"/>
            <a:ext cx="1338895" cy="135366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1277" y="2569279"/>
            <a:ext cx="8689795" cy="2062103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sz="3200" dirty="0" smtClean="0"/>
              <a:t>&lt;</a:t>
            </a:r>
            <a:r>
              <a:rPr lang="es-ES_tradnl" sz="3200" dirty="0"/>
              <a:t>div id="</a:t>
            </a:r>
            <a:r>
              <a:rPr lang="es-ES_tradnl" sz="3200" dirty="0" smtClean="0"/>
              <a:t>app"&gt;</a:t>
            </a:r>
            <a:endParaRPr lang="es-ES_tradnl" sz="3200" dirty="0"/>
          </a:p>
          <a:p>
            <a:r>
              <a:rPr lang="es-ES_tradnl" sz="3200" dirty="0"/>
              <a:t>	</a:t>
            </a:r>
            <a:r>
              <a:rPr lang="es-ES_tradnl" sz="3200" dirty="0" smtClean="0"/>
              <a:t>&lt;</a:t>
            </a:r>
            <a:r>
              <a:rPr lang="es-ES_tradnl" sz="3200" dirty="0">
                <a:solidFill>
                  <a:schemeClr val="accent2"/>
                </a:solidFill>
              </a:rPr>
              <a:t>listado-</a:t>
            </a:r>
            <a:r>
              <a:rPr lang="es-ES_tradnl" sz="3200" dirty="0" err="1">
                <a:solidFill>
                  <a:schemeClr val="accent2"/>
                </a:solidFill>
              </a:rPr>
              <a:t>articulos</a:t>
            </a:r>
            <a:r>
              <a:rPr lang="es-ES_tradnl" sz="3200" dirty="0"/>
              <a:t> </a:t>
            </a:r>
            <a:r>
              <a:rPr lang="es-ES_tradnl" sz="3200" dirty="0" err="1" smtClean="0"/>
              <a:t>v-bind:</a:t>
            </a:r>
            <a:r>
              <a:rPr lang="es-ES_tradnl" sz="3200" dirty="0" err="1" smtClean="0">
                <a:solidFill>
                  <a:srgbClr val="FF0000"/>
                </a:solidFill>
              </a:rPr>
              <a:t>lista_entrada</a:t>
            </a:r>
            <a:r>
              <a:rPr lang="es-ES_tradnl" sz="3200" dirty="0" smtClean="0"/>
              <a:t>="</a:t>
            </a:r>
            <a:r>
              <a:rPr lang="es-ES_tradnl" sz="3200" dirty="0" smtClean="0">
                <a:solidFill>
                  <a:srgbClr val="41B1E9"/>
                </a:solidFill>
              </a:rPr>
              <a:t>lista</a:t>
            </a:r>
            <a:r>
              <a:rPr lang="es-ES_tradnl" sz="3200" dirty="0" smtClean="0"/>
              <a:t>"&gt;</a:t>
            </a:r>
          </a:p>
          <a:p>
            <a:r>
              <a:rPr lang="es-ES_tradnl" sz="3200" dirty="0"/>
              <a:t>	</a:t>
            </a:r>
            <a:r>
              <a:rPr lang="es-ES_tradnl" sz="3200" dirty="0" smtClean="0"/>
              <a:t>&lt;/</a:t>
            </a:r>
            <a:r>
              <a:rPr lang="es-ES_tradnl" sz="3200" dirty="0">
                <a:solidFill>
                  <a:schemeClr val="accent2"/>
                </a:solidFill>
              </a:rPr>
              <a:t>listado-</a:t>
            </a:r>
            <a:r>
              <a:rPr lang="es-ES_tradnl" sz="3200" dirty="0" err="1">
                <a:solidFill>
                  <a:schemeClr val="accent2"/>
                </a:solidFill>
              </a:rPr>
              <a:t>articulos</a:t>
            </a:r>
            <a:r>
              <a:rPr lang="es-ES_tradnl" sz="3200" dirty="0"/>
              <a:t>&gt;    </a:t>
            </a:r>
          </a:p>
          <a:p>
            <a:r>
              <a:rPr lang="es-ES_tradnl" sz="3200" dirty="0" smtClean="0"/>
              <a:t>&lt;/</a:t>
            </a:r>
            <a:r>
              <a:rPr lang="es-ES_tradnl" sz="3200" dirty="0"/>
              <a:t>div</a:t>
            </a:r>
            <a:r>
              <a:rPr lang="es-ES_tradnl" sz="3200" dirty="0" smtClean="0"/>
              <a:t>&gt;</a:t>
            </a:r>
            <a:endParaRPr lang="es-ES_tradnl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446621" y="691173"/>
            <a:ext cx="3697379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>
                <a:solidFill>
                  <a:schemeClr val="accent2"/>
                </a:solidFill>
              </a:rPr>
              <a:t>listado-</a:t>
            </a:r>
            <a:r>
              <a:rPr lang="es-ES_tradnl" sz="3200" dirty="0" err="1" smtClean="0">
                <a:solidFill>
                  <a:schemeClr val="accent2"/>
                </a:solidFill>
              </a:rPr>
              <a:t>articulos</a:t>
            </a:r>
            <a:r>
              <a:rPr lang="es-ES_tradnl" sz="3200" dirty="0" smtClean="0"/>
              <a:t> </a:t>
            </a:r>
            <a:r>
              <a:rPr lang="es-ES_tradnl" sz="3200" dirty="0" smtClean="0">
                <a:solidFill>
                  <a:schemeClr val="bg1"/>
                </a:solidFill>
              </a:rPr>
              <a:t>es el componente </a:t>
            </a:r>
            <a:r>
              <a:rPr lang="es-ES_tradnl" sz="3200" b="1" dirty="0" smtClean="0">
                <a:solidFill>
                  <a:schemeClr val="bg1"/>
                </a:solidFill>
              </a:rPr>
              <a:t>padre</a:t>
            </a:r>
            <a:endParaRPr lang="es-ES_tradnl" sz="3200" b="1" i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681765"/>
            <a:ext cx="9144000" cy="594008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2000" dirty="0" smtClean="0"/>
              <a:t>Vue.component</a:t>
            </a:r>
            <a:r>
              <a:rPr lang="ro-RO" sz="2000" dirty="0"/>
              <a:t>('</a:t>
            </a:r>
            <a:r>
              <a:rPr lang="ro-RO" sz="2000" dirty="0">
                <a:solidFill>
                  <a:schemeClr val="accent2"/>
                </a:solidFill>
              </a:rPr>
              <a:t>listado-articulos</a:t>
            </a:r>
            <a:r>
              <a:rPr lang="ro-RO" sz="2000" dirty="0"/>
              <a:t>', {</a:t>
            </a:r>
          </a:p>
          <a:p>
            <a:r>
              <a:rPr lang="es-CL" sz="2000" dirty="0" smtClean="0"/>
              <a:t>	</a:t>
            </a:r>
            <a:r>
              <a:rPr lang="ro-RO" sz="2000" dirty="0" smtClean="0"/>
              <a:t>props</a:t>
            </a:r>
            <a:r>
              <a:rPr lang="ro-RO" sz="2000" dirty="0"/>
              <a:t>: [</a:t>
            </a:r>
            <a:r>
              <a:rPr lang="ro-RO" sz="2000" dirty="0" smtClean="0"/>
              <a:t>'</a:t>
            </a:r>
            <a:r>
              <a:rPr lang="es-ES_tradnl" sz="2000" dirty="0" err="1">
                <a:solidFill>
                  <a:srgbClr val="FF0000"/>
                </a:solidFill>
              </a:rPr>
              <a:t>lista_entrada</a:t>
            </a:r>
            <a:r>
              <a:rPr lang="ro-RO" sz="2000" dirty="0" smtClean="0"/>
              <a:t>'],</a:t>
            </a:r>
            <a:endParaRPr lang="ro-RO" sz="2000" dirty="0"/>
          </a:p>
          <a:p>
            <a:r>
              <a:rPr lang="es-CL" sz="2000" dirty="0" smtClean="0"/>
              <a:t>	</a:t>
            </a:r>
            <a:r>
              <a:rPr lang="ro-RO" sz="2000" dirty="0" smtClean="0"/>
              <a:t>template</a:t>
            </a:r>
            <a:r>
              <a:rPr lang="ro-RO" sz="2000" dirty="0"/>
              <a:t>: </a:t>
            </a:r>
            <a:r>
              <a:rPr lang="ro-RO" sz="2000" dirty="0" smtClean="0"/>
              <a:t>`</a:t>
            </a:r>
            <a:endParaRPr lang="es-CL" sz="2000" dirty="0" smtClean="0"/>
          </a:p>
          <a:p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div&gt;</a:t>
            </a:r>
          </a:p>
          <a:p>
            <a:pPr lvl="1"/>
            <a:r>
              <a:rPr lang="es-CL" sz="2000" dirty="0"/>
              <a:t>	</a:t>
            </a:r>
            <a:r>
              <a:rPr lang="ro-RO" sz="2000" dirty="0" smtClean="0"/>
              <a:t>&lt;</a:t>
            </a:r>
            <a:r>
              <a:rPr lang="ro-RO" sz="2000" dirty="0">
                <a:solidFill>
                  <a:schemeClr val="accent1"/>
                </a:solidFill>
              </a:rPr>
              <a:t>item-articulo</a:t>
            </a:r>
            <a:r>
              <a:rPr lang="ro-RO" sz="2000" dirty="0"/>
              <a:t> v-for="</a:t>
            </a:r>
            <a:r>
              <a:rPr lang="ro-RO" sz="2000" dirty="0">
                <a:solidFill>
                  <a:srgbClr val="7030A0"/>
                </a:solidFill>
              </a:rPr>
              <a:t>art</a:t>
            </a:r>
            <a:r>
              <a:rPr lang="ro-RO" sz="2000" dirty="0"/>
              <a:t> in </a:t>
            </a:r>
            <a:r>
              <a:rPr lang="es-ES_tradnl" sz="2000" dirty="0" err="1">
                <a:solidFill>
                  <a:srgbClr val="FF0000"/>
                </a:solidFill>
              </a:rPr>
              <a:t>lista_entrada</a:t>
            </a:r>
            <a:r>
              <a:rPr lang="ro-RO" sz="2000" dirty="0" smtClean="0"/>
              <a:t>" v-bind: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="</a:t>
            </a:r>
            <a:r>
              <a:rPr lang="ro-RO" sz="2000" dirty="0">
                <a:solidFill>
                  <a:srgbClr val="7030A0"/>
                </a:solidFill>
              </a:rPr>
              <a:t>art</a:t>
            </a:r>
            <a:r>
              <a:rPr lang="ro-RO" sz="2000" dirty="0" smtClean="0"/>
              <a:t>"&gt;</a:t>
            </a:r>
            <a:endParaRPr lang="es-CL" sz="2000" dirty="0" smtClean="0"/>
          </a:p>
          <a:p>
            <a:pPr lvl="1"/>
            <a:r>
              <a:rPr lang="es-CL" sz="2000" dirty="0"/>
              <a:t>	</a:t>
            </a:r>
            <a:r>
              <a:rPr lang="ro-RO" sz="2000" dirty="0" smtClean="0"/>
              <a:t>&lt;/</a:t>
            </a:r>
            <a:r>
              <a:rPr lang="ro-RO" sz="2000" dirty="0">
                <a:solidFill>
                  <a:schemeClr val="accent1"/>
                </a:solidFill>
              </a:rPr>
              <a:t>item-articulo</a:t>
            </a:r>
            <a:r>
              <a:rPr lang="ro-RO" sz="2000" dirty="0"/>
              <a:t>&gt;</a:t>
            </a:r>
          </a:p>
          <a:p>
            <a:r>
              <a:rPr lang="es-CL" sz="2000" dirty="0" smtClean="0"/>
              <a:t>	</a:t>
            </a:r>
            <a:r>
              <a:rPr lang="ro-RO" sz="2000" dirty="0" smtClean="0"/>
              <a:t>&lt;/</a:t>
            </a:r>
            <a:r>
              <a:rPr lang="ro-RO" sz="2000" dirty="0"/>
              <a:t>div&gt;`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})</a:t>
            </a:r>
            <a:endParaRPr lang="es-CL" sz="2000" dirty="0" smtClean="0"/>
          </a:p>
          <a:p>
            <a:endParaRPr lang="es-CL" sz="2000" dirty="0"/>
          </a:p>
          <a:p>
            <a:r>
              <a:rPr lang="ro-RO" sz="2000" dirty="0" smtClean="0"/>
              <a:t>Vue.component</a:t>
            </a:r>
            <a:r>
              <a:rPr lang="ro-RO" sz="2000" dirty="0"/>
              <a:t>('</a:t>
            </a:r>
            <a:r>
              <a:rPr lang="ro-RO" sz="2000" dirty="0">
                <a:solidFill>
                  <a:schemeClr val="accent1"/>
                </a:solidFill>
              </a:rPr>
              <a:t>item-articulo</a:t>
            </a:r>
            <a:r>
              <a:rPr lang="ro-RO" sz="2000" dirty="0"/>
              <a:t>', </a:t>
            </a:r>
            <a:r>
              <a:rPr lang="ro-RO" sz="2000" dirty="0" smtClean="0"/>
              <a:t>{</a:t>
            </a:r>
            <a:endParaRPr lang="es-CL" sz="2000" dirty="0" smtClean="0"/>
          </a:p>
          <a:p>
            <a:r>
              <a:rPr lang="es-CL" sz="2000" dirty="0" smtClean="0"/>
              <a:t>	</a:t>
            </a:r>
            <a:r>
              <a:rPr lang="ro-RO" sz="2000" dirty="0" smtClean="0"/>
              <a:t>props</a:t>
            </a:r>
            <a:r>
              <a:rPr lang="ro-RO" sz="2000" dirty="0"/>
              <a:t>: [</a:t>
            </a:r>
            <a:r>
              <a:rPr lang="ro-RO" sz="2000" dirty="0" smtClean="0"/>
              <a:t>'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'],</a:t>
            </a:r>
            <a:endParaRPr lang="ro-RO" sz="2000" dirty="0"/>
          </a:p>
          <a:p>
            <a:pPr lvl="1"/>
            <a:r>
              <a:rPr lang="ro-RO" sz="2000" dirty="0" smtClean="0"/>
              <a:t>template</a:t>
            </a:r>
            <a:r>
              <a:rPr lang="ro-RO" sz="2000" dirty="0"/>
              <a:t>: </a:t>
            </a:r>
            <a:r>
              <a:rPr lang="ro-RO" sz="2000" dirty="0" smtClean="0"/>
              <a:t>`</a:t>
            </a:r>
            <a:endParaRPr lang="es-CL" sz="2000" dirty="0" smtClean="0"/>
          </a:p>
          <a:p>
            <a:pPr lvl="1"/>
            <a:r>
              <a:rPr lang="ro-RO" sz="2000" dirty="0" smtClean="0"/>
              <a:t>&lt;</a:t>
            </a:r>
            <a:r>
              <a:rPr lang="ro-RO" sz="2000" dirty="0"/>
              <a:t>div&gt;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p&gt;Código:{{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.codigo</a:t>
            </a:r>
            <a:r>
              <a:rPr lang="ro-RO" sz="2000" dirty="0"/>
              <a:t>}}&lt;/p&gt;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p&gt;Descripción:{{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.descripcion</a:t>
            </a:r>
            <a:r>
              <a:rPr lang="ro-RO" sz="2000" dirty="0"/>
              <a:t>}}&lt;/p&gt;</a:t>
            </a:r>
          </a:p>
          <a:p>
            <a:pPr lvl="1"/>
            <a:r>
              <a:rPr lang="es-CL" sz="2000" dirty="0" smtClean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p&gt;Precio:{{</a:t>
            </a:r>
            <a:r>
              <a:rPr lang="ro-RO" sz="2000" dirty="0" smtClean="0">
                <a:solidFill>
                  <a:srgbClr val="229E54"/>
                </a:solidFill>
              </a:rPr>
              <a:t>articulo</a:t>
            </a:r>
            <a:r>
              <a:rPr lang="es-CL" sz="2000" dirty="0" smtClean="0">
                <a:solidFill>
                  <a:srgbClr val="229E54"/>
                </a:solidFill>
              </a:rPr>
              <a:t>_entrada</a:t>
            </a:r>
            <a:r>
              <a:rPr lang="ro-RO" sz="2000" dirty="0" smtClean="0"/>
              <a:t>.precio</a:t>
            </a:r>
            <a:r>
              <a:rPr lang="ro-RO" sz="2000" dirty="0"/>
              <a:t>}}&lt;/p</a:t>
            </a:r>
            <a:r>
              <a:rPr lang="ro-RO" sz="2000" dirty="0" smtClean="0"/>
              <a:t>&gt;</a:t>
            </a:r>
            <a:endParaRPr lang="es-CL" sz="2000" dirty="0" smtClean="0"/>
          </a:p>
          <a:p>
            <a:pPr lvl="1"/>
            <a:r>
              <a:rPr lang="es-CL" sz="2000" dirty="0"/>
              <a:t>	</a:t>
            </a:r>
            <a:r>
              <a:rPr lang="ro-RO" sz="2000" dirty="0" smtClean="0"/>
              <a:t>&lt;</a:t>
            </a:r>
            <a:r>
              <a:rPr lang="ro-RO" sz="2000" dirty="0"/>
              <a:t>hr&gt;</a:t>
            </a:r>
          </a:p>
          <a:p>
            <a:pPr lvl="1"/>
            <a:r>
              <a:rPr lang="ro-RO" sz="2000" dirty="0" smtClean="0"/>
              <a:t>&lt;/</a:t>
            </a:r>
            <a:r>
              <a:rPr lang="ro-RO" sz="2000" dirty="0"/>
              <a:t>div&gt;`</a:t>
            </a:r>
          </a:p>
          <a:p>
            <a:r>
              <a:rPr lang="ro-RO" sz="2000" dirty="0"/>
              <a:t>  </a:t>
            </a:r>
            <a:r>
              <a:rPr lang="ro-RO" sz="2000" dirty="0" smtClean="0"/>
              <a:t>})</a:t>
            </a:r>
            <a:endParaRPr lang="es-ES_tradnl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471" y="6132557"/>
            <a:ext cx="717529" cy="7254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5939246" y="681765"/>
            <a:ext cx="320475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s-ES_tradnl" sz="3200" dirty="0" err="1" smtClean="0">
                <a:solidFill>
                  <a:schemeClr val="accent1"/>
                </a:solidFill>
              </a:rPr>
              <a:t>item</a:t>
            </a:r>
            <a:r>
              <a:rPr lang="es-ES_tradnl" sz="3200" dirty="0" smtClean="0">
                <a:solidFill>
                  <a:schemeClr val="accent1"/>
                </a:solidFill>
              </a:rPr>
              <a:t>-articulo</a:t>
            </a:r>
            <a:r>
              <a:rPr lang="es-ES_tradnl" sz="3200" dirty="0" smtClean="0">
                <a:solidFill>
                  <a:schemeClr val="bg1"/>
                </a:solidFill>
              </a:rPr>
              <a:t> es el componente </a:t>
            </a:r>
            <a:r>
              <a:rPr lang="es-ES_tradnl" sz="3200" b="1" dirty="0" smtClean="0">
                <a:solidFill>
                  <a:schemeClr val="bg1"/>
                </a:solidFill>
              </a:rPr>
              <a:t>hijo</a:t>
            </a:r>
            <a:endParaRPr lang="es-ES_tradnl" sz="3200" b="1" i="1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3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3A6B88-E9CC-8D45-B88F-A270F2D9D385}"/>
              </a:ext>
            </a:extLst>
          </p:cNvPr>
          <p:cNvSpPr/>
          <p:nvPr/>
        </p:nvSpPr>
        <p:spPr>
          <a:xfrm>
            <a:off x="712033" y="2193737"/>
            <a:ext cx="3945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1030" name="Picture 6" descr="page4image19846784">
            <a:extLst>
              <a:ext uri="{FF2B5EF4-FFF2-40B4-BE49-F238E27FC236}">
                <a16:creationId xmlns:a16="http://schemas.microsoft.com/office/drawing/2014/main" id="{79DE72EA-BC0B-7343-93C6-3B0100485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-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4image19842560">
            <a:extLst>
              <a:ext uri="{FF2B5EF4-FFF2-40B4-BE49-F238E27FC236}">
                <a16:creationId xmlns:a16="http://schemas.microsoft.com/office/drawing/2014/main" id="{DE50115B-6919-134A-9275-FE2CB9FB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4image19846976">
            <a:extLst>
              <a:ext uri="{FF2B5EF4-FFF2-40B4-BE49-F238E27FC236}">
                <a16:creationId xmlns:a16="http://schemas.microsoft.com/office/drawing/2014/main" id="{356A9A06-B934-2A4B-98BF-CF4C0898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36525"/>
            <a:ext cx="12700" cy="152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vuej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09" y="5634967"/>
            <a:ext cx="1209691" cy="122303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8309" y="681765"/>
            <a:ext cx="4850674" cy="563231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o-RO" sz="2000" dirty="0"/>
              <a:t>var app=new Vue({</a:t>
            </a:r>
          </a:p>
          <a:p>
            <a:r>
              <a:rPr lang="ro-RO" sz="2000" dirty="0"/>
              <a:t>    el: '#</a:t>
            </a:r>
            <a:r>
              <a:rPr lang="ro-RO" sz="2000" dirty="0" smtClean="0"/>
              <a:t>ap</a:t>
            </a:r>
            <a:r>
              <a:rPr lang="es-CL" sz="2000" dirty="0" smtClean="0"/>
              <a:t>p</a:t>
            </a:r>
            <a:r>
              <a:rPr lang="ro-RO" sz="2000" dirty="0" smtClean="0"/>
              <a:t>',</a:t>
            </a:r>
            <a:endParaRPr lang="ro-RO" sz="2000" dirty="0"/>
          </a:p>
          <a:p>
            <a:r>
              <a:rPr lang="ro-RO" sz="2000" dirty="0"/>
              <a:t>    data:{ </a:t>
            </a:r>
          </a:p>
          <a:p>
            <a:r>
              <a:rPr lang="ro-RO" sz="2000" dirty="0"/>
              <a:t>      </a:t>
            </a:r>
            <a:r>
              <a:rPr lang="es-CL" sz="2000" dirty="0" smtClean="0">
                <a:solidFill>
                  <a:srgbClr val="00B0F0"/>
                </a:solidFill>
              </a:rPr>
              <a:t>lista</a:t>
            </a:r>
            <a:r>
              <a:rPr lang="ro-RO" sz="2000" dirty="0" smtClean="0"/>
              <a:t>: </a:t>
            </a:r>
            <a:r>
              <a:rPr lang="ro-RO" sz="2000" dirty="0"/>
              <a:t>[{</a:t>
            </a:r>
          </a:p>
          <a:p>
            <a:r>
              <a:rPr lang="ro-RO" sz="2000" dirty="0"/>
              <a:t>                    codigo: 1, </a:t>
            </a:r>
          </a:p>
          <a:p>
            <a:r>
              <a:rPr lang="ro-RO" sz="2000" dirty="0"/>
              <a:t>                    descripcion: 'Cuaderno',</a:t>
            </a:r>
          </a:p>
          <a:p>
            <a:r>
              <a:rPr lang="ro-RO" sz="2000" dirty="0"/>
              <a:t>                    precio: 1200</a:t>
            </a:r>
          </a:p>
          <a:p>
            <a:r>
              <a:rPr lang="ro-RO" sz="2000" dirty="0"/>
              <a:t>                  },{</a:t>
            </a:r>
          </a:p>
          <a:p>
            <a:r>
              <a:rPr lang="ro-RO" sz="2000" dirty="0"/>
              <a:t>                    codigo: 2, </a:t>
            </a:r>
          </a:p>
          <a:p>
            <a:r>
              <a:rPr lang="ro-RO" sz="2000" dirty="0"/>
              <a:t>                    descripcion: 'Corrector Liquido',</a:t>
            </a:r>
          </a:p>
          <a:p>
            <a:r>
              <a:rPr lang="ro-RO" sz="2000" dirty="0"/>
              <a:t>                    precio: 1800</a:t>
            </a:r>
          </a:p>
          <a:p>
            <a:r>
              <a:rPr lang="ro-RO" sz="2000" dirty="0"/>
              <a:t>                  },{</a:t>
            </a:r>
          </a:p>
          <a:p>
            <a:r>
              <a:rPr lang="ro-RO" sz="2000" dirty="0"/>
              <a:t>                    codigo: 3, </a:t>
            </a:r>
          </a:p>
          <a:p>
            <a:r>
              <a:rPr lang="ro-RO" sz="2000" dirty="0"/>
              <a:t>                    descripcion: 'Cinta Adhesiva',</a:t>
            </a:r>
          </a:p>
          <a:p>
            <a:r>
              <a:rPr lang="ro-RO" sz="2000" dirty="0"/>
              <a:t>                    precio: 1300</a:t>
            </a:r>
          </a:p>
          <a:p>
            <a:r>
              <a:rPr lang="ro-RO" sz="2000" dirty="0"/>
              <a:t>                  }</a:t>
            </a:r>
            <a:r>
              <a:rPr lang="ro-RO" sz="2000" dirty="0" smtClean="0"/>
              <a:t>]</a:t>
            </a:r>
            <a:endParaRPr lang="ro-RO" sz="2000" dirty="0"/>
          </a:p>
          <a:p>
            <a:r>
              <a:rPr lang="es-CL" sz="2000" dirty="0" smtClean="0"/>
              <a:t>	</a:t>
            </a:r>
            <a:r>
              <a:rPr lang="ro-RO" sz="2000" dirty="0" smtClean="0"/>
              <a:t>}</a:t>
            </a:r>
            <a:endParaRPr lang="ro-RO" sz="2000" dirty="0"/>
          </a:p>
          <a:p>
            <a:r>
              <a:rPr lang="ro-RO" sz="2000" dirty="0"/>
              <a:t>  </a:t>
            </a:r>
            <a:r>
              <a:rPr lang="ro-RO" sz="2000" dirty="0" smtClean="0"/>
              <a:t>})</a:t>
            </a:r>
            <a:endParaRPr lang="ro-R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906980" y="14308"/>
            <a:ext cx="68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Componentes: Anidamiento</a:t>
            </a:r>
            <a:endParaRPr lang="es-CL" sz="3200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052456" y="681765"/>
            <a:ext cx="3091543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s-ES_tradnl" sz="3200" dirty="0" smtClean="0">
                <a:solidFill>
                  <a:srgbClr val="41B1E9"/>
                </a:solidFill>
              </a:rPr>
              <a:t>lista</a:t>
            </a:r>
            <a:r>
              <a:rPr lang="es-ES_tradnl" sz="3200" dirty="0" smtClean="0">
                <a:solidFill>
                  <a:schemeClr val="bg1"/>
                </a:solidFill>
              </a:rPr>
              <a:t> es la entrada que recibe </a:t>
            </a:r>
            <a:r>
              <a:rPr lang="es-ES_tradnl" sz="3200" dirty="0" smtClean="0">
                <a:solidFill>
                  <a:schemeClr val="accent2"/>
                </a:solidFill>
              </a:rPr>
              <a:t>listado-</a:t>
            </a:r>
            <a:r>
              <a:rPr lang="es-ES_tradnl" sz="3200" dirty="0" err="1" smtClean="0">
                <a:solidFill>
                  <a:schemeClr val="accent2"/>
                </a:solidFill>
              </a:rPr>
              <a:t>articulos</a:t>
            </a:r>
            <a:r>
              <a:rPr lang="es-ES_tradnl" sz="3200" dirty="0" smtClean="0">
                <a:solidFill>
                  <a:schemeClr val="bg1"/>
                </a:solidFill>
              </a:rPr>
              <a:t> y que a su vez se la pasa a </a:t>
            </a:r>
          </a:p>
          <a:p>
            <a:pPr algn="just"/>
            <a:r>
              <a:rPr lang="es-ES_tradnl" sz="3200" dirty="0" err="1" smtClean="0">
                <a:solidFill>
                  <a:schemeClr val="accent1"/>
                </a:solidFill>
              </a:rPr>
              <a:t>item</a:t>
            </a:r>
            <a:r>
              <a:rPr lang="es-ES_tradnl" sz="3200" dirty="0" smtClean="0">
                <a:solidFill>
                  <a:schemeClr val="accent1"/>
                </a:solidFill>
              </a:rPr>
              <a:t>-articulo</a:t>
            </a:r>
            <a:endParaRPr lang="es-ES_tradnl" sz="3200" b="1" i="1" dirty="0" smtClean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4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31739</TotalTime>
  <Words>146</Words>
  <Application>Microsoft Office PowerPoint</Application>
  <PresentationFormat>Presentación en pantalla (4:3)</PresentationFormat>
  <Paragraphs>60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576</cp:revision>
  <cp:lastPrinted>2018-02-06T19:43:21Z</cp:lastPrinted>
  <dcterms:created xsi:type="dcterms:W3CDTF">2016-02-23T20:13:48Z</dcterms:created>
  <dcterms:modified xsi:type="dcterms:W3CDTF">2020-05-09T22:59:36Z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