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322" r:id="rId3"/>
    <p:sldId id="323" r:id="rId4"/>
    <p:sldId id="325" r:id="rId5"/>
    <p:sldId id="324" r:id="rId6"/>
    <p:sldId id="326" r:id="rId7"/>
    <p:sldId id="265" r:id="rId8"/>
  </p:sldIdLst>
  <p:sldSz cx="9144000" cy="6858000" type="screen4x3"/>
  <p:notesSz cx="7010400" cy="9296400"/>
  <p:custDataLst>
    <p:tags r:id="rId11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9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36869" y="2840839"/>
            <a:ext cx="4522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4800" b="1" dirty="0" smtClean="0">
                <a:solidFill>
                  <a:srgbClr val="49535F"/>
                </a:solidFill>
              </a:rPr>
              <a:t>Resumen Clase 2 Módulo 4</a:t>
            </a:r>
            <a:endParaRPr lang="es-CL" sz="4800" b="1" dirty="0">
              <a:solidFill>
                <a:srgbClr val="49535F"/>
              </a:solidFill>
            </a:endParaRPr>
          </a:p>
          <a:p>
            <a:pPr algn="just"/>
            <a:endParaRPr lang="es-ES_tradnl" sz="48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539931" y="1459866"/>
            <a:ext cx="8412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4000" b="1" dirty="0" smtClean="0"/>
              <a:t>El atributo </a:t>
            </a:r>
            <a:r>
              <a:rPr lang="es-CL" sz="4000" b="1" dirty="0" smtClean="0">
                <a:solidFill>
                  <a:srgbClr val="00B0F0"/>
                </a:solidFill>
              </a:rPr>
              <a:t>v</a:t>
            </a:r>
            <a:r>
              <a:rPr lang="es-ES" sz="4000" b="1" dirty="0" smtClean="0">
                <a:solidFill>
                  <a:srgbClr val="00B0F0"/>
                </a:solidFill>
              </a:rPr>
              <a:t>-</a:t>
            </a:r>
            <a:r>
              <a:rPr lang="es-ES" sz="4000" b="1" dirty="0" err="1" smtClean="0">
                <a:solidFill>
                  <a:srgbClr val="00B0F0"/>
                </a:solidFill>
              </a:rPr>
              <a:t>bind</a:t>
            </a:r>
            <a:endParaRPr lang="es-CL" sz="4000" b="1" dirty="0" smtClean="0"/>
          </a:p>
          <a:p>
            <a:pPr algn="just"/>
            <a:endParaRPr lang="es-CL" sz="4000" b="1" dirty="0" smtClean="0"/>
          </a:p>
          <a:p>
            <a:pPr algn="just"/>
            <a:r>
              <a:rPr lang="es-ES_tradnl" sz="4000" dirty="0" smtClean="0"/>
              <a:t>Sirve para enlazar datos que están en JavaScript con atributos que están en HTML, así cuando se modifican los datos en JavaScript esto se ve reflejado en la vista HTML</a:t>
            </a:r>
            <a:endParaRPr lang="es-CL" sz="4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85061" y="0"/>
            <a:ext cx="2567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solidFill>
                  <a:schemeClr val="bg1"/>
                </a:solidFill>
              </a:rPr>
              <a:t>Vue.js</a:t>
            </a:r>
            <a:endParaRPr lang="es-CL" sz="4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0" y="670560"/>
            <a:ext cx="9144000" cy="5940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4400" b="1" dirty="0" smtClean="0"/>
              <a:t>El atributo </a:t>
            </a:r>
            <a:r>
              <a:rPr lang="es-ES" sz="4400" b="1" dirty="0" smtClean="0">
                <a:solidFill>
                  <a:srgbClr val="00B0F0"/>
                </a:solidFill>
              </a:rPr>
              <a:t>V-</a:t>
            </a:r>
            <a:r>
              <a:rPr lang="es-ES" sz="4400" b="1" dirty="0" err="1" smtClean="0">
                <a:solidFill>
                  <a:srgbClr val="00B0F0"/>
                </a:solidFill>
              </a:rPr>
              <a:t>bind</a:t>
            </a:r>
            <a:r>
              <a:rPr lang="es-ES" sz="4400" b="1" dirty="0" smtClean="0">
                <a:solidFill>
                  <a:srgbClr val="00B0F0"/>
                </a:solidFill>
              </a:rPr>
              <a:t> </a:t>
            </a:r>
            <a:r>
              <a:rPr lang="es-CL" sz="4400" b="1" dirty="0" smtClean="0"/>
              <a:t>en Vue.js</a:t>
            </a:r>
          </a:p>
          <a:p>
            <a:r>
              <a:rPr lang="es-ES_tradnl" sz="2400" dirty="0" smtClean="0">
                <a:solidFill>
                  <a:srgbClr val="00B0F0"/>
                </a:solidFill>
              </a:rPr>
              <a:t>Enlaza</a:t>
            </a:r>
            <a:r>
              <a:rPr lang="es-ES_tradnl" sz="2400" dirty="0" smtClean="0"/>
              <a:t> </a:t>
            </a:r>
            <a:r>
              <a:rPr lang="es-ES_tradnl" sz="2400" dirty="0"/>
              <a:t>dinámicamente un </a:t>
            </a:r>
            <a:r>
              <a:rPr lang="es-ES_tradnl" sz="2400" dirty="0">
                <a:solidFill>
                  <a:srgbClr val="FF0000"/>
                </a:solidFill>
              </a:rPr>
              <a:t>atributo</a:t>
            </a:r>
            <a:r>
              <a:rPr lang="es-ES_tradnl" sz="2400" dirty="0"/>
              <a:t> a una </a:t>
            </a:r>
            <a:r>
              <a:rPr lang="es-ES_tradnl" sz="2400" dirty="0">
                <a:solidFill>
                  <a:schemeClr val="accent6"/>
                </a:solidFill>
              </a:rPr>
              <a:t>expresión</a:t>
            </a:r>
            <a:r>
              <a:rPr lang="es-ES_tradnl" sz="2400" dirty="0" smtClean="0"/>
              <a:t>.</a:t>
            </a:r>
            <a:endParaRPr lang="es-ES_tradnl" sz="2400" dirty="0"/>
          </a:p>
          <a:p>
            <a:endParaRPr lang="es-ES_tradnl" sz="2400" dirty="0" smtClean="0"/>
          </a:p>
          <a:p>
            <a:r>
              <a:rPr lang="es-ES_tradnl" sz="2400" dirty="0" smtClean="0"/>
              <a:t>Formato</a:t>
            </a:r>
          </a:p>
          <a:p>
            <a:r>
              <a:rPr lang="es-ES_tradnl" sz="2400" dirty="0" smtClean="0"/>
              <a:t>&lt;</a:t>
            </a:r>
            <a:r>
              <a:rPr lang="es-ES_tradnl" sz="2400" dirty="0" err="1" smtClean="0"/>
              <a:t>tag</a:t>
            </a:r>
            <a:r>
              <a:rPr lang="es-ES_tradnl" sz="2400" dirty="0" smtClean="0">
                <a:solidFill>
                  <a:srgbClr val="00B0F0"/>
                </a:solidFill>
              </a:rPr>
              <a:t> </a:t>
            </a:r>
            <a:r>
              <a:rPr lang="es-ES_tradnl" sz="2400" dirty="0" err="1" smtClean="0">
                <a:solidFill>
                  <a:srgbClr val="00B0F0"/>
                </a:solidFill>
              </a:rPr>
              <a:t>v-bind:</a:t>
            </a:r>
            <a:r>
              <a:rPr lang="es-ES_tradnl" sz="2400" dirty="0" err="1" smtClean="0">
                <a:solidFill>
                  <a:srgbClr val="FF0000"/>
                </a:solidFill>
              </a:rPr>
              <a:t>atributo</a:t>
            </a:r>
            <a:r>
              <a:rPr lang="es-ES_tradnl" sz="2400" dirty="0" smtClean="0"/>
              <a:t> = </a:t>
            </a:r>
            <a:r>
              <a:rPr lang="es-ES_tradnl" sz="2400" dirty="0" smtClean="0">
                <a:solidFill>
                  <a:schemeClr val="accent6"/>
                </a:solidFill>
              </a:rPr>
              <a:t>"</a:t>
            </a:r>
            <a:r>
              <a:rPr lang="es-ES_tradnl" sz="2400" dirty="0">
                <a:solidFill>
                  <a:schemeClr val="accent6"/>
                </a:solidFill>
              </a:rPr>
              <a:t>expresión</a:t>
            </a:r>
            <a:r>
              <a:rPr lang="es-ES_tradnl" sz="2400" dirty="0" smtClean="0">
                <a:solidFill>
                  <a:schemeClr val="accent6"/>
                </a:solidFill>
              </a:rPr>
              <a:t>"</a:t>
            </a:r>
            <a:r>
              <a:rPr lang="es-ES_tradnl" sz="2400" dirty="0" smtClean="0"/>
              <a:t>&gt;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b="1" dirty="0" err="1" smtClean="0"/>
              <a:t>Index.html</a:t>
            </a:r>
            <a:endParaRPr lang="es-ES_tradnl" sz="2400" b="1" dirty="0"/>
          </a:p>
          <a:p>
            <a:pPr lvl="1"/>
            <a:r>
              <a:rPr lang="es-ES_tradnl" sz="2400" dirty="0"/>
              <a:t>&lt;div id="app</a:t>
            </a:r>
            <a:r>
              <a:rPr lang="es-ES_tradnl" sz="2400" dirty="0" smtClean="0"/>
              <a:t>"&gt;</a:t>
            </a:r>
            <a:endParaRPr lang="es-ES_tradnl" sz="2400" dirty="0"/>
          </a:p>
          <a:p>
            <a:pPr lvl="1"/>
            <a:r>
              <a:rPr lang="es-ES_tradnl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&lt;!-- </a:t>
            </a:r>
            <a:r>
              <a:rPr lang="es-ES_tradnl" sz="2400" dirty="0" err="1">
                <a:solidFill>
                  <a:schemeClr val="bg1">
                    <a:lumMod val="65000"/>
                  </a:schemeClr>
                </a:solidFill>
              </a:rPr>
              <a:t>v-bind:enlaza</a:t>
            </a:r>
            <a:r>
              <a:rPr lang="es-ES_tradnl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2400" dirty="0" err="1">
                <a:solidFill>
                  <a:schemeClr val="bg1">
                    <a:lumMod val="65000"/>
                  </a:schemeClr>
                </a:solidFill>
              </a:rPr>
              <a:t>dinamicamente</a:t>
            </a:r>
            <a:r>
              <a:rPr lang="es-ES_tradnl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2400" i="1" dirty="0" err="1" smtClean="0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 a la expresión </a:t>
            </a:r>
            <a:r>
              <a:rPr lang="es-ES_tradnl" sz="2400" i="1" dirty="0" smtClean="0">
                <a:solidFill>
                  <a:schemeClr val="bg1">
                    <a:lumMod val="65000"/>
                  </a:schemeClr>
                </a:solidFill>
              </a:rPr>
              <a:t>foto</a:t>
            </a:r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lvl="1"/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	&lt;!-- </a:t>
            </a:r>
            <a:r>
              <a:rPr lang="es-ES_tradnl" sz="2400" i="1" dirty="0" smtClean="0">
                <a:solidFill>
                  <a:schemeClr val="bg1">
                    <a:lumMod val="65000"/>
                  </a:schemeClr>
                </a:solidFill>
              </a:rPr>
              <a:t>foto </a:t>
            </a:r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debe estar en el </a:t>
            </a:r>
            <a:r>
              <a:rPr lang="es-ES_tradnl" sz="2400" i="1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s-ES_tradnl" sz="2400" dirty="0" err="1" smtClean="0">
                <a:solidFill>
                  <a:schemeClr val="bg1">
                    <a:lumMod val="65000"/>
                  </a:schemeClr>
                </a:solidFill>
              </a:rPr>
              <a:t>Vue</a:t>
            </a:r>
            <a:r>
              <a:rPr lang="es-ES_tradnl" sz="2400" dirty="0" smtClean="0">
                <a:solidFill>
                  <a:schemeClr val="bg1">
                    <a:lumMod val="65000"/>
                  </a:schemeClr>
                </a:solidFill>
              </a:rPr>
              <a:t> en el código JavaScript-&gt;</a:t>
            </a:r>
            <a:endParaRPr lang="es-ES_tradnl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ES_tradnl" sz="2400" dirty="0"/>
              <a:t>	</a:t>
            </a:r>
            <a:r>
              <a:rPr lang="es-ES_tradnl" sz="2400" dirty="0" smtClean="0"/>
              <a:t> </a:t>
            </a:r>
            <a:r>
              <a:rPr lang="es-ES_tradnl" sz="2400" dirty="0"/>
              <a:t>&lt;</a:t>
            </a:r>
            <a:r>
              <a:rPr lang="es-ES_tradnl" sz="2400" dirty="0" err="1"/>
              <a:t>img</a:t>
            </a:r>
            <a:r>
              <a:rPr lang="es-ES_tradnl" sz="2400" dirty="0"/>
              <a:t> </a:t>
            </a:r>
            <a:r>
              <a:rPr lang="es-ES_tradnl" sz="2400" dirty="0" err="1" smtClean="0">
                <a:solidFill>
                  <a:srgbClr val="00B0F0"/>
                </a:solidFill>
              </a:rPr>
              <a:t>v-bind:</a:t>
            </a:r>
            <a:r>
              <a:rPr lang="es-ES_tradnl" sz="2400" dirty="0" err="1" smtClean="0">
                <a:solidFill>
                  <a:srgbClr val="FF0000"/>
                </a:solidFill>
              </a:rPr>
              <a:t>src</a:t>
            </a:r>
            <a:r>
              <a:rPr lang="es-ES_tradnl" sz="2400" dirty="0" smtClean="0"/>
              <a:t>=</a:t>
            </a:r>
            <a:r>
              <a:rPr lang="es-ES_tradnl" sz="2400" dirty="0" smtClean="0">
                <a:solidFill>
                  <a:schemeClr val="accent6"/>
                </a:solidFill>
              </a:rPr>
              <a:t>"foto"</a:t>
            </a:r>
            <a:r>
              <a:rPr lang="es-ES_tradnl" sz="2400" dirty="0" smtClean="0"/>
              <a:t> </a:t>
            </a:r>
            <a:r>
              <a:rPr lang="es-ES_tradnl" sz="2400" dirty="0" err="1"/>
              <a:t>width</a:t>
            </a:r>
            <a:r>
              <a:rPr lang="es-ES_tradnl" sz="2400" dirty="0"/>
              <a:t>="250" </a:t>
            </a:r>
            <a:r>
              <a:rPr lang="es-ES_tradnl" sz="2400" dirty="0" err="1"/>
              <a:t>height</a:t>
            </a:r>
            <a:r>
              <a:rPr lang="es-ES_tradnl" sz="2400" dirty="0"/>
              <a:t>="250</a:t>
            </a:r>
            <a:r>
              <a:rPr lang="es-ES_tradnl" sz="2400" dirty="0" smtClean="0"/>
              <a:t>"&gt;</a:t>
            </a:r>
          </a:p>
          <a:p>
            <a:pPr lvl="1"/>
            <a:r>
              <a:rPr lang="es-ES_tradnl" sz="2400" dirty="0" smtClean="0"/>
              <a:t>	</a:t>
            </a:r>
          </a:p>
          <a:p>
            <a:pPr lvl="1"/>
            <a:r>
              <a:rPr lang="es-ES_tradnl" sz="2400" dirty="0" smtClean="0"/>
              <a:t>	&lt;h1</a:t>
            </a:r>
            <a:r>
              <a:rPr lang="es-ES_tradnl" sz="2400" dirty="0"/>
              <a:t>&gt;{{ producto }}&lt;/h1</a:t>
            </a:r>
            <a:r>
              <a:rPr lang="es-ES_tradnl" sz="2400" dirty="0" smtClean="0"/>
              <a:t>&gt;</a:t>
            </a:r>
          </a:p>
          <a:p>
            <a:pPr lvl="1"/>
            <a:r>
              <a:rPr lang="es-ES_tradnl" sz="2400" dirty="0"/>
              <a:t>	</a:t>
            </a:r>
            <a:r>
              <a:rPr lang="es-ES_tradnl" sz="2400" dirty="0" smtClean="0"/>
              <a:t>&lt;</a:t>
            </a:r>
            <a:r>
              <a:rPr lang="es-ES_tradnl" sz="2400" dirty="0"/>
              <a:t>p&gt;Mi primer {{ producto }} </a:t>
            </a:r>
            <a:r>
              <a:rPr lang="es-ES_tradnl" sz="2400" dirty="0" smtClean="0"/>
              <a:t>con </a:t>
            </a:r>
            <a:r>
              <a:rPr lang="es-ES_tradnl" sz="2400" dirty="0" err="1" smtClean="0"/>
              <a:t>VueJs</a:t>
            </a:r>
            <a:r>
              <a:rPr lang="es-ES_tradnl" sz="2400" dirty="0"/>
              <a:t>&lt;/p</a:t>
            </a:r>
            <a:r>
              <a:rPr lang="es-ES_tradnl" sz="2400" dirty="0" smtClean="0"/>
              <a:t>&gt;</a:t>
            </a:r>
            <a:endParaRPr lang="es-ES_tradnl" sz="2400" dirty="0"/>
          </a:p>
          <a:p>
            <a:pPr lvl="1"/>
            <a:r>
              <a:rPr lang="es-ES_tradnl" sz="2400" dirty="0" smtClean="0"/>
              <a:t>&lt;/</a:t>
            </a:r>
            <a:r>
              <a:rPr lang="es-ES_tradnl" sz="2400" dirty="0"/>
              <a:t>div</a:t>
            </a:r>
            <a:r>
              <a:rPr lang="es-ES_tradnl" sz="2400" dirty="0" smtClean="0"/>
              <a:t>&gt;</a:t>
            </a:r>
            <a:endParaRPr lang="es-ES_tradnl" sz="2400" dirty="0"/>
          </a:p>
        </p:txBody>
      </p:sp>
      <p:cxnSp>
        <p:nvCxnSpPr>
          <p:cNvPr id="3" name="Conector recto 2"/>
          <p:cNvCxnSpPr/>
          <p:nvPr/>
        </p:nvCxnSpPr>
        <p:spPr>
          <a:xfrm>
            <a:off x="87086" y="1976847"/>
            <a:ext cx="890886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87086" y="3065419"/>
            <a:ext cx="890886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025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0" y="195380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/>
              <a:t>m</a:t>
            </a:r>
            <a:r>
              <a:rPr lang="es-ES_tradnl" sz="3600" b="1" dirty="0" smtClean="0"/>
              <a:t>ain.js</a:t>
            </a:r>
            <a:endParaRPr lang="es-ES_tradnl" sz="3600" b="1" dirty="0" smtClean="0"/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/>
              <a:t>app = new </a:t>
            </a:r>
            <a:r>
              <a:rPr lang="en-US" sz="3600" dirty="0" err="1"/>
              <a:t>Vue</a:t>
            </a:r>
            <a:r>
              <a:rPr lang="en-US" sz="3600" dirty="0"/>
              <a:t>({</a:t>
            </a:r>
          </a:p>
          <a:p>
            <a:r>
              <a:rPr lang="en-US" sz="3600" dirty="0" smtClean="0"/>
              <a:t>	el</a:t>
            </a:r>
            <a:r>
              <a:rPr lang="en-US" sz="3600" dirty="0"/>
              <a:t>: '#app',</a:t>
            </a:r>
          </a:p>
          <a:p>
            <a:r>
              <a:rPr lang="en-US" sz="3600" dirty="0" smtClean="0"/>
              <a:t>	data</a:t>
            </a:r>
            <a:r>
              <a:rPr lang="en-US" sz="3600" dirty="0"/>
              <a:t>: {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b="1" dirty="0" err="1" smtClean="0">
                <a:solidFill>
                  <a:schemeClr val="accent6"/>
                </a:solidFill>
              </a:rPr>
              <a:t>foto</a:t>
            </a:r>
            <a:r>
              <a:rPr lang="en-US" sz="3600" dirty="0" smtClean="0"/>
              <a:t>: </a:t>
            </a:r>
            <a:r>
              <a:rPr lang="en-US" sz="3600" dirty="0"/>
              <a:t>'</a:t>
            </a:r>
            <a:r>
              <a:rPr lang="en-US" sz="3600" dirty="0" err="1"/>
              <a:t>img</a:t>
            </a:r>
            <a:r>
              <a:rPr lang="en-US" sz="3600" dirty="0"/>
              <a:t>/cafe.jpg</a:t>
            </a:r>
            <a:r>
              <a:rPr lang="en-US" sz="3600" dirty="0" smtClean="0"/>
              <a:t>'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 // 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</a:rPr>
              <a:t>enlazamos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la 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</a:rPr>
              <a:t>imagen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600" dirty="0" smtClean="0"/>
              <a:t>}</a:t>
            </a:r>
            <a:endParaRPr lang="en-US" sz="3600" dirty="0"/>
          </a:p>
          <a:p>
            <a:r>
              <a:rPr lang="en-US" sz="3600" dirty="0" smtClean="0"/>
              <a:t>})</a:t>
            </a:r>
            <a:endParaRPr lang="es-ES_tradnl" sz="3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80855" y="0"/>
            <a:ext cx="2045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solidFill>
                  <a:schemeClr val="bg1"/>
                </a:solidFill>
              </a:rPr>
              <a:t>Vue.js</a:t>
            </a:r>
            <a:endParaRPr lang="es-CL" sz="4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2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278523" y="2575814"/>
            <a:ext cx="49204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/>
              <a:t>Si enlazamos bien, la imagen </a:t>
            </a:r>
            <a:r>
              <a:rPr lang="es-CL" sz="3200" i="1" dirty="0" smtClean="0"/>
              <a:t>café.jpg</a:t>
            </a:r>
            <a:r>
              <a:rPr lang="es-CL" sz="3200" dirty="0" smtClean="0"/>
              <a:t> debería mostrarse con normalidad en nuestra página</a:t>
            </a:r>
            <a:endParaRPr lang="es-CL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37015" y="0"/>
            <a:ext cx="474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Vue.js</a:t>
            </a:r>
            <a:endParaRPr lang="es-CL" sz="4000" b="1" dirty="0">
              <a:solidFill>
                <a:schemeClr val="bg1"/>
              </a:solidFill>
            </a:endParaRPr>
          </a:p>
        </p:txBody>
      </p:sp>
      <p:pic>
        <p:nvPicPr>
          <p:cNvPr id="2" name="Imagen 1" descr="Captura de pantalla 2019-11-03 a las 11.27.51 a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77670" b="51967"/>
          <a:stretch/>
        </p:blipFill>
        <p:spPr>
          <a:xfrm>
            <a:off x="5381897" y="2339434"/>
            <a:ext cx="3276489" cy="32363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9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977463" y="835342"/>
            <a:ext cx="81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/>
              <a:t>Además de </a:t>
            </a:r>
            <a:r>
              <a:rPr lang="es-CL" sz="2800" b="1" dirty="0" err="1" smtClean="0"/>
              <a:t>src</a:t>
            </a:r>
            <a:r>
              <a:rPr lang="es-CL" sz="2800" b="1" dirty="0" smtClean="0"/>
              <a:t> </a:t>
            </a:r>
            <a:r>
              <a:rPr lang="es-ES_tradnl" sz="2800" dirty="0" smtClean="0"/>
              <a:t>puedo </a:t>
            </a:r>
            <a:r>
              <a:rPr lang="es-ES_tradnl" sz="2800" dirty="0" smtClean="0"/>
              <a:t>controlar </a:t>
            </a:r>
            <a:r>
              <a:rPr lang="es-ES_tradnl" sz="2800" dirty="0" smtClean="0"/>
              <a:t>otros atributos con </a:t>
            </a:r>
          </a:p>
          <a:p>
            <a:r>
              <a:rPr lang="es-ES_tradnl" sz="2800" dirty="0" smtClean="0"/>
              <a:t>v-</a:t>
            </a:r>
            <a:r>
              <a:rPr lang="es-ES_tradnl" sz="2800" dirty="0" err="1" smtClean="0"/>
              <a:t>bind</a:t>
            </a:r>
            <a:r>
              <a:rPr lang="es-ES_tradnl" sz="2800" dirty="0" smtClean="0"/>
              <a:t>:</a:t>
            </a:r>
            <a:endParaRPr lang="es-ES_tradnl" sz="2800" dirty="0"/>
          </a:p>
        </p:txBody>
      </p:sp>
      <p:pic>
        <p:nvPicPr>
          <p:cNvPr id="5" name="Imagen 4" descr="Captura de pantalla 2019-10-25 a las 8.21.11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20868" r="46178" b="41164"/>
          <a:stretch/>
        </p:blipFill>
        <p:spPr>
          <a:xfrm>
            <a:off x="1751160" y="2066490"/>
            <a:ext cx="5886257" cy="43099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37015" y="0"/>
            <a:ext cx="474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Vue.js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9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26275</TotalTime>
  <Words>110</Words>
  <Application>Microsoft Office PowerPoint</Application>
  <PresentationFormat>Presentación en pantalla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420</cp:revision>
  <cp:lastPrinted>2018-02-06T19:43:21Z</cp:lastPrinted>
  <dcterms:created xsi:type="dcterms:W3CDTF">2016-02-23T20:13:48Z</dcterms:created>
  <dcterms:modified xsi:type="dcterms:W3CDTF">2020-05-06T01:44:25Z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