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87" r:id="rId2"/>
    <p:sldId id="347" r:id="rId3"/>
    <p:sldId id="265" r:id="rId4"/>
  </p:sldIdLst>
  <p:sldSz cx="9144000" cy="6858000" type="screen4x3"/>
  <p:notesSz cx="7010400" cy="9296400"/>
  <p:custDataLst>
    <p:tags r:id="rId7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190"/>
    <a:srgbClr val="229E54"/>
    <a:srgbClr val="41B1E9"/>
    <a:srgbClr val="49535F"/>
    <a:srgbClr val="003366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41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8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07-05-2020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07-05-2020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12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23803" y="10810"/>
            <a:ext cx="6899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Condicionales en Vue.js</a:t>
            </a:r>
            <a:r>
              <a:rPr lang="es-CL" sz="4000" dirty="0">
                <a:solidFill>
                  <a:schemeClr val="bg1"/>
                </a:solidFill>
              </a:rPr>
              <a:t> 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592182" y="938263"/>
            <a:ext cx="8332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800" dirty="0" smtClean="0"/>
              <a:t>	</a:t>
            </a:r>
            <a:r>
              <a:rPr lang="es-CL" sz="2800" dirty="0" smtClean="0"/>
              <a:t>Un condicional puede </a:t>
            </a:r>
            <a:r>
              <a:rPr lang="es-CL" sz="2800" b="1" dirty="0" smtClean="0"/>
              <a:t>mostrar u ocultar </a:t>
            </a:r>
            <a:r>
              <a:rPr lang="es-CL" sz="2800" dirty="0" smtClean="0"/>
              <a:t>un bloque de código dependiendo de una o más condiciones</a:t>
            </a:r>
            <a:endParaRPr lang="es-ES_tradnl" sz="2800" dirty="0"/>
          </a:p>
        </p:txBody>
      </p:sp>
      <p:pic>
        <p:nvPicPr>
          <p:cNvPr id="3" name="Imagen 2" descr="vuej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206" y="5220340"/>
            <a:ext cx="1619794" cy="163766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523803" y="2472120"/>
            <a:ext cx="78538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800" dirty="0" smtClean="0"/>
              <a:t>&lt;p v-</a:t>
            </a:r>
            <a:r>
              <a:rPr lang="es-ES_tradnl" sz="2800" dirty="0" err="1" smtClean="0"/>
              <a:t>if</a:t>
            </a:r>
            <a:r>
              <a:rPr lang="es-ES_tradnl" sz="2800" dirty="0" smtClean="0"/>
              <a:t>="</a:t>
            </a:r>
            <a:r>
              <a:rPr lang="es-ES_tradnl" sz="2800" dirty="0" smtClean="0">
                <a:solidFill>
                  <a:srgbClr val="FF0000"/>
                </a:solidFill>
              </a:rPr>
              <a:t>mostrar</a:t>
            </a:r>
            <a:r>
              <a:rPr lang="es-ES_tradnl" sz="2800" dirty="0" smtClean="0"/>
              <a:t>"&gt;</a:t>
            </a:r>
          </a:p>
          <a:p>
            <a:pPr algn="just"/>
            <a:r>
              <a:rPr lang="es-ES_tradnl" sz="2800" dirty="0"/>
              <a:t>	</a:t>
            </a:r>
            <a:r>
              <a:rPr lang="es-ES_tradnl" sz="2800" dirty="0" smtClean="0"/>
              <a:t>Este texto se muestra solo si </a:t>
            </a:r>
            <a:r>
              <a:rPr lang="es-ES_tradnl" sz="2800" i="1" dirty="0" smtClean="0"/>
              <a:t>mostrar</a:t>
            </a:r>
            <a:r>
              <a:rPr lang="es-ES_tradnl" sz="2800" dirty="0" smtClean="0"/>
              <a:t> es true</a:t>
            </a:r>
            <a:endParaRPr lang="es-ES_tradnl" sz="2800" dirty="0" smtClean="0"/>
          </a:p>
          <a:p>
            <a:pPr algn="just"/>
            <a:r>
              <a:rPr lang="es-ES_tradnl" sz="2800" dirty="0" smtClean="0"/>
              <a:t>&lt;/p&gt;</a:t>
            </a:r>
            <a:endParaRPr lang="es-ES_tradnl" sz="28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523803" y="4171485"/>
            <a:ext cx="38043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800" dirty="0" err="1"/>
              <a:t>var</a:t>
            </a:r>
            <a:r>
              <a:rPr lang="es-ES_tradnl" sz="2800" dirty="0"/>
              <a:t> app=new </a:t>
            </a:r>
            <a:r>
              <a:rPr lang="es-ES_tradnl" sz="2800" dirty="0" err="1"/>
              <a:t>Vue</a:t>
            </a:r>
            <a:r>
              <a:rPr lang="es-ES_tradnl" sz="2800" dirty="0"/>
              <a:t>({</a:t>
            </a:r>
          </a:p>
          <a:p>
            <a:pPr algn="just"/>
            <a:r>
              <a:rPr lang="es-ES_tradnl" sz="2800" dirty="0"/>
              <a:t>	el: '#</a:t>
            </a:r>
            <a:r>
              <a:rPr lang="es-ES_tradnl" sz="2800" dirty="0" err="1"/>
              <a:t>aplicacion</a:t>
            </a:r>
            <a:r>
              <a:rPr lang="es-ES_tradnl" sz="2800" dirty="0"/>
              <a:t>',</a:t>
            </a:r>
          </a:p>
          <a:p>
            <a:pPr algn="just"/>
            <a:r>
              <a:rPr lang="es-ES_tradnl" sz="2800" dirty="0"/>
              <a:t>	data:{ </a:t>
            </a:r>
          </a:p>
          <a:p>
            <a:pPr algn="just"/>
            <a:r>
              <a:rPr lang="es-ES_tradnl" sz="2800" dirty="0"/>
              <a:t>		</a:t>
            </a:r>
            <a:r>
              <a:rPr lang="es-ES_tradnl" sz="2800" dirty="0" smtClean="0">
                <a:solidFill>
                  <a:srgbClr val="FF0000"/>
                </a:solidFill>
              </a:rPr>
              <a:t>mostrar</a:t>
            </a:r>
            <a:r>
              <a:rPr lang="es-ES_tradnl" sz="2800" dirty="0" smtClean="0"/>
              <a:t> </a:t>
            </a:r>
            <a:r>
              <a:rPr lang="es-ES_tradnl" sz="2800" dirty="0"/>
              <a:t>: </a:t>
            </a:r>
            <a:r>
              <a:rPr lang="es-ES_tradnl" sz="2800" dirty="0" smtClean="0"/>
              <a:t>true</a:t>
            </a:r>
            <a:endParaRPr lang="es-ES_tradnl" sz="2800" dirty="0"/>
          </a:p>
          <a:p>
            <a:pPr algn="just"/>
            <a:r>
              <a:rPr lang="es-ES_tradnl" sz="2800" dirty="0"/>
              <a:t>	}</a:t>
            </a:r>
          </a:p>
          <a:p>
            <a:pPr algn="just"/>
            <a:r>
              <a:rPr lang="es-ES_tradnl" sz="2800" dirty="0"/>
              <a:t>})</a:t>
            </a:r>
          </a:p>
        </p:txBody>
      </p:sp>
      <p:cxnSp>
        <p:nvCxnSpPr>
          <p:cNvPr id="4" name="Conector recto 3"/>
          <p:cNvCxnSpPr/>
          <p:nvPr/>
        </p:nvCxnSpPr>
        <p:spPr>
          <a:xfrm flipV="1">
            <a:off x="592182" y="4049889"/>
            <a:ext cx="8098971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592181" y="2226155"/>
            <a:ext cx="8098971" cy="223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3785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23803" y="10810"/>
            <a:ext cx="6899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Condicionales en Vue.js</a:t>
            </a:r>
            <a:r>
              <a:rPr lang="es-CL" sz="4000" dirty="0">
                <a:solidFill>
                  <a:schemeClr val="bg1"/>
                </a:solidFill>
              </a:rPr>
              <a:t> 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592182" y="938263"/>
            <a:ext cx="83328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800" dirty="0" smtClean="0"/>
              <a:t>	</a:t>
            </a:r>
            <a:r>
              <a:rPr lang="es-CL" sz="2800" dirty="0" smtClean="0"/>
              <a:t>Un condicional </a:t>
            </a:r>
            <a:r>
              <a:rPr lang="es-CL" sz="2800" b="1" dirty="0" smtClean="0"/>
              <a:t>v-</a:t>
            </a:r>
            <a:r>
              <a:rPr lang="es-CL" sz="2800" b="1" dirty="0" err="1" smtClean="0"/>
              <a:t>if</a:t>
            </a:r>
            <a:r>
              <a:rPr lang="es-CL" sz="2800" dirty="0" smtClean="0"/>
              <a:t> puede tener una contraparte </a:t>
            </a:r>
          </a:p>
          <a:p>
            <a:pPr algn="just"/>
            <a:r>
              <a:rPr lang="es-CL" sz="2800" b="1" dirty="0" smtClean="0"/>
              <a:t>v-</a:t>
            </a:r>
            <a:r>
              <a:rPr lang="es-CL" sz="2800" b="1" dirty="0" err="1" smtClean="0"/>
              <a:t>else</a:t>
            </a:r>
            <a:r>
              <a:rPr lang="es-CL" sz="2800" dirty="0" smtClean="0"/>
              <a:t>.</a:t>
            </a:r>
            <a:r>
              <a:rPr lang="es-CL" sz="2800" b="1" dirty="0" smtClean="0"/>
              <a:t> </a:t>
            </a:r>
            <a:r>
              <a:rPr lang="es-CL" sz="2800" dirty="0" smtClean="0"/>
              <a:t>Cuando no se cumpla la condición de </a:t>
            </a:r>
            <a:r>
              <a:rPr lang="es-CL" sz="2800" b="1" dirty="0" smtClean="0"/>
              <a:t>v-</a:t>
            </a:r>
            <a:r>
              <a:rPr lang="es-CL" sz="2800" b="1" dirty="0" err="1" smtClean="0"/>
              <a:t>if</a:t>
            </a:r>
            <a:r>
              <a:rPr lang="es-CL" sz="2800" dirty="0" smtClean="0"/>
              <a:t> se ejecutará el bloque de código </a:t>
            </a:r>
            <a:r>
              <a:rPr lang="es-CL" sz="2800" b="1" dirty="0" smtClean="0"/>
              <a:t>v-</a:t>
            </a:r>
            <a:r>
              <a:rPr lang="es-CL" sz="2800" b="1" dirty="0" err="1" smtClean="0"/>
              <a:t>else</a:t>
            </a:r>
            <a:endParaRPr lang="es-ES_tradnl" sz="2800" b="1" dirty="0"/>
          </a:p>
        </p:txBody>
      </p:sp>
      <p:pic>
        <p:nvPicPr>
          <p:cNvPr id="3" name="Imagen 2" descr="vuej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206" y="5220340"/>
            <a:ext cx="1619794" cy="163766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226423" y="2884843"/>
            <a:ext cx="87608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800" dirty="0" smtClean="0"/>
              <a:t>&lt;p </a:t>
            </a:r>
            <a:r>
              <a:rPr lang="es-ES_tradnl" sz="2800" b="1" dirty="0" smtClean="0"/>
              <a:t>v-</a:t>
            </a:r>
            <a:r>
              <a:rPr lang="es-ES_tradnl" sz="2800" b="1" dirty="0" err="1" smtClean="0"/>
              <a:t>if</a:t>
            </a:r>
            <a:r>
              <a:rPr lang="es-ES_tradnl" sz="2800" dirty="0" smtClean="0"/>
              <a:t>="</a:t>
            </a:r>
            <a:r>
              <a:rPr lang="es-ES_tradnl" sz="2800" dirty="0" smtClean="0">
                <a:solidFill>
                  <a:srgbClr val="FF0000"/>
                </a:solidFill>
              </a:rPr>
              <a:t>mostrar</a:t>
            </a:r>
            <a:r>
              <a:rPr lang="es-ES_tradnl" sz="2800" dirty="0" smtClean="0"/>
              <a:t>"&gt;</a:t>
            </a:r>
          </a:p>
          <a:p>
            <a:pPr algn="just"/>
            <a:r>
              <a:rPr lang="es-ES_tradnl" sz="2800" dirty="0"/>
              <a:t>	</a:t>
            </a:r>
            <a:r>
              <a:rPr lang="es-ES_tradnl" sz="2800" dirty="0" smtClean="0"/>
              <a:t>Este texto se muestra solo si </a:t>
            </a:r>
            <a:r>
              <a:rPr lang="es-ES_tradnl" sz="2800" i="1" dirty="0" smtClean="0"/>
              <a:t>mostrar</a:t>
            </a:r>
            <a:r>
              <a:rPr lang="es-ES_tradnl" sz="2800" dirty="0" smtClean="0"/>
              <a:t> es true</a:t>
            </a:r>
            <a:endParaRPr lang="es-ES_tradnl" sz="2800" dirty="0" smtClean="0"/>
          </a:p>
          <a:p>
            <a:pPr algn="just"/>
            <a:r>
              <a:rPr lang="es-ES_tradnl" sz="2800" dirty="0" smtClean="0"/>
              <a:t>&lt;/p&gt;</a:t>
            </a:r>
            <a:endParaRPr lang="es-ES_tradnl" sz="2800" dirty="0"/>
          </a:p>
          <a:p>
            <a:pPr algn="just"/>
            <a:r>
              <a:rPr lang="es-ES_tradnl" sz="2800" dirty="0"/>
              <a:t>&lt;p </a:t>
            </a:r>
            <a:r>
              <a:rPr lang="es-ES_tradnl" sz="2800" b="1" dirty="0" smtClean="0"/>
              <a:t>v-</a:t>
            </a:r>
            <a:r>
              <a:rPr lang="es-ES_tradnl" sz="2800" b="1" dirty="0" err="1" smtClean="0"/>
              <a:t>else</a:t>
            </a:r>
            <a:r>
              <a:rPr lang="es-ES_tradnl" sz="2800" dirty="0" smtClean="0"/>
              <a:t>&gt;</a:t>
            </a:r>
            <a:endParaRPr lang="es-ES_tradnl" sz="2800" dirty="0"/>
          </a:p>
          <a:p>
            <a:pPr algn="just"/>
            <a:r>
              <a:rPr lang="es-ES_tradnl" sz="2800" dirty="0"/>
              <a:t>	</a:t>
            </a:r>
            <a:r>
              <a:rPr lang="es-ES_tradnl" sz="2800" dirty="0" smtClean="0"/>
              <a:t>En cambio, este </a:t>
            </a:r>
            <a:r>
              <a:rPr lang="es-ES_tradnl" sz="2800" dirty="0"/>
              <a:t>texto se muestra solo si </a:t>
            </a:r>
            <a:r>
              <a:rPr lang="es-ES_tradnl" sz="2800" i="1" dirty="0"/>
              <a:t>mostrar</a:t>
            </a:r>
            <a:r>
              <a:rPr lang="es-ES_tradnl" sz="2800" dirty="0"/>
              <a:t> es </a:t>
            </a:r>
            <a:r>
              <a:rPr lang="es-ES_tradnl" sz="2800" dirty="0" smtClean="0"/>
              <a:t>false</a:t>
            </a:r>
            <a:endParaRPr lang="es-ES_tradnl" sz="2800" dirty="0"/>
          </a:p>
          <a:p>
            <a:pPr algn="just"/>
            <a:r>
              <a:rPr lang="es-ES_tradnl" sz="2800" dirty="0"/>
              <a:t>&lt;/p</a:t>
            </a:r>
            <a:r>
              <a:rPr lang="es-ES_tradnl" sz="2800" dirty="0" smtClean="0"/>
              <a:t>&gt;</a:t>
            </a:r>
            <a:endParaRPr lang="es-ES_tradnl" sz="2800" dirty="0"/>
          </a:p>
        </p:txBody>
      </p:sp>
      <p:cxnSp>
        <p:nvCxnSpPr>
          <p:cNvPr id="11" name="Conector recto 10"/>
          <p:cNvCxnSpPr/>
          <p:nvPr/>
        </p:nvCxnSpPr>
        <p:spPr>
          <a:xfrm>
            <a:off x="95792" y="2590957"/>
            <a:ext cx="8961122" cy="223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0099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28476</TotalTime>
  <Words>25</Words>
  <Application>Microsoft Office PowerPoint</Application>
  <PresentationFormat>Presentación en pantalla (4:3)</PresentationFormat>
  <Paragraphs>23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424</cp:revision>
  <cp:lastPrinted>2018-02-06T19:43:21Z</cp:lastPrinted>
  <dcterms:created xsi:type="dcterms:W3CDTF">2016-02-23T20:13:48Z</dcterms:created>
  <dcterms:modified xsi:type="dcterms:W3CDTF">2020-05-07T19:06:36Z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