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0" r:id="rId2"/>
    <p:sldId id="349" r:id="rId3"/>
    <p:sldId id="352" r:id="rId4"/>
    <p:sldId id="265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35131" y="1030835"/>
            <a:ext cx="8699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600" dirty="0" smtClean="0"/>
              <a:t>		Los </a:t>
            </a:r>
            <a:r>
              <a:rPr lang="es-CL" sz="3600" dirty="0"/>
              <a:t>bucles permiten la ejecución de bloques de código en forma </a:t>
            </a:r>
            <a:r>
              <a:rPr lang="es-CL" sz="3600" b="1" dirty="0" smtClean="0">
                <a:solidFill>
                  <a:srgbClr val="FF0000"/>
                </a:solidFill>
              </a:rPr>
              <a:t>repetitiva</a:t>
            </a:r>
            <a:r>
              <a:rPr lang="es-CL" sz="3600" dirty="0" smtClean="0"/>
              <a:t>, bajo una </a:t>
            </a:r>
            <a:r>
              <a:rPr lang="es-CL" sz="3600" b="1" dirty="0" smtClean="0"/>
              <a:t>condición </a:t>
            </a:r>
            <a:r>
              <a:rPr lang="es-CL" sz="3600" b="1" dirty="0"/>
              <a:t>de inicio</a:t>
            </a:r>
            <a:r>
              <a:rPr lang="es-CL" sz="3600" dirty="0"/>
              <a:t> y una condición de </a:t>
            </a:r>
            <a:r>
              <a:rPr lang="es-CL" sz="3600" b="1" dirty="0"/>
              <a:t>fin</a:t>
            </a:r>
            <a:r>
              <a:rPr lang="es-CL" sz="3600" dirty="0" smtClean="0"/>
              <a:t>.</a:t>
            </a:r>
          </a:p>
          <a:p>
            <a:pPr algn="just"/>
            <a:endParaRPr lang="es-ES_tradnl" sz="3600" b="1" dirty="0" smtClean="0"/>
          </a:p>
          <a:p>
            <a:pPr algn="just"/>
            <a:r>
              <a:rPr lang="es-ES_tradnl" sz="3600" b="1" dirty="0" err="1" smtClean="0"/>
              <a:t>Foreach</a:t>
            </a:r>
            <a:r>
              <a:rPr lang="es-ES_tradnl" sz="3600" dirty="0"/>
              <a:t> (</a:t>
            </a:r>
            <a:r>
              <a:rPr lang="es-ES_tradnl" sz="3600" i="1" dirty="0"/>
              <a:t>para cada…</a:t>
            </a:r>
            <a:r>
              <a:rPr lang="es-ES_tradnl" sz="3600" dirty="0"/>
              <a:t>) es </a:t>
            </a:r>
            <a:r>
              <a:rPr lang="es-ES_tradnl" sz="3600" dirty="0" smtClean="0"/>
              <a:t>bucle diseñado </a:t>
            </a:r>
            <a:r>
              <a:rPr lang="es-ES_tradnl" sz="3600" dirty="0"/>
              <a:t>para recorrer los elementos de una </a:t>
            </a:r>
            <a:r>
              <a:rPr lang="es-ES_tradnl" sz="3600" dirty="0" smtClean="0"/>
              <a:t>colección como un arreglo o una lista</a:t>
            </a:r>
            <a:endParaRPr lang="es-ES_tradnl" sz="3600" dirty="0"/>
          </a:p>
        </p:txBody>
      </p:sp>
      <p:pic>
        <p:nvPicPr>
          <p:cNvPr id="5" name="Imagen 4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41" y="5829622"/>
            <a:ext cx="1017159" cy="1028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9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1582" y="925387"/>
            <a:ext cx="697056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&lt;</a:t>
            </a:r>
            <a:r>
              <a:rPr lang="en-US" sz="2600" dirty="0"/>
              <a:t>h1&gt;{{ </a:t>
            </a:r>
            <a:r>
              <a:rPr lang="en-US" sz="2600" dirty="0" err="1"/>
              <a:t>producto</a:t>
            </a:r>
            <a:r>
              <a:rPr lang="en-US" sz="2600" dirty="0"/>
              <a:t> }}&lt;/h1&gt;</a:t>
            </a:r>
          </a:p>
          <a:p>
            <a:r>
              <a:rPr lang="en-US" sz="2600" dirty="0" smtClean="0"/>
              <a:t>&lt;</a:t>
            </a:r>
            <a:r>
              <a:rPr lang="en-US" sz="2600" dirty="0"/>
              <a:t>p&gt;</a:t>
            </a:r>
            <a:r>
              <a:rPr lang="en-US" sz="2600" dirty="0" err="1"/>
              <a:t>Mi</a:t>
            </a:r>
            <a:r>
              <a:rPr lang="en-US" sz="2600" dirty="0"/>
              <a:t> primer {{ </a:t>
            </a:r>
            <a:r>
              <a:rPr lang="en-US" sz="2600" dirty="0" err="1"/>
              <a:t>producto</a:t>
            </a:r>
            <a:r>
              <a:rPr lang="en-US" sz="2600" dirty="0"/>
              <a:t> }} con </a:t>
            </a:r>
            <a:r>
              <a:rPr lang="en-US" sz="2600" dirty="0" err="1"/>
              <a:t>VueJs</a:t>
            </a:r>
            <a:r>
              <a:rPr lang="en-US" sz="2600" dirty="0"/>
              <a:t>&lt;/p&gt;</a:t>
            </a:r>
          </a:p>
          <a:p>
            <a:r>
              <a:rPr lang="en-US" sz="2600" dirty="0" smtClean="0"/>
              <a:t>&lt;</a:t>
            </a:r>
            <a:r>
              <a:rPr lang="en-US" sz="2600" dirty="0" err="1"/>
              <a:t>ul</a:t>
            </a:r>
            <a:r>
              <a:rPr lang="en-US" sz="2600" dirty="0"/>
              <a:t>&gt;</a:t>
            </a:r>
          </a:p>
          <a:p>
            <a:r>
              <a:rPr lang="en-US" sz="2600" dirty="0" smtClean="0"/>
              <a:t>	&lt;li </a:t>
            </a:r>
            <a:r>
              <a:rPr lang="en-US" sz="2600" dirty="0">
                <a:solidFill>
                  <a:srgbClr val="00B0F0"/>
                </a:solidFill>
              </a:rPr>
              <a:t>v-for</a:t>
            </a:r>
            <a:r>
              <a:rPr lang="en-US" sz="2600" dirty="0" smtClean="0"/>
              <a:t>="</a:t>
            </a:r>
            <a:r>
              <a:rPr lang="en-US" sz="2600" b="1" dirty="0" err="1" smtClean="0">
                <a:solidFill>
                  <a:schemeClr val="accent6"/>
                </a:solidFill>
              </a:rPr>
              <a:t>detalle</a:t>
            </a:r>
            <a:r>
              <a:rPr lang="en-US" sz="2600" dirty="0" smtClean="0"/>
              <a:t> </a:t>
            </a:r>
            <a:r>
              <a:rPr lang="en-US" sz="2600" dirty="0"/>
              <a:t>in </a:t>
            </a:r>
            <a:r>
              <a:rPr lang="en-US" sz="2600" b="1" dirty="0" err="1" smtClean="0">
                <a:solidFill>
                  <a:schemeClr val="accent2"/>
                </a:solidFill>
              </a:rPr>
              <a:t>lista</a:t>
            </a:r>
            <a:r>
              <a:rPr lang="en-US" sz="2600" dirty="0" smtClean="0"/>
              <a:t>"&gt;{{ </a:t>
            </a:r>
            <a:r>
              <a:rPr lang="en-US" sz="2600" b="1" dirty="0" err="1" smtClean="0">
                <a:solidFill>
                  <a:schemeClr val="accent6"/>
                </a:solidFill>
              </a:rPr>
              <a:t>detalle</a:t>
            </a:r>
            <a:r>
              <a:rPr lang="en-US" sz="2600" b="1" dirty="0" smtClean="0"/>
              <a:t> </a:t>
            </a:r>
            <a:r>
              <a:rPr lang="en-US" sz="2600" dirty="0" smtClean="0"/>
              <a:t>}} </a:t>
            </a:r>
            <a:r>
              <a:rPr lang="en-US" sz="2600" dirty="0"/>
              <a:t>&lt;/li&gt;</a:t>
            </a:r>
          </a:p>
          <a:p>
            <a:r>
              <a:rPr lang="en-US" sz="2600" dirty="0" smtClean="0"/>
              <a:t>&lt;/</a:t>
            </a:r>
            <a:r>
              <a:rPr lang="en-US" sz="2600" dirty="0" err="1"/>
              <a:t>ul</a:t>
            </a:r>
            <a:r>
              <a:rPr lang="en-US" sz="2600" dirty="0"/>
              <a:t>&gt;</a:t>
            </a:r>
            <a:endParaRPr lang="es-ES" sz="2600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60" y="5959660"/>
            <a:ext cx="888540" cy="8983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2033" y="12175"/>
            <a:ext cx="2599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3200" b="1" dirty="0">
                <a:solidFill>
                  <a:schemeClr val="bg1"/>
                </a:solidFill>
              </a:rPr>
              <a:t>Directiva </a:t>
            </a:r>
            <a:r>
              <a:rPr lang="es-CL" sz="3200" b="1" dirty="0">
                <a:solidFill>
                  <a:srgbClr val="00B0F0"/>
                </a:solidFill>
              </a:rPr>
              <a:t>v-</a:t>
            </a:r>
            <a:r>
              <a:rPr lang="es-CL" sz="3200" b="1" dirty="0" err="1">
                <a:solidFill>
                  <a:srgbClr val="00B0F0"/>
                </a:solidFill>
              </a:rPr>
              <a:t>for</a:t>
            </a:r>
            <a:endParaRPr lang="es-CL" sz="3200" b="1" dirty="0">
              <a:solidFill>
                <a:srgbClr val="00B0F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3976" y="3465957"/>
            <a:ext cx="74257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 err="1" smtClean="0"/>
              <a:t>var</a:t>
            </a:r>
            <a:r>
              <a:rPr lang="es-ES" sz="2600" dirty="0" smtClean="0"/>
              <a:t> </a:t>
            </a:r>
            <a:r>
              <a:rPr lang="es-ES" sz="2600" dirty="0"/>
              <a:t>app = new </a:t>
            </a:r>
            <a:r>
              <a:rPr lang="es-ES" sz="2600" dirty="0" err="1"/>
              <a:t>Vue</a:t>
            </a:r>
            <a:r>
              <a:rPr lang="es-ES" sz="2600" dirty="0"/>
              <a:t>({</a:t>
            </a:r>
          </a:p>
          <a:p>
            <a:r>
              <a:rPr lang="es-ES" sz="2600" dirty="0" smtClean="0"/>
              <a:t>	el</a:t>
            </a:r>
            <a:r>
              <a:rPr lang="es-ES" sz="2600" dirty="0"/>
              <a:t>: '#app',</a:t>
            </a:r>
          </a:p>
          <a:p>
            <a:r>
              <a:rPr lang="es-ES" sz="2600" dirty="0" smtClean="0"/>
              <a:t>	data</a:t>
            </a:r>
            <a:r>
              <a:rPr lang="es-ES" sz="2600" dirty="0"/>
              <a:t>: {</a:t>
            </a:r>
          </a:p>
          <a:p>
            <a:r>
              <a:rPr lang="es-ES" sz="2600" dirty="0" smtClean="0"/>
              <a:t>		producto</a:t>
            </a:r>
            <a:r>
              <a:rPr lang="es-ES" sz="2600" dirty="0"/>
              <a:t>: 'Café</a:t>
            </a:r>
            <a:r>
              <a:rPr lang="es-ES" sz="2600" dirty="0" smtClean="0"/>
              <a:t>',</a:t>
            </a:r>
            <a:endParaRPr lang="es-ES" sz="2600" dirty="0"/>
          </a:p>
          <a:p>
            <a:r>
              <a:rPr lang="es-ES" sz="2600" dirty="0" smtClean="0">
                <a:solidFill>
                  <a:srgbClr val="ED7D31"/>
                </a:solidFill>
              </a:rPr>
              <a:t>		</a:t>
            </a:r>
            <a:r>
              <a:rPr lang="es-ES" sz="2600" dirty="0" smtClean="0"/>
              <a:t>foto: </a:t>
            </a:r>
            <a:r>
              <a:rPr lang="es-ES" sz="2600" dirty="0"/>
              <a:t>'</a:t>
            </a:r>
            <a:r>
              <a:rPr lang="es-ES" sz="2600" dirty="0" err="1"/>
              <a:t>img</a:t>
            </a:r>
            <a:r>
              <a:rPr lang="es-ES" sz="2600" dirty="0"/>
              <a:t>/cafe.jpg',</a:t>
            </a:r>
          </a:p>
          <a:p>
            <a:r>
              <a:rPr lang="es-ES" sz="2600" dirty="0"/>
              <a:t>	</a:t>
            </a:r>
            <a:r>
              <a:rPr lang="es-ES" sz="2600" dirty="0" smtClean="0"/>
              <a:t>	</a:t>
            </a:r>
            <a:r>
              <a:rPr lang="es-ES" sz="2600" b="1" dirty="0" smtClean="0">
                <a:solidFill>
                  <a:schemeClr val="accent2"/>
                </a:solidFill>
              </a:rPr>
              <a:t>lista</a:t>
            </a:r>
            <a:r>
              <a:rPr lang="es-ES" sz="2600" dirty="0" smtClean="0"/>
              <a:t>: ['</a:t>
            </a:r>
            <a:r>
              <a:rPr lang="es-ES" sz="2600" dirty="0" err="1" smtClean="0"/>
              <a:t>Expresso</a:t>
            </a:r>
            <a:r>
              <a:rPr lang="es-ES" sz="2600" dirty="0" smtClean="0"/>
              <a:t>', 'Capuchino', '</a:t>
            </a:r>
            <a:r>
              <a:rPr lang="es-ES" sz="2600" dirty="0" err="1" smtClean="0"/>
              <a:t>Mocachino</a:t>
            </a:r>
            <a:r>
              <a:rPr lang="es-ES" sz="2600" dirty="0" smtClean="0"/>
              <a:t>']</a:t>
            </a:r>
            <a:endParaRPr lang="es-ES" sz="2600" dirty="0"/>
          </a:p>
          <a:p>
            <a:r>
              <a:rPr lang="es-ES" sz="2600" dirty="0" smtClean="0"/>
              <a:t>	}</a:t>
            </a:r>
            <a:endParaRPr lang="es-ES" sz="2600" dirty="0"/>
          </a:p>
          <a:p>
            <a:r>
              <a:rPr lang="es-ES" sz="2600" dirty="0"/>
              <a:t>})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12033" y="3209904"/>
            <a:ext cx="76896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53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 </a:t>
            </a:r>
            <a:endParaRPr lang="es-ES_tradnl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52" y="5942768"/>
            <a:ext cx="905248" cy="915232"/>
          </a:xfrm>
          <a:prstGeom prst="rect">
            <a:avLst/>
          </a:prstGeom>
        </p:spPr>
      </p:pic>
      <p:pic>
        <p:nvPicPr>
          <p:cNvPr id="2" name="Imagen 1" descr="Captura de pantalla 2019-11-04 a las 7.54.08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0" r="71007" b="23890"/>
          <a:stretch/>
        </p:blipFill>
        <p:spPr>
          <a:xfrm>
            <a:off x="3030232" y="1623018"/>
            <a:ext cx="3495766" cy="46473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45861" y="819087"/>
            <a:ext cx="2599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3200" b="1" dirty="0"/>
              <a:t>Directiva </a:t>
            </a:r>
            <a:r>
              <a:rPr lang="es-CL" sz="3200" b="1" dirty="0">
                <a:solidFill>
                  <a:schemeClr val="accent1"/>
                </a:solidFill>
              </a:rPr>
              <a:t>v-</a:t>
            </a:r>
            <a:r>
              <a:rPr lang="es-CL" sz="3200" b="1" dirty="0" err="1">
                <a:solidFill>
                  <a:schemeClr val="accent1"/>
                </a:solidFill>
              </a:rPr>
              <a:t>for</a:t>
            </a:r>
            <a:endParaRPr lang="es-CL" sz="32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4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30771</TotalTime>
  <Words>38</Words>
  <Application>Microsoft Office PowerPoint</Application>
  <PresentationFormat>Presentación en pantalla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446</cp:revision>
  <cp:lastPrinted>2018-02-06T19:43:21Z</cp:lastPrinted>
  <dcterms:created xsi:type="dcterms:W3CDTF">2016-02-23T20:13:48Z</dcterms:created>
  <dcterms:modified xsi:type="dcterms:W3CDTF">2020-05-07T19:52:40Z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