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87" r:id="rId2"/>
    <p:sldId id="341" r:id="rId3"/>
    <p:sldId id="342" r:id="rId4"/>
    <p:sldId id="265" r:id="rId5"/>
  </p:sldIdLst>
  <p:sldSz cx="9144000" cy="6858000" type="screen4x3"/>
  <p:notesSz cx="7010400" cy="9296400"/>
  <p:custDataLst>
    <p:tags r:id="rId8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CC00CC"/>
    <a:srgbClr val="E00E2C"/>
    <a:srgbClr val="229E54"/>
    <a:srgbClr val="243190"/>
    <a:srgbClr val="41B1E9"/>
    <a:srgbClr val="49535F"/>
    <a:srgbClr val="E88E16"/>
    <a:srgbClr val="FEB91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2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07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07-05-2020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07-05-2020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67346" y="19518"/>
            <a:ext cx="435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Manejo de Eventos</a:t>
            </a:r>
            <a:r>
              <a:rPr lang="es-CL" sz="3600" dirty="0">
                <a:solidFill>
                  <a:schemeClr val="bg1"/>
                </a:solidFill>
              </a:rPr>
              <a:t> 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294021" y="904054"/>
            <a:ext cx="85887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4000" dirty="0" smtClean="0"/>
              <a:t>		</a:t>
            </a:r>
            <a:r>
              <a:rPr lang="es-ES_tradnl" sz="4000" dirty="0" smtClean="0"/>
              <a:t>Un </a:t>
            </a:r>
            <a:r>
              <a:rPr lang="es-ES_tradnl" sz="4000" dirty="0"/>
              <a:t>evento es una </a:t>
            </a:r>
            <a:r>
              <a:rPr lang="es-ES_tradnl" sz="4000" b="1" dirty="0">
                <a:solidFill>
                  <a:srgbClr val="FF0000"/>
                </a:solidFill>
              </a:rPr>
              <a:t>acción</a:t>
            </a:r>
            <a:r>
              <a:rPr lang="es-ES_tradnl" sz="4000" dirty="0"/>
              <a:t> que ocurre en un momento </a:t>
            </a:r>
            <a:r>
              <a:rPr lang="es-ES_tradnl" sz="4000" dirty="0" smtClean="0"/>
              <a:t>determinado.</a:t>
            </a:r>
          </a:p>
          <a:p>
            <a:pPr algn="just"/>
            <a:endParaRPr lang="es-ES_tradnl" sz="4000" dirty="0"/>
          </a:p>
          <a:p>
            <a:pPr algn="just"/>
            <a:r>
              <a:rPr lang="es-ES_tradnl" sz="4000" dirty="0"/>
              <a:t>Usaremos </a:t>
            </a:r>
            <a:r>
              <a:rPr lang="es-ES_tradnl" sz="4000" b="1" dirty="0"/>
              <a:t>funciones</a:t>
            </a:r>
            <a:r>
              <a:rPr lang="es-ES_tradnl" sz="4000" dirty="0"/>
              <a:t> para responder </a:t>
            </a:r>
            <a:r>
              <a:rPr lang="es-ES_tradnl" sz="4000" dirty="0" smtClean="0"/>
              <a:t>a los </a:t>
            </a:r>
            <a:r>
              <a:rPr lang="es-ES_tradnl" sz="4000" b="1" dirty="0" smtClean="0"/>
              <a:t>eventos</a:t>
            </a:r>
            <a:endParaRPr lang="es-ES_tradnl" sz="4000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00" y="5956465"/>
            <a:ext cx="891700" cy="90153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486250" y="4509700"/>
            <a:ext cx="2718501" cy="1323439"/>
          </a:xfrm>
          <a:prstGeom prst="rect">
            <a:avLst/>
          </a:prstGeom>
          <a:ln w="889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L" sz="4000" dirty="0" smtClean="0"/>
              <a:t>Se gatilla un </a:t>
            </a:r>
          </a:p>
          <a:p>
            <a:pPr algn="ctr"/>
            <a:r>
              <a:rPr lang="es-CL" sz="4000" dirty="0" smtClean="0"/>
              <a:t>Evento</a:t>
            </a:r>
            <a:endParaRPr lang="es-ES_tradnl" sz="40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5929111" y="4509700"/>
            <a:ext cx="2718501" cy="1323439"/>
          </a:xfrm>
          <a:prstGeom prst="rect">
            <a:avLst/>
          </a:prstGeom>
          <a:ln w="889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L" sz="4000" dirty="0" smtClean="0"/>
              <a:t>Se ejecuta una </a:t>
            </a:r>
            <a:r>
              <a:rPr lang="es-ES_tradnl" sz="4000" dirty="0" smtClean="0"/>
              <a:t>función</a:t>
            </a:r>
            <a:endParaRPr lang="es-CL" sz="4000" dirty="0" smtClean="0"/>
          </a:p>
        </p:txBody>
      </p:sp>
      <p:sp>
        <p:nvSpPr>
          <p:cNvPr id="2" name="Flecha derecha 1"/>
          <p:cNvSpPr/>
          <p:nvPr/>
        </p:nvSpPr>
        <p:spPr>
          <a:xfrm>
            <a:off x="3239587" y="4782349"/>
            <a:ext cx="2645979" cy="778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 smtClean="0"/>
              <a:t>Luego</a:t>
            </a:r>
            <a:endParaRPr lang="es-C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8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489" y="5878807"/>
            <a:ext cx="968511" cy="97919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46050" y="741388"/>
            <a:ext cx="8815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600" dirty="0" smtClean="0"/>
              <a:t>		La directiva </a:t>
            </a:r>
            <a:r>
              <a:rPr lang="es-ES_tradnl" sz="3600" dirty="0" smtClean="0">
                <a:solidFill>
                  <a:schemeClr val="accent1"/>
                </a:solidFill>
              </a:rPr>
              <a:t>v-</a:t>
            </a:r>
            <a:r>
              <a:rPr lang="es-ES_tradnl" sz="3600" dirty="0" err="1" smtClean="0">
                <a:solidFill>
                  <a:schemeClr val="accent1"/>
                </a:solidFill>
              </a:rPr>
              <a:t>on</a:t>
            </a:r>
            <a:r>
              <a:rPr lang="es-ES_tradnl" sz="3600" dirty="0" smtClean="0">
                <a:solidFill>
                  <a:srgbClr val="E88E16"/>
                </a:solidFill>
              </a:rPr>
              <a:t> </a:t>
            </a:r>
            <a:r>
              <a:rPr lang="es-ES_tradnl" sz="3600" dirty="0" smtClean="0"/>
              <a:t>sirve para especificar el evento al cual queremos responder</a:t>
            </a:r>
            <a:endParaRPr lang="es-ES_tradnl" sz="3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67346" y="19518"/>
            <a:ext cx="435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Manejo de Eventos</a:t>
            </a:r>
            <a:r>
              <a:rPr lang="es-CL" sz="3600" dirty="0">
                <a:solidFill>
                  <a:schemeClr val="bg1"/>
                </a:solidFill>
              </a:rPr>
              <a:t> 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001972" y="2234830"/>
            <a:ext cx="5103223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_tradnl" sz="2400" dirty="0" smtClean="0"/>
              <a:t>&lt;</a:t>
            </a:r>
            <a:r>
              <a:rPr lang="es-ES_tradnl" sz="2400" dirty="0"/>
              <a:t>div id="</a:t>
            </a:r>
            <a:r>
              <a:rPr lang="es-ES_tradnl" sz="2400" dirty="0" smtClean="0"/>
              <a:t>app"&gt;</a:t>
            </a:r>
            <a:endParaRPr lang="es-ES_tradnl" sz="2400" dirty="0"/>
          </a:p>
          <a:p>
            <a:r>
              <a:rPr lang="es-ES_tradnl" sz="2400" dirty="0" smtClean="0"/>
              <a:t>	&lt;</a:t>
            </a:r>
            <a:r>
              <a:rPr lang="es-ES_tradnl" sz="2400" dirty="0" err="1"/>
              <a:t>button</a:t>
            </a:r>
            <a:r>
              <a:rPr lang="es-ES_tradnl" sz="2400" dirty="0"/>
              <a:t> </a:t>
            </a:r>
            <a:r>
              <a:rPr lang="es-ES_tradnl" sz="2400" b="1" dirty="0" err="1">
                <a:solidFill>
                  <a:schemeClr val="accent1"/>
                </a:solidFill>
              </a:rPr>
              <a:t>v-on:</a:t>
            </a:r>
            <a:r>
              <a:rPr lang="es-ES_tradnl" sz="2400" dirty="0" err="1">
                <a:solidFill>
                  <a:srgbClr val="E00E2C"/>
                </a:solidFill>
              </a:rPr>
              <a:t>click</a:t>
            </a:r>
            <a:r>
              <a:rPr lang="es-ES_tradnl" sz="2400" dirty="0"/>
              <a:t>="</a:t>
            </a:r>
            <a:r>
              <a:rPr lang="es-ES_tradnl" sz="2400" dirty="0">
                <a:solidFill>
                  <a:srgbClr val="CC00CC"/>
                </a:solidFill>
              </a:rPr>
              <a:t>incrementar</a:t>
            </a:r>
            <a:r>
              <a:rPr lang="es-ES_tradnl" sz="2400" dirty="0" smtClean="0"/>
              <a:t>"&gt;</a:t>
            </a:r>
          </a:p>
          <a:p>
            <a:r>
              <a:rPr lang="es-ES_tradnl" sz="2400" dirty="0" smtClean="0"/>
              <a:t>		El contador vale: {{ </a:t>
            </a:r>
            <a:r>
              <a:rPr lang="es-ES_tradnl" sz="2400" dirty="0" smtClean="0">
                <a:solidFill>
                  <a:schemeClr val="accent2"/>
                </a:solidFill>
              </a:rPr>
              <a:t>contador</a:t>
            </a:r>
            <a:r>
              <a:rPr lang="es-ES_tradnl" sz="2400" dirty="0" smtClean="0"/>
              <a:t> }}</a:t>
            </a:r>
          </a:p>
          <a:p>
            <a:r>
              <a:rPr lang="es-ES_tradnl" sz="2400" dirty="0"/>
              <a:t>	</a:t>
            </a:r>
            <a:r>
              <a:rPr lang="es-ES_tradnl" sz="2400" dirty="0" smtClean="0"/>
              <a:t>&lt;/</a:t>
            </a:r>
            <a:r>
              <a:rPr lang="es-ES_tradnl" sz="2400" dirty="0" err="1"/>
              <a:t>button</a:t>
            </a:r>
            <a:r>
              <a:rPr lang="es-ES_tradnl" sz="2400" dirty="0"/>
              <a:t>&gt;</a:t>
            </a:r>
          </a:p>
          <a:p>
            <a:r>
              <a:rPr lang="es-ES_tradnl" sz="2400" dirty="0" smtClean="0"/>
              <a:t>&lt;/</a:t>
            </a:r>
            <a:r>
              <a:rPr lang="es-ES_tradnl" sz="2400" dirty="0"/>
              <a:t>div</a:t>
            </a:r>
            <a:r>
              <a:rPr lang="es-ES_tradnl" sz="2400" dirty="0" smtClean="0"/>
              <a:t>&gt;</a:t>
            </a:r>
            <a:endParaRPr lang="es-ES_tradnl" sz="2400" dirty="0"/>
          </a:p>
        </p:txBody>
      </p:sp>
      <p:sp>
        <p:nvSpPr>
          <p:cNvPr id="10" name="Rectángulo 9"/>
          <p:cNvSpPr/>
          <p:nvPr/>
        </p:nvSpPr>
        <p:spPr>
          <a:xfrm>
            <a:off x="146050" y="4433801"/>
            <a:ext cx="881506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4400" dirty="0" smtClean="0"/>
              <a:t>Cuando el usuario haga </a:t>
            </a:r>
            <a:r>
              <a:rPr lang="es-ES_tradnl" sz="4400" dirty="0" err="1" smtClean="0">
                <a:solidFill>
                  <a:srgbClr val="FF0000"/>
                </a:solidFill>
              </a:rPr>
              <a:t>click</a:t>
            </a:r>
            <a:r>
              <a:rPr lang="es-ES_tradnl" sz="4400" dirty="0" smtClean="0"/>
              <a:t> en el botón, se ejecutará la función </a:t>
            </a:r>
            <a:r>
              <a:rPr lang="es-ES_tradnl" sz="4400" dirty="0" smtClean="0">
                <a:solidFill>
                  <a:srgbClr val="CC00CC"/>
                </a:solidFill>
              </a:rPr>
              <a:t>incrementar</a:t>
            </a:r>
            <a:endParaRPr lang="es-ES_tradnl" sz="4400" dirty="0">
              <a:solidFill>
                <a:srgbClr val="CC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521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353" y="5791721"/>
            <a:ext cx="1054647" cy="106627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67346" y="19518"/>
            <a:ext cx="435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Manejo de Eventos</a:t>
            </a:r>
            <a:r>
              <a:rPr lang="es-CL" sz="3600" dirty="0">
                <a:solidFill>
                  <a:schemeClr val="bg1"/>
                </a:solidFill>
              </a:rPr>
              <a:t> 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523522" y="2394180"/>
            <a:ext cx="6060123" cy="415498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_tradnl" sz="2400" dirty="0" err="1" smtClean="0"/>
              <a:t>var</a:t>
            </a:r>
            <a:r>
              <a:rPr lang="es-ES_tradnl" sz="2400" dirty="0" smtClean="0"/>
              <a:t> </a:t>
            </a:r>
            <a:r>
              <a:rPr lang="es-ES_tradnl" sz="2400" dirty="0"/>
              <a:t>app=new </a:t>
            </a:r>
            <a:r>
              <a:rPr lang="es-ES_tradnl" sz="2400" dirty="0" err="1"/>
              <a:t>Vue</a:t>
            </a:r>
            <a:r>
              <a:rPr lang="es-ES_tradnl" sz="2400" dirty="0"/>
              <a:t>({</a:t>
            </a:r>
          </a:p>
          <a:p>
            <a:r>
              <a:rPr lang="es-ES_tradnl" sz="2400" dirty="0" smtClean="0"/>
              <a:t>	el</a:t>
            </a:r>
            <a:r>
              <a:rPr lang="es-ES_tradnl" sz="2400" dirty="0"/>
              <a:t>: '#</a:t>
            </a:r>
            <a:r>
              <a:rPr lang="es-ES_tradnl" sz="2400" dirty="0" err="1"/>
              <a:t>aplicacion</a:t>
            </a:r>
            <a:r>
              <a:rPr lang="es-ES_tradnl" sz="2400" dirty="0"/>
              <a:t>',</a:t>
            </a:r>
          </a:p>
          <a:p>
            <a:r>
              <a:rPr lang="es-ES_tradnl" sz="2400" dirty="0" smtClean="0"/>
              <a:t>	data</a:t>
            </a:r>
            <a:r>
              <a:rPr lang="es-ES_tradnl" sz="2400" dirty="0" smtClean="0"/>
              <a:t>: { </a:t>
            </a:r>
            <a:endParaRPr lang="es-ES_tradnl" sz="2400" dirty="0"/>
          </a:p>
          <a:p>
            <a:r>
              <a:rPr lang="es-ES_tradnl" sz="2400" dirty="0" smtClean="0"/>
              <a:t>		</a:t>
            </a:r>
            <a:r>
              <a:rPr lang="es-ES_tradnl" sz="2400" dirty="0" smtClean="0">
                <a:solidFill>
                  <a:schemeClr val="accent2"/>
                </a:solidFill>
              </a:rPr>
              <a:t>contador</a:t>
            </a:r>
            <a:r>
              <a:rPr lang="es-ES_tradnl" sz="2400" dirty="0"/>
              <a:t>: 0</a:t>
            </a:r>
          </a:p>
          <a:p>
            <a:r>
              <a:rPr lang="es-ES_tradnl" sz="2400" dirty="0" smtClean="0"/>
              <a:t>	},</a:t>
            </a:r>
            <a:endParaRPr lang="es-ES_tradnl" sz="2400" dirty="0"/>
          </a:p>
          <a:p>
            <a:r>
              <a:rPr lang="es-ES_tradnl" sz="2400" dirty="0" smtClean="0"/>
              <a:t>	</a:t>
            </a:r>
            <a:r>
              <a:rPr lang="es-ES_tradnl" sz="2400" dirty="0" err="1" smtClean="0"/>
              <a:t>methods</a:t>
            </a:r>
            <a:r>
              <a:rPr lang="es-ES_tradnl" sz="2400" dirty="0"/>
              <a:t>: {</a:t>
            </a:r>
          </a:p>
          <a:p>
            <a:r>
              <a:rPr lang="es-ES_tradnl" sz="2400" dirty="0" smtClean="0"/>
              <a:t>		</a:t>
            </a:r>
            <a:r>
              <a:rPr lang="es-ES_tradnl" sz="2400" dirty="0" smtClean="0">
                <a:solidFill>
                  <a:srgbClr val="CC00CC"/>
                </a:solidFill>
              </a:rPr>
              <a:t>incrementar</a:t>
            </a:r>
            <a:r>
              <a:rPr lang="es-ES_tradnl" sz="2400" dirty="0" smtClean="0"/>
              <a:t>: </a:t>
            </a:r>
            <a:r>
              <a:rPr lang="es-ES_tradnl" sz="2400" dirty="0" err="1" smtClean="0"/>
              <a:t>function</a:t>
            </a:r>
            <a:r>
              <a:rPr lang="es-ES_tradnl" sz="2400" dirty="0"/>
              <a:t>() {</a:t>
            </a:r>
          </a:p>
          <a:p>
            <a:r>
              <a:rPr lang="es-ES_tradnl" sz="2400" dirty="0" smtClean="0"/>
              <a:t>			</a:t>
            </a:r>
            <a:r>
              <a:rPr lang="es-ES_tradnl" sz="2400" b="1" dirty="0" err="1" smtClean="0">
                <a:solidFill>
                  <a:srgbClr val="003366"/>
                </a:solidFill>
              </a:rPr>
              <a:t>this</a:t>
            </a:r>
            <a:r>
              <a:rPr lang="es-ES_tradnl" sz="2400" dirty="0" err="1" smtClean="0"/>
              <a:t>.</a:t>
            </a:r>
            <a:r>
              <a:rPr lang="es-ES_tradnl" sz="2400" dirty="0" err="1" smtClean="0">
                <a:solidFill>
                  <a:schemeClr val="accent2"/>
                </a:solidFill>
              </a:rPr>
              <a:t>contador</a:t>
            </a:r>
            <a:r>
              <a:rPr lang="es-ES_tradnl" sz="2400" dirty="0" smtClean="0"/>
              <a:t> </a:t>
            </a:r>
            <a:r>
              <a:rPr lang="es-ES_tradnl" sz="2400" dirty="0"/>
              <a:t>= </a:t>
            </a:r>
            <a:r>
              <a:rPr lang="es-ES_tradnl" sz="2400" b="1" dirty="0" err="1">
                <a:solidFill>
                  <a:srgbClr val="003366"/>
                </a:solidFill>
              </a:rPr>
              <a:t>this</a:t>
            </a:r>
            <a:r>
              <a:rPr lang="es-ES_tradnl" sz="2400" dirty="0" err="1"/>
              <a:t>.</a:t>
            </a:r>
            <a:r>
              <a:rPr lang="es-ES_tradnl" sz="2400" dirty="0" err="1">
                <a:solidFill>
                  <a:schemeClr val="accent2"/>
                </a:solidFill>
              </a:rPr>
              <a:t>contador</a:t>
            </a:r>
            <a:r>
              <a:rPr lang="es-ES_tradnl" sz="2400" dirty="0"/>
              <a:t> + 1;</a:t>
            </a:r>
          </a:p>
          <a:p>
            <a:r>
              <a:rPr lang="es-ES_tradnl" sz="2400" dirty="0" smtClean="0"/>
              <a:t>		}</a:t>
            </a:r>
            <a:endParaRPr lang="es-ES_tradnl" sz="2400" dirty="0"/>
          </a:p>
          <a:p>
            <a:r>
              <a:rPr lang="es-ES_tradnl" sz="2400" dirty="0" smtClean="0"/>
              <a:t>	}</a:t>
            </a:r>
            <a:endParaRPr lang="es-ES_tradnl" sz="2400" dirty="0"/>
          </a:p>
          <a:p>
            <a:r>
              <a:rPr lang="es-ES_tradnl" sz="2400" dirty="0" smtClean="0"/>
              <a:t>})</a:t>
            </a:r>
            <a:endParaRPr lang="es-ES_tradnl" sz="2400" dirty="0"/>
          </a:p>
        </p:txBody>
      </p:sp>
      <p:sp>
        <p:nvSpPr>
          <p:cNvPr id="10" name="Rectángulo 9"/>
          <p:cNvSpPr/>
          <p:nvPr/>
        </p:nvSpPr>
        <p:spPr>
          <a:xfrm>
            <a:off x="146050" y="741388"/>
            <a:ext cx="8815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600" dirty="0" smtClean="0"/>
              <a:t>		La función </a:t>
            </a:r>
            <a:r>
              <a:rPr lang="es-ES_tradnl" sz="3600" dirty="0" smtClean="0">
                <a:solidFill>
                  <a:srgbClr val="CC00CC"/>
                </a:solidFill>
              </a:rPr>
              <a:t>incrementar</a:t>
            </a:r>
            <a:r>
              <a:rPr lang="es-ES_tradnl" sz="3600" dirty="0" smtClean="0"/>
              <a:t> solo aumenta el valor del contador</a:t>
            </a:r>
            <a:endParaRPr lang="es-ES_tradnl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62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30238</TotalTime>
  <Words>46</Words>
  <Application>Microsoft Office PowerPoint</Application>
  <PresentationFormat>Presentación en pantalla (4:3)</PresentationFormat>
  <Paragraphs>33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464</cp:revision>
  <cp:lastPrinted>2018-02-06T19:43:21Z</cp:lastPrinted>
  <dcterms:created xsi:type="dcterms:W3CDTF">2016-02-23T20:13:48Z</dcterms:created>
  <dcterms:modified xsi:type="dcterms:W3CDTF">2020-05-07T23:51:53Z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