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</p:sldMasterIdLst>
  <p:notesMasterIdLst>
    <p:notesMasterId r:id="rId9"/>
  </p:notesMasterIdLst>
  <p:handoutMasterIdLst>
    <p:handoutMasterId r:id="rId10"/>
  </p:handoutMasterIdLst>
  <p:sldIdLst>
    <p:sldId id="2134806637" r:id="rId5"/>
    <p:sldId id="2147471267" r:id="rId6"/>
    <p:sldId id="2147471268" r:id="rId7"/>
    <p:sldId id="213480651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4D1"/>
    <a:srgbClr val="F4633A"/>
    <a:srgbClr val="FF8F1C"/>
    <a:srgbClr val="840B55"/>
    <a:srgbClr val="C800A1"/>
    <a:srgbClr val="3C1053"/>
    <a:srgbClr val="5C068C"/>
    <a:srgbClr val="5C338C"/>
    <a:srgbClr val="3972FF"/>
    <a:srgbClr val="6BB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9B73B-E6FD-4F82-ABE5-52426A23600C}" v="9" dt="2022-11-23T00:39:26.046"/>
    <p1510:client id="{60A2EDC7-E169-479A-8A17-0A97216AE008}" v="3" dt="2022-11-23T03:59:34.039"/>
    <p1510:client id="{CC25E967-AC1D-491A-9CE8-50664B978C93}" v="2" dt="2022-11-23T01:22:46.907"/>
    <p1510:client id="{D512F3E5-795A-4CFB-B56C-3C9DC1DE120D}" v="171" dt="2022-11-24T04:22:13.701"/>
    <p1510:client id="{FF30FBBA-E68B-4661-90E2-383838F6F2F0}" v="9" dt="2022-11-07T01:05:49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Jasmin (Cognizant)" userId="S::936174@cognizant.com::9b6b1210-ff59-4b00-9aae-d4528d5b2fd1" providerId="AD" clId="Web-{8BA66F89-9CDE-48C5-944E-E250ADF2306D}"/>
    <pc:docChg chg="modSld">
      <pc:chgData name="Patel, Jasmin (Cognizant)" userId="S::936174@cognizant.com::9b6b1210-ff59-4b00-9aae-d4528d5b2fd1" providerId="AD" clId="Web-{8BA66F89-9CDE-48C5-944E-E250ADF2306D}" dt="2022-10-11T01:19:40.129" v="75" actId="20577"/>
      <pc:docMkLst>
        <pc:docMk/>
      </pc:docMkLst>
      <pc:sldChg chg="modSp">
        <pc:chgData name="Patel, Jasmin (Cognizant)" userId="S::936174@cognizant.com::9b6b1210-ff59-4b00-9aae-d4528d5b2fd1" providerId="AD" clId="Web-{8BA66F89-9CDE-48C5-944E-E250ADF2306D}" dt="2022-10-11T01:19:40.129" v="75" actId="20577"/>
        <pc:sldMkLst>
          <pc:docMk/>
          <pc:sldMk cId="1185421792" sldId="265"/>
        </pc:sldMkLst>
        <pc:spChg chg="mod">
          <ac:chgData name="Patel, Jasmin (Cognizant)" userId="S::936174@cognizant.com::9b6b1210-ff59-4b00-9aae-d4528d5b2fd1" providerId="AD" clId="Web-{8BA66F89-9CDE-48C5-944E-E250ADF2306D}" dt="2022-10-11T01:19:40.129" v="75" actId="20577"/>
          <ac:spMkLst>
            <pc:docMk/>
            <pc:sldMk cId="1185421792" sldId="265"/>
            <ac:spMk id="6" creationId="{BA6C8897-1813-9F91-F889-B98AADF60C27}"/>
          </ac:spMkLst>
        </pc:spChg>
      </pc:sldChg>
    </pc:docChg>
  </pc:docChgLst>
  <pc:docChgLst>
    <pc:chgData clId="Web-{5463F1E1-9020-63C4-B2B8-5FADB7BF5635}"/>
    <pc:docChg chg="modSld">
      <pc:chgData name="" userId="" providerId="" clId="Web-{5463F1E1-9020-63C4-B2B8-5FADB7BF5635}" dt="2022-10-27T03:14:32.659" v="2" actId="20577"/>
      <pc:docMkLst>
        <pc:docMk/>
      </pc:docMkLst>
      <pc:sldChg chg="modSp">
        <pc:chgData name="" userId="" providerId="" clId="Web-{5463F1E1-9020-63C4-B2B8-5FADB7BF5635}" dt="2022-10-27T03:14:32.659" v="2" actId="20577"/>
        <pc:sldMkLst>
          <pc:docMk/>
          <pc:sldMk cId="1185421792" sldId="265"/>
        </pc:sldMkLst>
        <pc:spChg chg="mod">
          <ac:chgData name="" userId="" providerId="" clId="Web-{5463F1E1-9020-63C4-B2B8-5FADB7BF5635}" dt="2022-10-27T03:14:32.659" v="2" actId="20577"/>
          <ac:spMkLst>
            <pc:docMk/>
            <pc:sldMk cId="1185421792" sldId="265"/>
            <ac:spMk id="6" creationId="{BA6C8897-1813-9F91-F889-B98AADF60C27}"/>
          </ac:spMkLst>
        </pc:spChg>
      </pc:sldChg>
    </pc:docChg>
  </pc:docChgLst>
  <pc:docChgLst>
    <pc:chgData name="Patel, Jasmin (Cognizant)" userId="S::936174@cognizant.com::9b6b1210-ff59-4b00-9aae-d4528d5b2fd1" providerId="AD" clId="Web-{60A2EDC7-E169-479A-8A17-0A97216AE008}"/>
    <pc:docChg chg="modSld">
      <pc:chgData name="Patel, Jasmin (Cognizant)" userId="S::936174@cognizant.com::9b6b1210-ff59-4b00-9aae-d4528d5b2fd1" providerId="AD" clId="Web-{60A2EDC7-E169-479A-8A17-0A97216AE008}" dt="2022-11-23T03:59:34.039" v="3" actId="20577"/>
      <pc:docMkLst>
        <pc:docMk/>
      </pc:docMkLst>
      <pc:sldChg chg="modSp">
        <pc:chgData name="Patel, Jasmin (Cognizant)" userId="S::936174@cognizant.com::9b6b1210-ff59-4b00-9aae-d4528d5b2fd1" providerId="AD" clId="Web-{60A2EDC7-E169-479A-8A17-0A97216AE008}" dt="2022-11-23T03:59:34.039" v="3" actId="20577"/>
        <pc:sldMkLst>
          <pc:docMk/>
          <pc:sldMk cId="4019922006" sldId="2134806514"/>
        </pc:sldMkLst>
        <pc:spChg chg="mod">
          <ac:chgData name="Patel, Jasmin (Cognizant)" userId="S::936174@cognizant.com::9b6b1210-ff59-4b00-9aae-d4528d5b2fd1" providerId="AD" clId="Web-{60A2EDC7-E169-479A-8A17-0A97216AE008}" dt="2022-11-23T03:59:34.039" v="3" actId="20577"/>
          <ac:spMkLst>
            <pc:docMk/>
            <pc:sldMk cId="4019922006" sldId="2134806514"/>
            <ac:spMk id="14" creationId="{9E758425-DA32-BA43-B817-1740693F42F0}"/>
          </ac:spMkLst>
        </pc:spChg>
      </pc:sldChg>
    </pc:docChg>
  </pc:docChgLst>
  <pc:docChgLst>
    <pc:chgData name="Patel, Jasmin (Cognizant)" userId="S::936174@cognizant.com::9b6b1210-ff59-4b00-9aae-d4528d5b2fd1" providerId="AD" clId="Web-{D512F3E5-795A-4CFB-B56C-3C9DC1DE120D}"/>
    <pc:docChg chg="modSld">
      <pc:chgData name="Patel, Jasmin (Cognizant)" userId="S::936174@cognizant.com::9b6b1210-ff59-4b00-9aae-d4528d5b2fd1" providerId="AD" clId="Web-{D512F3E5-795A-4CFB-B56C-3C9DC1DE120D}" dt="2022-11-24T04:22:13.701" v="178" actId="20577"/>
      <pc:docMkLst>
        <pc:docMk/>
      </pc:docMkLst>
      <pc:sldChg chg="modSp">
        <pc:chgData name="Patel, Jasmin (Cognizant)" userId="S::936174@cognizant.com::9b6b1210-ff59-4b00-9aae-d4528d5b2fd1" providerId="AD" clId="Web-{D512F3E5-795A-4CFB-B56C-3C9DC1DE120D}" dt="2022-11-24T04:22:13.701" v="178" actId="20577"/>
        <pc:sldMkLst>
          <pc:docMk/>
          <pc:sldMk cId="2624100058" sldId="2147471268"/>
        </pc:sldMkLst>
        <pc:spChg chg="mod">
          <ac:chgData name="Patel, Jasmin (Cognizant)" userId="S::936174@cognizant.com::9b6b1210-ff59-4b00-9aae-d4528d5b2fd1" providerId="AD" clId="Web-{D512F3E5-795A-4CFB-B56C-3C9DC1DE120D}" dt="2022-11-24T04:22:13.701" v="178" actId="20577"/>
          <ac:spMkLst>
            <pc:docMk/>
            <pc:sldMk cId="2624100058" sldId="2147471268"/>
            <ac:spMk id="14" creationId="{2FF9BF0B-96AA-144D-83B5-603794D79612}"/>
          </ac:spMkLst>
        </pc:spChg>
      </pc:sldChg>
    </pc:docChg>
  </pc:docChgLst>
  <pc:docChgLst>
    <pc:chgData name="Menon, Rajeev (Cognizant)" userId="0c9e698b-f3cb-40f5-a8f2-0a0c2044bec6" providerId="ADAL" clId="{706AD9C0-DEEB-4040-BEB0-C92B8A4C5CB0}"/>
    <pc:docChg chg="custSel modSld">
      <pc:chgData name="Menon, Rajeev (Cognizant)" userId="0c9e698b-f3cb-40f5-a8f2-0a0c2044bec6" providerId="ADAL" clId="{706AD9C0-DEEB-4040-BEB0-C92B8A4C5CB0}" dt="2022-10-10T03:08:04.878" v="1" actId="20577"/>
      <pc:docMkLst>
        <pc:docMk/>
      </pc:docMkLst>
      <pc:sldChg chg="modSp mod">
        <pc:chgData name="Menon, Rajeev (Cognizant)" userId="0c9e698b-f3cb-40f5-a8f2-0a0c2044bec6" providerId="ADAL" clId="{706AD9C0-DEEB-4040-BEB0-C92B8A4C5CB0}" dt="2022-10-10T03:08:04.878" v="1" actId="20577"/>
        <pc:sldMkLst>
          <pc:docMk/>
          <pc:sldMk cId="4289491435" sldId="256"/>
        </pc:sldMkLst>
        <pc:spChg chg="mod">
          <ac:chgData name="Menon, Rajeev (Cognizant)" userId="0c9e698b-f3cb-40f5-a8f2-0a0c2044bec6" providerId="ADAL" clId="{706AD9C0-DEEB-4040-BEB0-C92B8A4C5CB0}" dt="2022-10-10T03:08:04.878" v="1" actId="20577"/>
          <ac:spMkLst>
            <pc:docMk/>
            <pc:sldMk cId="4289491435" sldId="256"/>
            <ac:spMk id="3" creationId="{ECFD44AA-D916-1643-92BC-F4D7711C76EE}"/>
          </ac:spMkLst>
        </pc:spChg>
      </pc:sldChg>
    </pc:docChg>
  </pc:docChgLst>
  <pc:docChgLst>
    <pc:chgData name="Patel, Jasmin (Cognizant)" userId="9b6b1210-ff59-4b00-9aae-d4528d5b2fd1" providerId="ADAL" clId="{C8FC13BA-5E64-42CF-8A7A-B72E67D179C8}"/>
    <pc:docChg chg="undo custSel addSld delSld modSld">
      <pc:chgData name="Patel, Jasmin (Cognizant)" userId="9b6b1210-ff59-4b00-9aae-d4528d5b2fd1" providerId="ADAL" clId="{C8FC13BA-5E64-42CF-8A7A-B72E67D179C8}" dt="2022-09-12T02:01:34.458" v="698" actId="1076"/>
      <pc:docMkLst>
        <pc:docMk/>
      </pc:docMkLst>
      <pc:sldChg chg="modSp mod">
        <pc:chgData name="Patel, Jasmin (Cognizant)" userId="9b6b1210-ff59-4b00-9aae-d4528d5b2fd1" providerId="ADAL" clId="{C8FC13BA-5E64-42CF-8A7A-B72E67D179C8}" dt="2022-09-09T03:01:09.800" v="268" actId="20577"/>
        <pc:sldMkLst>
          <pc:docMk/>
          <pc:sldMk cId="4289491435" sldId="256"/>
        </pc:sldMkLst>
        <pc:spChg chg="mod">
          <ac:chgData name="Patel, Jasmin (Cognizant)" userId="9b6b1210-ff59-4b00-9aae-d4528d5b2fd1" providerId="ADAL" clId="{C8FC13BA-5E64-42CF-8A7A-B72E67D179C8}" dt="2022-09-09T03:01:09.800" v="268" actId="20577"/>
          <ac:spMkLst>
            <pc:docMk/>
            <pc:sldMk cId="4289491435" sldId="256"/>
            <ac:spMk id="2" creationId="{8DE32272-F9EA-654A-BDD1-BC16A375745E}"/>
          </ac:spMkLst>
        </pc:spChg>
        <pc:spChg chg="mod">
          <ac:chgData name="Patel, Jasmin (Cognizant)" userId="9b6b1210-ff59-4b00-9aae-d4528d5b2fd1" providerId="ADAL" clId="{C8FC13BA-5E64-42CF-8A7A-B72E67D179C8}" dt="2022-09-09T03:00:45.225" v="260" actId="1076"/>
          <ac:spMkLst>
            <pc:docMk/>
            <pc:sldMk cId="4289491435" sldId="256"/>
            <ac:spMk id="3" creationId="{ECFD44AA-D916-1643-92BC-F4D7711C76EE}"/>
          </ac:spMkLst>
        </pc:spChg>
      </pc:sldChg>
      <pc:sldChg chg="del">
        <pc:chgData name="Patel, Jasmin (Cognizant)" userId="9b6b1210-ff59-4b00-9aae-d4528d5b2fd1" providerId="ADAL" clId="{C8FC13BA-5E64-42CF-8A7A-B72E67D179C8}" dt="2022-09-09T02:47:03.098" v="45" actId="47"/>
        <pc:sldMkLst>
          <pc:docMk/>
          <pc:sldMk cId="1582903585" sldId="260"/>
        </pc:sldMkLst>
      </pc:sldChg>
      <pc:sldChg chg="del">
        <pc:chgData name="Patel, Jasmin (Cognizant)" userId="9b6b1210-ff59-4b00-9aae-d4528d5b2fd1" providerId="ADAL" clId="{C8FC13BA-5E64-42CF-8A7A-B72E67D179C8}" dt="2022-09-09T02:56:20.393" v="155" actId="47"/>
        <pc:sldMkLst>
          <pc:docMk/>
          <pc:sldMk cId="2518175126" sldId="263"/>
        </pc:sldMkLst>
      </pc:sldChg>
      <pc:sldChg chg="del">
        <pc:chgData name="Patel, Jasmin (Cognizant)" userId="9b6b1210-ff59-4b00-9aae-d4528d5b2fd1" providerId="ADAL" clId="{C8FC13BA-5E64-42CF-8A7A-B72E67D179C8}" dt="2022-09-09T02:56:20.393" v="155" actId="47"/>
        <pc:sldMkLst>
          <pc:docMk/>
          <pc:sldMk cId="2282404936" sldId="264"/>
        </pc:sldMkLst>
      </pc:sldChg>
      <pc:sldChg chg="modSp mod">
        <pc:chgData name="Patel, Jasmin (Cognizant)" userId="9b6b1210-ff59-4b00-9aae-d4528d5b2fd1" providerId="ADAL" clId="{C8FC13BA-5E64-42CF-8A7A-B72E67D179C8}" dt="2022-09-09T03:01:57.556" v="296" actId="1076"/>
        <pc:sldMkLst>
          <pc:docMk/>
          <pc:sldMk cId="1185421792" sldId="265"/>
        </pc:sldMkLst>
        <pc:spChg chg="mod">
          <ac:chgData name="Patel, Jasmin (Cognizant)" userId="9b6b1210-ff59-4b00-9aae-d4528d5b2fd1" providerId="ADAL" clId="{C8FC13BA-5E64-42CF-8A7A-B72E67D179C8}" dt="2022-09-09T03:01:57.556" v="296" actId="1076"/>
          <ac:spMkLst>
            <pc:docMk/>
            <pc:sldMk cId="1185421792" sldId="265"/>
            <ac:spMk id="2" creationId="{8D1A4A3A-E66A-9F44-A896-99D73A32BCFA}"/>
          </ac:spMkLst>
        </pc:spChg>
        <pc:spChg chg="mod">
          <ac:chgData name="Patel, Jasmin (Cognizant)" userId="9b6b1210-ff59-4b00-9aae-d4528d5b2fd1" providerId="ADAL" clId="{C8FC13BA-5E64-42CF-8A7A-B72E67D179C8}" dt="2022-09-09T03:01:53.134" v="295" actId="1076"/>
          <ac:spMkLst>
            <pc:docMk/>
            <pc:sldMk cId="1185421792" sldId="265"/>
            <ac:spMk id="6" creationId="{BA6C8897-1813-9F91-F889-B98AADF60C27}"/>
          </ac:spMkLst>
        </pc:spChg>
      </pc:sldChg>
      <pc:sldChg chg="addSp delSp modSp add mod">
        <pc:chgData name="Patel, Jasmin (Cognizant)" userId="9b6b1210-ff59-4b00-9aae-d4528d5b2fd1" providerId="ADAL" clId="{C8FC13BA-5E64-42CF-8A7A-B72E67D179C8}" dt="2022-09-12T02:01:34.458" v="698" actId="1076"/>
        <pc:sldMkLst>
          <pc:docMk/>
          <pc:sldMk cId="1295588535" sldId="266"/>
        </pc:sldMkLst>
        <pc:spChg chg="mod">
          <ac:chgData name="Patel, Jasmin (Cognizant)" userId="9b6b1210-ff59-4b00-9aae-d4528d5b2fd1" providerId="ADAL" clId="{C8FC13BA-5E64-42CF-8A7A-B72E67D179C8}" dt="2022-09-12T01:42:26.795" v="647" actId="20577"/>
          <ac:spMkLst>
            <pc:docMk/>
            <pc:sldMk cId="1295588535" sldId="266"/>
            <ac:spMk id="2" creationId="{8D1A4A3A-E66A-9F44-A896-99D73A32BCFA}"/>
          </ac:spMkLst>
        </pc:spChg>
        <pc:spChg chg="mod">
          <ac:chgData name="Patel, Jasmin (Cognizant)" userId="9b6b1210-ff59-4b00-9aae-d4528d5b2fd1" providerId="ADAL" clId="{C8FC13BA-5E64-42CF-8A7A-B72E67D179C8}" dt="2022-09-12T02:01:34.458" v="698" actId="1076"/>
          <ac:spMkLst>
            <pc:docMk/>
            <pc:sldMk cId="1295588535" sldId="266"/>
            <ac:spMk id="4" creationId="{A2EEC73D-C5CF-5545-919E-732238794989}"/>
          </ac:spMkLst>
        </pc:spChg>
        <pc:spChg chg="mod">
          <ac:chgData name="Patel, Jasmin (Cognizant)" userId="9b6b1210-ff59-4b00-9aae-d4528d5b2fd1" providerId="ADAL" clId="{C8FC13BA-5E64-42CF-8A7A-B72E67D179C8}" dt="2022-09-12T01:43:38.185" v="680" actId="14100"/>
          <ac:spMkLst>
            <pc:docMk/>
            <pc:sldMk cId="1295588535" sldId="266"/>
            <ac:spMk id="6" creationId="{BA6C8897-1813-9F91-F889-B98AADF60C27}"/>
          </ac:spMkLst>
        </pc:spChg>
        <pc:spChg chg="add del mod">
          <ac:chgData name="Patel, Jasmin (Cognizant)" userId="9b6b1210-ff59-4b00-9aae-d4528d5b2fd1" providerId="ADAL" clId="{C8FC13BA-5E64-42CF-8A7A-B72E67D179C8}" dt="2022-09-12T01:41:16.609" v="611" actId="478"/>
          <ac:spMkLst>
            <pc:docMk/>
            <pc:sldMk cId="1295588535" sldId="266"/>
            <ac:spMk id="7" creationId="{B2C17F4C-11F0-49DC-9D22-CCE55809191A}"/>
          </ac:spMkLst>
        </pc:spChg>
        <pc:spChg chg="add del mod">
          <ac:chgData name="Patel, Jasmin (Cognizant)" userId="9b6b1210-ff59-4b00-9aae-d4528d5b2fd1" providerId="ADAL" clId="{C8FC13BA-5E64-42CF-8A7A-B72E67D179C8}" dt="2022-09-12T01:43:05.903" v="666" actId="478"/>
          <ac:spMkLst>
            <pc:docMk/>
            <pc:sldMk cId="1295588535" sldId="266"/>
            <ac:spMk id="8" creationId="{A16A37E4-0EEE-4CA0-AE8A-0750CF63AD0B}"/>
          </ac:spMkLst>
        </pc:spChg>
        <pc:graphicFrameChg chg="add mod">
          <ac:chgData name="Patel, Jasmin (Cognizant)" userId="9b6b1210-ff59-4b00-9aae-d4528d5b2fd1" providerId="ADAL" clId="{C8FC13BA-5E64-42CF-8A7A-B72E67D179C8}" dt="2022-09-12T01:57:53.221" v="697" actId="1037"/>
          <ac:graphicFrameMkLst>
            <pc:docMk/>
            <pc:sldMk cId="1295588535" sldId="266"/>
            <ac:graphicFrameMk id="3" creationId="{271D94C0-CBE3-4B52-9F65-9069C93E3142}"/>
          </ac:graphicFrameMkLst>
        </pc:graphicFrameChg>
      </pc:sldChg>
      <pc:sldChg chg="del">
        <pc:chgData name="Patel, Jasmin (Cognizant)" userId="9b6b1210-ff59-4b00-9aae-d4528d5b2fd1" providerId="ADAL" clId="{C8FC13BA-5E64-42CF-8A7A-B72E67D179C8}" dt="2022-09-09T02:56:20.393" v="155" actId="47"/>
        <pc:sldMkLst>
          <pc:docMk/>
          <pc:sldMk cId="2145514814" sldId="267"/>
        </pc:sldMkLst>
      </pc:sldChg>
      <pc:sldChg chg="del">
        <pc:chgData name="Patel, Jasmin (Cognizant)" userId="9b6b1210-ff59-4b00-9aae-d4528d5b2fd1" providerId="ADAL" clId="{C8FC13BA-5E64-42CF-8A7A-B72E67D179C8}" dt="2022-09-09T02:56:20.393" v="155" actId="47"/>
        <pc:sldMkLst>
          <pc:docMk/>
          <pc:sldMk cId="1492632029" sldId="268"/>
        </pc:sldMkLst>
      </pc:sldChg>
      <pc:sldChg chg="del">
        <pc:chgData name="Patel, Jasmin (Cognizant)" userId="9b6b1210-ff59-4b00-9aae-d4528d5b2fd1" providerId="ADAL" clId="{C8FC13BA-5E64-42CF-8A7A-B72E67D179C8}" dt="2022-09-09T02:56:20.393" v="155" actId="47"/>
        <pc:sldMkLst>
          <pc:docMk/>
          <pc:sldMk cId="3390872702" sldId="271"/>
        </pc:sldMkLst>
      </pc:sldChg>
      <pc:sldChg chg="del">
        <pc:chgData name="Patel, Jasmin (Cognizant)" userId="9b6b1210-ff59-4b00-9aae-d4528d5b2fd1" providerId="ADAL" clId="{C8FC13BA-5E64-42CF-8A7A-B72E67D179C8}" dt="2022-09-09T02:56:20.393" v="155" actId="47"/>
        <pc:sldMkLst>
          <pc:docMk/>
          <pc:sldMk cId="1798266654" sldId="272"/>
        </pc:sldMkLst>
      </pc:sldChg>
      <pc:sldChg chg="del">
        <pc:chgData name="Patel, Jasmin (Cognizant)" userId="9b6b1210-ff59-4b00-9aae-d4528d5b2fd1" providerId="ADAL" clId="{C8FC13BA-5E64-42CF-8A7A-B72E67D179C8}" dt="2022-09-09T02:56:20.393" v="155" actId="47"/>
        <pc:sldMkLst>
          <pc:docMk/>
          <pc:sldMk cId="2684586379" sldId="273"/>
        </pc:sldMkLst>
      </pc:sldChg>
      <pc:sldChg chg="del">
        <pc:chgData name="Patel, Jasmin (Cognizant)" userId="9b6b1210-ff59-4b00-9aae-d4528d5b2fd1" providerId="ADAL" clId="{C8FC13BA-5E64-42CF-8A7A-B72E67D179C8}" dt="2022-09-09T02:56:20.393" v="155" actId="47"/>
        <pc:sldMkLst>
          <pc:docMk/>
          <pc:sldMk cId="127203227" sldId="274"/>
        </pc:sldMkLst>
      </pc:sldChg>
      <pc:sldChg chg="del">
        <pc:chgData name="Patel, Jasmin (Cognizant)" userId="9b6b1210-ff59-4b00-9aae-d4528d5b2fd1" providerId="ADAL" clId="{C8FC13BA-5E64-42CF-8A7A-B72E67D179C8}" dt="2022-09-09T02:56:20.393" v="155" actId="47"/>
        <pc:sldMkLst>
          <pc:docMk/>
          <pc:sldMk cId="3584337301" sldId="275"/>
        </pc:sldMkLst>
      </pc:sldChg>
    </pc:docChg>
  </pc:docChgLst>
  <pc:docChgLst>
    <pc:chgData name="Patel, Jasmin (Cognizant)" userId="S::936174@cognizant.com::9b6b1210-ff59-4b00-9aae-d4528d5b2fd1" providerId="AD" clId="Web-{CC25E967-AC1D-491A-9CE8-50664B978C93}"/>
    <pc:docChg chg="modSld">
      <pc:chgData name="Patel, Jasmin (Cognizant)" userId="S::936174@cognizant.com::9b6b1210-ff59-4b00-9aae-d4528d5b2fd1" providerId="AD" clId="Web-{CC25E967-AC1D-491A-9CE8-50664B978C93}" dt="2022-11-23T01:22:44.829" v="0" actId="20577"/>
      <pc:docMkLst>
        <pc:docMk/>
      </pc:docMkLst>
      <pc:sldChg chg="modSp">
        <pc:chgData name="Patel, Jasmin (Cognizant)" userId="S::936174@cognizant.com::9b6b1210-ff59-4b00-9aae-d4528d5b2fd1" providerId="AD" clId="Web-{CC25E967-AC1D-491A-9CE8-50664B978C93}" dt="2022-11-23T01:22:44.829" v="0" actId="20577"/>
        <pc:sldMkLst>
          <pc:docMk/>
          <pc:sldMk cId="1616839048" sldId="2134806637"/>
        </pc:sldMkLst>
        <pc:spChg chg="mod">
          <ac:chgData name="Patel, Jasmin (Cognizant)" userId="S::936174@cognizant.com::9b6b1210-ff59-4b00-9aae-d4528d5b2fd1" providerId="AD" clId="Web-{CC25E967-AC1D-491A-9CE8-50664B978C93}" dt="2022-11-23T01:22:44.829" v="0" actId="20577"/>
          <ac:spMkLst>
            <pc:docMk/>
            <pc:sldMk cId="1616839048" sldId="2134806637"/>
            <ac:spMk id="13" creationId="{857CFC46-4918-294E-BE34-E346CD875261}"/>
          </ac:spMkLst>
        </pc:spChg>
      </pc:sldChg>
    </pc:docChg>
  </pc:docChgLst>
  <pc:docChgLst>
    <pc:chgData name="Patel, Jasmin (Cognizant)" userId="9b6b1210-ff59-4b00-9aae-d4528d5b2fd1" providerId="ADAL" clId="{FF30FBBA-E68B-4661-90E2-383838F6F2F0}"/>
    <pc:docChg chg="undo redo custSel addSld delSld modSld sldOrd">
      <pc:chgData name="Patel, Jasmin (Cognizant)" userId="9b6b1210-ff59-4b00-9aae-d4528d5b2fd1" providerId="ADAL" clId="{FF30FBBA-E68B-4661-90E2-383838F6F2F0}" dt="2022-11-07T23:30:23.484" v="175" actId="20577"/>
      <pc:docMkLst>
        <pc:docMk/>
      </pc:docMkLst>
      <pc:sldChg chg="del">
        <pc:chgData name="Patel, Jasmin (Cognizant)" userId="9b6b1210-ff59-4b00-9aae-d4528d5b2fd1" providerId="ADAL" clId="{FF30FBBA-E68B-4661-90E2-383838F6F2F0}" dt="2022-11-07T01:05:25.273" v="167" actId="47"/>
        <pc:sldMkLst>
          <pc:docMk/>
          <pc:sldMk cId="4289491435" sldId="256"/>
        </pc:sldMkLst>
      </pc:sldChg>
      <pc:sldChg chg="del">
        <pc:chgData name="Patel, Jasmin (Cognizant)" userId="9b6b1210-ff59-4b00-9aae-d4528d5b2fd1" providerId="ADAL" clId="{FF30FBBA-E68B-4661-90E2-383838F6F2F0}" dt="2022-11-07T01:06:16.643" v="169" actId="47"/>
        <pc:sldMkLst>
          <pc:docMk/>
          <pc:sldMk cId="1703799540" sldId="258"/>
        </pc:sldMkLst>
      </pc:sldChg>
      <pc:sldChg chg="del">
        <pc:chgData name="Patel, Jasmin (Cognizant)" userId="9b6b1210-ff59-4b00-9aae-d4528d5b2fd1" providerId="ADAL" clId="{FF30FBBA-E68B-4661-90E2-383838F6F2F0}" dt="2022-11-07T01:05:21.506" v="166" actId="47"/>
        <pc:sldMkLst>
          <pc:docMk/>
          <pc:sldMk cId="1185421792" sldId="265"/>
        </pc:sldMkLst>
      </pc:sldChg>
      <pc:sldChg chg="modSp del mod">
        <pc:chgData name="Patel, Jasmin (Cognizant)" userId="9b6b1210-ff59-4b00-9aae-d4528d5b2fd1" providerId="ADAL" clId="{FF30FBBA-E68B-4661-90E2-383838F6F2F0}" dt="2022-11-07T01:05:12.739" v="165" actId="47"/>
        <pc:sldMkLst>
          <pc:docMk/>
          <pc:sldMk cId="1295588535" sldId="266"/>
        </pc:sldMkLst>
        <pc:spChg chg="mod">
          <ac:chgData name="Patel, Jasmin (Cognizant)" userId="9b6b1210-ff59-4b00-9aae-d4528d5b2fd1" providerId="ADAL" clId="{FF30FBBA-E68B-4661-90E2-383838F6F2F0}" dt="2022-11-07T01:01:12.730" v="100" actId="108"/>
          <ac:spMkLst>
            <pc:docMk/>
            <pc:sldMk cId="1295588535" sldId="266"/>
            <ac:spMk id="2" creationId="{8D1A4A3A-E66A-9F44-A896-99D73A32BCFA}"/>
          </ac:spMkLst>
        </pc:spChg>
      </pc:sldChg>
      <pc:sldChg chg="add">
        <pc:chgData name="Patel, Jasmin (Cognizant)" userId="9b6b1210-ff59-4b00-9aae-d4528d5b2fd1" providerId="ADAL" clId="{FF30FBBA-E68B-4661-90E2-383838F6F2F0}" dt="2022-11-07T01:05:48.947" v="168"/>
        <pc:sldMkLst>
          <pc:docMk/>
          <pc:sldMk cId="4019922006" sldId="2134806514"/>
        </pc:sldMkLst>
      </pc:sldChg>
      <pc:sldChg chg="modSp add del mod ord">
        <pc:chgData name="Patel, Jasmin (Cognizant)" userId="9b6b1210-ff59-4b00-9aae-d4528d5b2fd1" providerId="ADAL" clId="{FF30FBBA-E68B-4661-90E2-383838F6F2F0}" dt="2022-11-04T04:21:29.790" v="58" actId="47"/>
        <pc:sldMkLst>
          <pc:docMk/>
          <pc:sldMk cId="1894775713" sldId="2134806596"/>
        </pc:sldMkLst>
        <pc:spChg chg="mod">
          <ac:chgData name="Patel, Jasmin (Cognizant)" userId="9b6b1210-ff59-4b00-9aae-d4528d5b2fd1" providerId="ADAL" clId="{FF30FBBA-E68B-4661-90E2-383838F6F2F0}" dt="2022-11-04T04:16:07.125" v="29" actId="20577"/>
          <ac:spMkLst>
            <pc:docMk/>
            <pc:sldMk cId="1894775713" sldId="2134806596"/>
            <ac:spMk id="13" creationId="{857CFC46-4918-294E-BE34-E346CD875261}"/>
          </ac:spMkLst>
        </pc:spChg>
        <pc:spChg chg="mod">
          <ac:chgData name="Patel, Jasmin (Cognizant)" userId="9b6b1210-ff59-4b00-9aae-d4528d5b2fd1" providerId="ADAL" clId="{FF30FBBA-E68B-4661-90E2-383838F6F2F0}" dt="2022-11-04T04:15:34.059" v="13" actId="20577"/>
          <ac:spMkLst>
            <pc:docMk/>
            <pc:sldMk cId="1894775713" sldId="2134806596"/>
            <ac:spMk id="15" creationId="{55EC59C0-9CBA-8F4F-A32F-8F05A2B79F1B}"/>
          </ac:spMkLst>
        </pc:spChg>
        <pc:spChg chg="mod">
          <ac:chgData name="Patel, Jasmin (Cognizant)" userId="9b6b1210-ff59-4b00-9aae-d4528d5b2fd1" providerId="ADAL" clId="{FF30FBBA-E68B-4661-90E2-383838F6F2F0}" dt="2022-11-04T04:15:46.091" v="16" actId="20577"/>
          <ac:spMkLst>
            <pc:docMk/>
            <pc:sldMk cId="1894775713" sldId="2134806596"/>
            <ac:spMk id="17" creationId="{09899AD9-F05F-4448-84EC-C44E5A3155BE}"/>
          </ac:spMkLst>
        </pc:spChg>
      </pc:sldChg>
      <pc:sldChg chg="modSp add mod">
        <pc:chgData name="Patel, Jasmin (Cognizant)" userId="9b6b1210-ff59-4b00-9aae-d4528d5b2fd1" providerId="ADAL" clId="{FF30FBBA-E68B-4661-90E2-383838F6F2F0}" dt="2022-11-07T23:30:23.484" v="175" actId="20577"/>
        <pc:sldMkLst>
          <pc:docMk/>
          <pc:sldMk cId="1616839048" sldId="2134806637"/>
        </pc:sldMkLst>
        <pc:spChg chg="mod">
          <ac:chgData name="Patel, Jasmin (Cognizant)" userId="9b6b1210-ff59-4b00-9aae-d4528d5b2fd1" providerId="ADAL" clId="{FF30FBBA-E68B-4661-90E2-383838F6F2F0}" dt="2022-11-04T04:21:17.470" v="56" actId="20577"/>
          <ac:spMkLst>
            <pc:docMk/>
            <pc:sldMk cId="1616839048" sldId="2134806637"/>
            <ac:spMk id="13" creationId="{857CFC46-4918-294E-BE34-E346CD875261}"/>
          </ac:spMkLst>
        </pc:spChg>
        <pc:spChg chg="mod">
          <ac:chgData name="Patel, Jasmin (Cognizant)" userId="9b6b1210-ff59-4b00-9aae-d4528d5b2fd1" providerId="ADAL" clId="{FF30FBBA-E68B-4661-90E2-383838F6F2F0}" dt="2022-11-04T04:20:44.736" v="44" actId="14100"/>
          <ac:spMkLst>
            <pc:docMk/>
            <pc:sldMk cId="1616839048" sldId="2134806637"/>
            <ac:spMk id="15" creationId="{55EC59C0-9CBA-8F4F-A32F-8F05A2B79F1B}"/>
          </ac:spMkLst>
        </pc:spChg>
        <pc:spChg chg="mod">
          <ac:chgData name="Patel, Jasmin (Cognizant)" userId="9b6b1210-ff59-4b00-9aae-d4528d5b2fd1" providerId="ADAL" clId="{FF30FBBA-E68B-4661-90E2-383838F6F2F0}" dt="2022-11-07T23:30:23.484" v="175" actId="20577"/>
          <ac:spMkLst>
            <pc:docMk/>
            <pc:sldMk cId="1616839048" sldId="2134806637"/>
            <ac:spMk id="17" creationId="{09899AD9-F05F-4448-84EC-C44E5A3155BE}"/>
          </ac:spMkLst>
        </pc:spChg>
      </pc:sldChg>
      <pc:sldChg chg="addSp delSp modSp add mod">
        <pc:chgData name="Patel, Jasmin (Cognizant)" userId="9b6b1210-ff59-4b00-9aae-d4528d5b2fd1" providerId="ADAL" clId="{FF30FBBA-E68B-4661-90E2-383838F6F2F0}" dt="2022-11-07T22:49:18.536" v="171" actId="478"/>
        <pc:sldMkLst>
          <pc:docMk/>
          <pc:sldMk cId="507109241" sldId="2147471267"/>
        </pc:sldMkLst>
        <pc:spChg chg="mod">
          <ac:chgData name="Patel, Jasmin (Cognizant)" userId="9b6b1210-ff59-4b00-9aae-d4528d5b2fd1" providerId="ADAL" clId="{FF30FBBA-E68B-4661-90E2-383838F6F2F0}" dt="2022-11-07T00:58:35.809" v="90" actId="108"/>
          <ac:spMkLst>
            <pc:docMk/>
            <pc:sldMk cId="507109241" sldId="2147471267"/>
            <ac:spMk id="2" creationId="{45DA1ECF-BB85-064A-8732-BBBC88BA821A}"/>
          </ac:spMkLst>
        </pc:spChg>
        <pc:spChg chg="add del mod">
          <ac:chgData name="Patel, Jasmin (Cognizant)" userId="9b6b1210-ff59-4b00-9aae-d4528d5b2fd1" providerId="ADAL" clId="{FF30FBBA-E68B-4661-90E2-383838F6F2F0}" dt="2022-11-04T04:22:12.671" v="63" actId="478"/>
          <ac:spMkLst>
            <pc:docMk/>
            <pc:sldMk cId="507109241" sldId="2147471267"/>
            <ac:spMk id="6" creationId="{B70CB292-2735-4A3C-9E18-FCADE7A29A99}"/>
          </ac:spMkLst>
        </pc:spChg>
        <pc:spChg chg="add del mod">
          <ac:chgData name="Patel, Jasmin (Cognizant)" userId="9b6b1210-ff59-4b00-9aae-d4528d5b2fd1" providerId="ADAL" clId="{FF30FBBA-E68B-4661-90E2-383838F6F2F0}" dt="2022-11-04T04:22:44.118" v="67" actId="478"/>
          <ac:spMkLst>
            <pc:docMk/>
            <pc:sldMk cId="507109241" sldId="2147471267"/>
            <ac:spMk id="8" creationId="{7877FD5A-B7A8-44AD-974B-C36E2B8CB5AF}"/>
          </ac:spMkLst>
        </pc:spChg>
        <pc:spChg chg="add del mod">
          <ac:chgData name="Patel, Jasmin (Cognizant)" userId="9b6b1210-ff59-4b00-9aae-d4528d5b2fd1" providerId="ADAL" clId="{FF30FBBA-E68B-4661-90E2-383838F6F2F0}" dt="2022-11-07T22:49:18.536" v="171" actId="478"/>
          <ac:spMkLst>
            <pc:docMk/>
            <pc:sldMk cId="507109241" sldId="2147471267"/>
            <ac:spMk id="10" creationId="{73DA1DFB-CC76-4882-B9CF-A6AEAEC8E409}"/>
          </ac:spMkLst>
        </pc:spChg>
        <pc:spChg chg="del mod">
          <ac:chgData name="Patel, Jasmin (Cognizant)" userId="9b6b1210-ff59-4b00-9aae-d4528d5b2fd1" providerId="ADAL" clId="{FF30FBBA-E68B-4661-90E2-383838F6F2F0}" dt="2022-11-04T04:22:10.704" v="61" actId="478"/>
          <ac:spMkLst>
            <pc:docMk/>
            <pc:sldMk cId="507109241" sldId="2147471267"/>
            <ac:spMk id="13" creationId="{715666B3-FB61-F447-A573-F78BB6008A83}"/>
          </ac:spMkLst>
        </pc:spChg>
        <pc:spChg chg="mod">
          <ac:chgData name="Patel, Jasmin (Cognizant)" userId="9b6b1210-ff59-4b00-9aae-d4528d5b2fd1" providerId="ADAL" clId="{FF30FBBA-E68B-4661-90E2-383838F6F2F0}" dt="2022-11-07T00:59:59.768" v="99" actId="6549"/>
          <ac:spMkLst>
            <pc:docMk/>
            <pc:sldMk cId="507109241" sldId="2147471267"/>
            <ac:spMk id="14" creationId="{2FF9BF0B-96AA-144D-83B5-603794D79612}"/>
          </ac:spMkLst>
        </pc:spChg>
        <pc:spChg chg="del">
          <ac:chgData name="Patel, Jasmin (Cognizant)" userId="9b6b1210-ff59-4b00-9aae-d4528d5b2fd1" providerId="ADAL" clId="{FF30FBBA-E68B-4661-90E2-383838F6F2F0}" dt="2022-11-04T04:22:39.031" v="66" actId="478"/>
          <ac:spMkLst>
            <pc:docMk/>
            <pc:sldMk cId="507109241" sldId="2147471267"/>
            <ac:spMk id="17" creationId="{63C5CEB9-1C24-1A4D-ABE9-5002B70659A1}"/>
          </ac:spMkLst>
        </pc:spChg>
        <pc:spChg chg="del">
          <ac:chgData name="Patel, Jasmin (Cognizant)" userId="9b6b1210-ff59-4b00-9aae-d4528d5b2fd1" providerId="ADAL" clId="{FF30FBBA-E68B-4661-90E2-383838F6F2F0}" dt="2022-11-07T22:49:14.271" v="170" actId="478"/>
          <ac:spMkLst>
            <pc:docMk/>
            <pc:sldMk cId="507109241" sldId="2147471267"/>
            <ac:spMk id="22" creationId="{2011F384-8BEF-9542-9BA1-0CE14F39F04D}"/>
          </ac:spMkLst>
        </pc:spChg>
      </pc:sldChg>
      <pc:sldChg chg="add del">
        <pc:chgData name="Patel, Jasmin (Cognizant)" userId="9b6b1210-ff59-4b00-9aae-d4528d5b2fd1" providerId="ADAL" clId="{FF30FBBA-E68B-4661-90E2-383838F6F2F0}" dt="2022-11-04T04:21:24.466" v="57" actId="47"/>
        <pc:sldMkLst>
          <pc:docMk/>
          <pc:sldMk cId="1117211339" sldId="2147471268"/>
        </pc:sldMkLst>
      </pc:sldChg>
      <pc:sldChg chg="addSp delSp modSp add mod">
        <pc:chgData name="Patel, Jasmin (Cognizant)" userId="9b6b1210-ff59-4b00-9aae-d4528d5b2fd1" providerId="ADAL" clId="{FF30FBBA-E68B-4661-90E2-383838F6F2F0}" dt="2022-11-07T22:49:24.919" v="173" actId="478"/>
        <pc:sldMkLst>
          <pc:docMk/>
          <pc:sldMk cId="2624100058" sldId="2147471268"/>
        </pc:sldMkLst>
        <pc:spChg chg="mod">
          <ac:chgData name="Patel, Jasmin (Cognizant)" userId="9b6b1210-ff59-4b00-9aae-d4528d5b2fd1" providerId="ADAL" clId="{FF30FBBA-E68B-4661-90E2-383838F6F2F0}" dt="2022-11-07T01:02:26.913" v="106" actId="255"/>
          <ac:spMkLst>
            <pc:docMk/>
            <pc:sldMk cId="2624100058" sldId="2147471268"/>
            <ac:spMk id="2" creationId="{45DA1ECF-BB85-064A-8732-BBBC88BA821A}"/>
          </ac:spMkLst>
        </pc:spChg>
        <pc:spChg chg="add del mod">
          <ac:chgData name="Patel, Jasmin (Cognizant)" userId="9b6b1210-ff59-4b00-9aae-d4528d5b2fd1" providerId="ADAL" clId="{FF30FBBA-E68B-4661-90E2-383838F6F2F0}" dt="2022-11-07T22:49:24.919" v="173" actId="478"/>
          <ac:spMkLst>
            <pc:docMk/>
            <pc:sldMk cId="2624100058" sldId="2147471268"/>
            <ac:spMk id="6" creationId="{E1FEDBA2-2AC8-4CBD-8F5B-39143DF6E34B}"/>
          </ac:spMkLst>
        </pc:spChg>
        <pc:spChg chg="mod">
          <ac:chgData name="Patel, Jasmin (Cognizant)" userId="9b6b1210-ff59-4b00-9aae-d4528d5b2fd1" providerId="ADAL" clId="{FF30FBBA-E68B-4661-90E2-383838F6F2F0}" dt="2022-11-07T01:04:50.067" v="162" actId="20577"/>
          <ac:spMkLst>
            <pc:docMk/>
            <pc:sldMk cId="2624100058" sldId="2147471268"/>
            <ac:spMk id="14" creationId="{2FF9BF0B-96AA-144D-83B5-603794D79612}"/>
          </ac:spMkLst>
        </pc:spChg>
        <pc:spChg chg="del">
          <ac:chgData name="Patel, Jasmin (Cognizant)" userId="9b6b1210-ff59-4b00-9aae-d4528d5b2fd1" providerId="ADAL" clId="{FF30FBBA-E68B-4661-90E2-383838F6F2F0}" dt="2022-11-07T22:49:23.401" v="172" actId="478"/>
          <ac:spMkLst>
            <pc:docMk/>
            <pc:sldMk cId="2624100058" sldId="2147471268"/>
            <ac:spMk id="22" creationId="{2011F384-8BEF-9542-9BA1-0CE14F39F04D}"/>
          </ac:spMkLst>
        </pc:spChg>
        <pc:graphicFrameChg chg="add mod">
          <ac:chgData name="Patel, Jasmin (Cognizant)" userId="9b6b1210-ff59-4b00-9aae-d4528d5b2fd1" providerId="ADAL" clId="{FF30FBBA-E68B-4661-90E2-383838F6F2F0}" dt="2022-11-07T01:05:07.693" v="164" actId="1076"/>
          <ac:graphicFrameMkLst>
            <pc:docMk/>
            <pc:sldMk cId="2624100058" sldId="2147471268"/>
            <ac:graphicFrameMk id="7" creationId="{BD8AFAC7-89E6-47E1-B0B2-8536D6DB0FA3}"/>
          </ac:graphicFrameMkLst>
        </pc:graphicFrameChg>
      </pc:sldChg>
      <pc:sldChg chg="add del">
        <pc:chgData name="Patel, Jasmin (Cognizant)" userId="9b6b1210-ff59-4b00-9aae-d4528d5b2fd1" providerId="ADAL" clId="{FF30FBBA-E68B-4661-90E2-383838F6F2F0}" dt="2022-11-04T04:18:42.250" v="32" actId="47"/>
        <pc:sldMkLst>
          <pc:docMk/>
          <pc:sldMk cId="2989430019" sldId="2147471269"/>
        </pc:sldMkLst>
      </pc:sldChg>
      <pc:sldMasterChg chg="delSldLayout">
        <pc:chgData name="Patel, Jasmin (Cognizant)" userId="9b6b1210-ff59-4b00-9aae-d4528d5b2fd1" providerId="ADAL" clId="{FF30FBBA-E68B-4661-90E2-383838F6F2F0}" dt="2022-11-04T04:21:29.790" v="58" actId="47"/>
        <pc:sldMasterMkLst>
          <pc:docMk/>
          <pc:sldMasterMk cId="1422930743" sldId="2147483707"/>
        </pc:sldMasterMkLst>
        <pc:sldLayoutChg chg="del">
          <pc:chgData name="Patel, Jasmin (Cognizant)" userId="9b6b1210-ff59-4b00-9aae-d4528d5b2fd1" providerId="ADAL" clId="{FF30FBBA-E68B-4661-90E2-383838F6F2F0}" dt="2022-11-04T04:21:29.790" v="58" actId="47"/>
          <pc:sldLayoutMkLst>
            <pc:docMk/>
            <pc:sldMasterMk cId="1422930743" sldId="2147483707"/>
            <pc:sldLayoutMk cId="1572111996" sldId="2147483814"/>
          </pc:sldLayoutMkLst>
        </pc:sldLayoutChg>
        <pc:sldLayoutChg chg="del">
          <pc:chgData name="Patel, Jasmin (Cognizant)" userId="9b6b1210-ff59-4b00-9aae-d4528d5b2fd1" providerId="ADAL" clId="{FF30FBBA-E68B-4661-90E2-383838F6F2F0}" dt="2022-11-04T04:21:24.466" v="57" actId="47"/>
          <pc:sldLayoutMkLst>
            <pc:docMk/>
            <pc:sldMasterMk cId="1422930743" sldId="2147483707"/>
            <pc:sldLayoutMk cId="293056403" sldId="2147483815"/>
          </pc:sldLayoutMkLst>
        </pc:sldLayoutChg>
        <pc:sldLayoutChg chg="del">
          <pc:chgData name="Patel, Jasmin (Cognizant)" userId="9b6b1210-ff59-4b00-9aae-d4528d5b2fd1" providerId="ADAL" clId="{FF30FBBA-E68B-4661-90E2-383838F6F2F0}" dt="2022-11-04T04:18:43.834" v="33" actId="47"/>
          <pc:sldLayoutMkLst>
            <pc:docMk/>
            <pc:sldMasterMk cId="1422930743" sldId="2147483707"/>
            <pc:sldLayoutMk cId="2041558381" sldId="2147483815"/>
          </pc:sldLayoutMkLst>
        </pc:sldLayoutChg>
      </pc:sldMasterChg>
    </pc:docChg>
  </pc:docChgLst>
  <pc:docChgLst>
    <pc:chgData name="Patel, Jasmin (Cognizant)" userId="S::936174@cognizant.com::9b6b1210-ff59-4b00-9aae-d4528d5b2fd1" providerId="AD" clId="Web-{36E9B73B-E6FD-4F82-ABE5-52426A23600C}"/>
    <pc:docChg chg="modSld">
      <pc:chgData name="Patel, Jasmin (Cognizant)" userId="S::936174@cognizant.com::9b6b1210-ff59-4b00-9aae-d4528d5b2fd1" providerId="AD" clId="Web-{36E9B73B-E6FD-4F82-ABE5-52426A23600C}" dt="2022-11-23T00:39:20.499" v="7" actId="20577"/>
      <pc:docMkLst>
        <pc:docMk/>
      </pc:docMkLst>
      <pc:sldChg chg="modSp">
        <pc:chgData name="Patel, Jasmin (Cognizant)" userId="S::936174@cognizant.com::9b6b1210-ff59-4b00-9aae-d4528d5b2fd1" providerId="AD" clId="Web-{36E9B73B-E6FD-4F82-ABE5-52426A23600C}" dt="2022-11-23T00:39:20.499" v="7" actId="20577"/>
        <pc:sldMkLst>
          <pc:docMk/>
          <pc:sldMk cId="4019922006" sldId="2134806514"/>
        </pc:sldMkLst>
        <pc:spChg chg="mod">
          <ac:chgData name="Patel, Jasmin (Cognizant)" userId="S::936174@cognizant.com::9b6b1210-ff59-4b00-9aae-d4528d5b2fd1" providerId="AD" clId="Web-{36E9B73B-E6FD-4F82-ABE5-52426A23600C}" dt="2022-11-23T00:39:20.499" v="7" actId="20577"/>
          <ac:spMkLst>
            <pc:docMk/>
            <pc:sldMk cId="4019922006" sldId="2134806514"/>
            <ac:spMk id="14" creationId="{9E758425-DA32-BA43-B817-1740693F42F0}"/>
          </ac:spMkLst>
        </pc:spChg>
      </pc:sldChg>
    </pc:docChg>
  </pc:docChgLst>
  <pc:docChgLst>
    <pc:chgData name="Franco, Elvira (Cognizant)" userId="S::738632@cognizant.com::87a650b6-53a3-4ed5-8d9d-652a98c541e2" providerId="AD" clId="Web-{5463F1E1-9020-63C4-B2B8-5FADB7BF5635}"/>
    <pc:docChg chg="modSld">
      <pc:chgData name="Franco, Elvira (Cognizant)" userId="S::738632@cognizant.com::87a650b6-53a3-4ed5-8d9d-652a98c541e2" providerId="AD" clId="Web-{5463F1E1-9020-63C4-B2B8-5FADB7BF5635}" dt="2022-10-27T03:14:40.065" v="2" actId="20577"/>
      <pc:docMkLst>
        <pc:docMk/>
      </pc:docMkLst>
      <pc:sldChg chg="modSp">
        <pc:chgData name="Franco, Elvira (Cognizant)" userId="S::738632@cognizant.com::87a650b6-53a3-4ed5-8d9d-652a98c541e2" providerId="AD" clId="Web-{5463F1E1-9020-63C4-B2B8-5FADB7BF5635}" dt="2022-10-27T03:14:40.065" v="2" actId="20577"/>
        <pc:sldMkLst>
          <pc:docMk/>
          <pc:sldMk cId="1185421792" sldId="265"/>
        </pc:sldMkLst>
        <pc:spChg chg="mod">
          <ac:chgData name="Franco, Elvira (Cognizant)" userId="S::738632@cognizant.com::87a650b6-53a3-4ed5-8d9d-652a98c541e2" providerId="AD" clId="Web-{5463F1E1-9020-63C4-B2B8-5FADB7BF5635}" dt="2022-10-27T03:14:40.065" v="2" actId="20577"/>
          <ac:spMkLst>
            <pc:docMk/>
            <pc:sldMk cId="1185421792" sldId="265"/>
            <ac:spMk id="6" creationId="{BA6C8897-1813-9F91-F889-B98AADF60C27}"/>
          </ac:spMkLst>
        </pc:spChg>
      </pc:sldChg>
    </pc:docChg>
  </pc:docChgLst>
  <pc:docChgLst>
    <pc:chgData name="Patel, Jasmin (Cognizant)" userId="S::936174@cognizant.com::9b6b1210-ff59-4b00-9aae-d4528d5b2fd1" providerId="AD" clId="Web-{79BDDAF9-EA63-4290-8A6A-3A6E702B7331}"/>
    <pc:docChg chg="modSld">
      <pc:chgData name="Patel, Jasmin (Cognizant)" userId="S::936174@cognizant.com::9b6b1210-ff59-4b00-9aae-d4528d5b2fd1" providerId="AD" clId="Web-{79BDDAF9-EA63-4290-8A6A-3A6E702B7331}" dt="2022-11-04T04:09:10.415" v="3"/>
      <pc:docMkLst>
        <pc:docMk/>
      </pc:docMkLst>
      <pc:sldChg chg="addSp delSp modSp">
        <pc:chgData name="Patel, Jasmin (Cognizant)" userId="S::936174@cognizant.com::9b6b1210-ff59-4b00-9aae-d4528d5b2fd1" providerId="AD" clId="Web-{79BDDAF9-EA63-4290-8A6A-3A6E702B7331}" dt="2022-11-04T04:09:10.415" v="3"/>
        <pc:sldMkLst>
          <pc:docMk/>
          <pc:sldMk cId="4289491435" sldId="256"/>
        </pc:sldMkLst>
        <pc:picChg chg="add del mod">
          <ac:chgData name="Patel, Jasmin (Cognizant)" userId="S::936174@cognizant.com::9b6b1210-ff59-4b00-9aae-d4528d5b2fd1" providerId="AD" clId="Web-{79BDDAF9-EA63-4290-8A6A-3A6E702B7331}" dt="2022-11-04T04:09:10.415" v="3"/>
          <ac:picMkLst>
            <pc:docMk/>
            <pc:sldMk cId="4289491435" sldId="256"/>
            <ac:picMk id="5" creationId="{E880ABEE-38EC-53DE-9D5F-285FAC5305B7}"/>
          </ac:picMkLst>
        </pc:picChg>
        <pc:picChg chg="add del mod">
          <ac:chgData name="Patel, Jasmin (Cognizant)" userId="S::936174@cognizant.com::9b6b1210-ff59-4b00-9aae-d4528d5b2fd1" providerId="AD" clId="Web-{79BDDAF9-EA63-4290-8A6A-3A6E702B7331}" dt="2022-11-04T04:09:01.540" v="2"/>
          <ac:picMkLst>
            <pc:docMk/>
            <pc:sldMk cId="4289491435" sldId="256"/>
            <ac:picMk id="6" creationId="{E8085122-CEB8-F177-F7E1-44ABE3EB9CB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6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11/23/2022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Speaker’s Full Name</a:t>
            </a:r>
          </a:p>
          <a:p>
            <a:pPr lvl="1"/>
            <a:r>
              <a:rPr lang="en-US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 - ligh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8AA51-7693-0641-B1F2-2F6BF501AF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3" t="430" r="804" b="462"/>
          <a:stretch/>
        </p:blipFill>
        <p:spPr>
          <a:xfrm>
            <a:off x="37214" y="0"/>
            <a:ext cx="9114761" cy="51435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1813" y="4743895"/>
            <a:ext cx="898634" cy="2276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2022 Cognizant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E78C046-F713-7644-890D-FEC8749EF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12" y="1578821"/>
            <a:ext cx="3009900" cy="1371352"/>
          </a:xfrm>
        </p:spPr>
        <p:txBody>
          <a:bodyPr anchor="b">
            <a:noAutofit/>
          </a:bodyPr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CA51294-C033-514D-B2AD-53CAA2640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242" y="3140964"/>
            <a:ext cx="3010661" cy="342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5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3B359-DEFF-8445-9CA5-5D8394261A1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81812" y="3967309"/>
            <a:ext cx="3009884" cy="27384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bg2"/>
                </a:solidFill>
              </a:defRPr>
            </a:lvl2pPr>
            <a:lvl3pPr marL="685800" indent="0">
              <a:buNone/>
              <a:defRPr>
                <a:solidFill>
                  <a:schemeClr val="bg2"/>
                </a:solidFill>
              </a:defRPr>
            </a:lvl3pPr>
            <a:lvl4pPr marL="1028700" indent="0">
              <a:buNone/>
              <a:defRPr>
                <a:solidFill>
                  <a:schemeClr val="bg2"/>
                </a:solidFill>
              </a:defRPr>
            </a:lvl4pPr>
            <a:lvl5pPr marL="13716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172F6F4F-6078-614B-9D72-235A05BE54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569" y="286398"/>
            <a:ext cx="1550987" cy="4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9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per head, sub head, footnot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0" y="1143002"/>
            <a:ext cx="8105775" cy="3143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418338"/>
            <a:ext cx="8106157" cy="230833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F304BD6-DACB-8C40-8FF9-7D9AD2276F4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42901" y="744021"/>
            <a:ext cx="8106155" cy="34580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accent3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4407069"/>
            <a:ext cx="8106154" cy="26242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81813" y="4828762"/>
            <a:ext cx="898634" cy="1428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Cognizant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2900" y="4828989"/>
            <a:ext cx="264073" cy="14306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525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DE5300-D6EE-B945-A3F3-F094244958A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42900" y="233172"/>
            <a:ext cx="8115300" cy="17145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tabLst/>
              <a:defRPr sz="788" b="0">
                <a:solidFill>
                  <a:schemeClr val="accent3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super head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83D89A3-7746-6A4C-A4B4-55083AFF4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814" y="4764359"/>
            <a:ext cx="1021581" cy="3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40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6650" y="-12700"/>
            <a:ext cx="5480849" cy="515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13" y="1497003"/>
            <a:ext cx="4539995" cy="1246495"/>
          </a:xfrm>
        </p:spPr>
        <p:txBody>
          <a:bodyPr wrap="square" anchor="ctr" anchorCtr="0">
            <a:spAutoFit/>
          </a:bodyPr>
          <a:lstStyle>
            <a:lvl1pPr algn="l"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1813" y="4743895"/>
            <a:ext cx="898634" cy="2276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2900" y="4743974"/>
            <a:ext cx="264073" cy="228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1050" y="2923161"/>
            <a:ext cx="4539992" cy="971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255087C-F40D-2E4F-A55B-4F9057EEE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54569" y="286398"/>
            <a:ext cx="1550987" cy="4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24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Drag picture to placeholder or click icon to add</a:t>
            </a:r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11/23/2022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  <a:p>
            <a:pPr lvl="1"/>
            <a:endParaRPr lang="en-US"/>
          </a:p>
          <a:p>
            <a:pPr lvl="0"/>
            <a:r>
              <a:rPr lang="en-US"/>
              <a:t>Numbered text</a:t>
            </a:r>
          </a:p>
          <a:p>
            <a:pPr lvl="1"/>
            <a:r>
              <a:rPr lang="en-US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11/23/2022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2019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11/23/2022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  <p:sldLayoutId id="2147483816" r:id="rId33"/>
    <p:sldLayoutId id="2147483817" r:id="rId34"/>
    <p:sldLayoutId id="2147483818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4.xml"/><Relationship Id="rId4" Type="http://schemas.openxmlformats.org/officeDocument/2006/relationships/hyperlink" Target="https://www.postman.com/product/rest-clien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25B54-6779-CD4A-A56B-DDD9A922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5EC59C0-9CBA-8F4F-A32F-8F05A2B79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10" y="1578821"/>
            <a:ext cx="3183151" cy="1371352"/>
          </a:xfrm>
        </p:spPr>
        <p:txBody>
          <a:bodyPr/>
          <a:lstStyle/>
          <a:p>
            <a:r>
              <a:rPr lang="en-US" sz="3600" dirty="0"/>
              <a:t>Code like a girl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9899AD9-F05F-4448-84EC-C44E5A315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Visual Studio Code &amp; NodeJS </a:t>
            </a:r>
            <a:br>
              <a:rPr lang="en-US" sz="1400" dirty="0"/>
            </a:br>
            <a:r>
              <a:rPr lang="en-US" sz="1400" dirty="0"/>
              <a:t>Setup requirements</a:t>
            </a:r>
            <a:r>
              <a:rPr lang="en-US" dirty="0"/>
              <a:t>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57CFC46-4918-294E-BE34-E346CD87526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vert="horz" wrap="none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28-Nov-22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3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FF9BF0B-96AA-144D-83B5-603794D79612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AU" sz="1700" dirty="0">
                <a:solidFill>
                  <a:schemeClr val="accent3"/>
                </a:solidFill>
                <a:latin typeface="+mn-lt"/>
                <a:cs typeface="+mn-cs"/>
              </a:rPr>
              <a:t>Install Visual Studio Code (Windows, Linux, Unix, Mac OS X etc.)</a:t>
            </a:r>
          </a:p>
          <a:p>
            <a:pPr marL="514350" lvl="1" indent="-285750" fontAlgn="base"/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r>
              <a:rPr lang="en-AU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>
                <a:latin typeface="Arial"/>
                <a:cs typeface="Arial"/>
              </a:rPr>
              <a:t>​</a:t>
            </a:r>
          </a:p>
          <a:p>
            <a:pPr marL="514350" lvl="1" indent="-285750" fontAlgn="base"/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AU" sz="1700" dirty="0">
                <a:solidFill>
                  <a:schemeClr val="accent3"/>
                </a:solidFill>
                <a:latin typeface="+mn-lt"/>
                <a:cs typeface="+mn-cs"/>
              </a:rPr>
              <a:t>Install Node.js on various platforms (Windows, Linux, Unix, Mac OS X etc.)</a:t>
            </a:r>
          </a:p>
          <a:p>
            <a:pPr marL="514350" lvl="1" indent="-285750" fontAlgn="base"/>
            <a:r>
              <a:rPr lang="en-AU" sz="1700" dirty="0">
                <a:solidFill>
                  <a:schemeClr val="tx1"/>
                </a:solidFill>
                <a:latin typeface="+mn-lt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https://nodejs.org/en/download/</a:t>
            </a:r>
            <a:endParaRPr lang="en-US" sz="17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514350" lvl="1" indent="-285750"/>
            <a:endParaRPr lang="en-AU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700" dirty="0">
                <a:solidFill>
                  <a:schemeClr val="accent3"/>
                </a:solidFill>
                <a:latin typeface="+mn-lt"/>
                <a:cs typeface="+mn-cs"/>
              </a:rPr>
              <a:t>Install Postman (Optional, to check Default, Get &amp; Post request)</a:t>
            </a:r>
            <a:endParaRPr lang="en-US" sz="1700" dirty="0">
              <a:solidFill>
                <a:schemeClr val="accent3"/>
              </a:solidFill>
              <a:latin typeface="+mn-lt"/>
              <a:cs typeface="+mn-cs"/>
            </a:endParaRPr>
          </a:p>
          <a:p>
            <a:pPr marL="514350" lvl="1" indent="-285750"/>
            <a:r>
              <a:rPr lang="en-AU" sz="1700" dirty="0">
                <a:solidFill>
                  <a:schemeClr val="tx1"/>
                </a:solidFill>
                <a:latin typeface="+mn-lt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https://www.postman.com/product/rest-client/</a:t>
            </a:r>
            <a:endParaRPr lang="en-US" sz="1700" dirty="0">
              <a:solidFill>
                <a:schemeClr val="tx1"/>
              </a:solidFill>
              <a:latin typeface="+mn-lt"/>
              <a:cs typeface="+mn-cs"/>
            </a:endParaRPr>
          </a:p>
          <a:p>
            <a:pPr lvl="3"/>
            <a:endParaRPr lang="en-US" dirty="0"/>
          </a:p>
          <a:p>
            <a:pPr marL="733425" lvl="2" indent="-257175"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A1ECF-BB85-064A-8732-BBBC88BA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latin typeface="+mj-lt"/>
                <a:cs typeface="+mj-cs"/>
              </a:rPr>
              <a:t>Setup requirements</a:t>
            </a:r>
            <a:r>
              <a:rPr lang="en-US" sz="2400" dirty="0">
                <a:latin typeface="+mj-lt"/>
                <a:cs typeface="+mj-cs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904D1-6CA9-7040-91EC-26A1950E3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70EBE-8163-8140-8679-E4D106C06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FF9BF0B-96AA-144D-83B5-603794D7961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0" y="1143002"/>
            <a:ext cx="8105775" cy="3574073"/>
          </a:xfrm>
        </p:spPr>
        <p:txBody>
          <a:bodyPr vert="horz" lIns="0" tIns="0" rIns="0" bIns="0" rtlCol="0" anchor="t">
            <a:normAutofit fontScale="62500" lnSpcReduction="20000"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sz="1700" dirty="0">
                <a:solidFill>
                  <a:schemeClr val="accent3"/>
                </a:solidFill>
                <a:latin typeface="+mn-lt"/>
                <a:cs typeface="+mn-cs"/>
              </a:rPr>
              <a:t>To run Node.js app</a:t>
            </a:r>
            <a:endParaRPr lang="en-AU" sz="1700" dirty="0">
              <a:solidFill>
                <a:schemeClr val="accent3"/>
              </a:solidFill>
              <a:latin typeface="+mn-lt"/>
              <a:cs typeface="+mn-cs"/>
            </a:endParaRPr>
          </a:p>
          <a:p>
            <a:pPr marL="514350" lvl="1" indent="-285750" fontAlgn="base"/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Unzip the file</a:t>
            </a:r>
          </a:p>
          <a:p>
            <a:pPr marL="514350" lvl="1" indent="-285750" fontAlgn="base"/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Go to Node.js command prompt</a:t>
            </a:r>
          </a:p>
          <a:p>
            <a:pPr marL="514350" lvl="1" indent="-285750" fontAlgn="base"/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Go to the location of folder of </a:t>
            </a:r>
            <a:r>
              <a:rPr lang="en-US" sz="1700" dirty="0" err="1">
                <a:solidFill>
                  <a:schemeClr val="tx1"/>
                </a:solidFill>
                <a:latin typeface="+mn-lt"/>
                <a:cs typeface="+mn-cs"/>
              </a:rPr>
              <a:t>HelloExpress</a:t>
            </a:r>
            <a:endParaRPr lang="en-US" sz="17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514350" lvl="1" indent="-285750"/>
            <a:r>
              <a:rPr lang="en-US" sz="1700" dirty="0">
                <a:solidFill>
                  <a:schemeClr val="tx1"/>
                </a:solidFill>
                <a:latin typeface="+mn-lt"/>
                <a:cs typeface="Arial"/>
              </a:rPr>
              <a:t>Open code using command 'code .' It will open in VS Code.</a:t>
            </a:r>
            <a:endParaRPr lang="en-US" sz="17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514350" lvl="1" indent="-285750"/>
            <a:r>
              <a:rPr lang="en-US" sz="1700" dirty="0">
                <a:solidFill>
                  <a:schemeClr val="tx1"/>
                </a:solidFill>
                <a:latin typeface="+mn-lt"/>
                <a:cs typeface="Arial"/>
              </a:rPr>
              <a:t>Open terminal window in VS Code and run '</a:t>
            </a:r>
            <a:r>
              <a:rPr lang="en-US" sz="1700" dirty="0" err="1">
                <a:solidFill>
                  <a:schemeClr val="tx1"/>
                </a:solidFill>
                <a:latin typeface="+mn-lt"/>
                <a:cs typeface="Arial"/>
              </a:rPr>
              <a:t>npm</a:t>
            </a:r>
            <a:r>
              <a:rPr lang="en-US" sz="1700" dirty="0">
                <a:solidFill>
                  <a:schemeClr val="tx1"/>
                </a:solidFill>
                <a:latin typeface="+mn-lt"/>
                <a:cs typeface="Arial"/>
              </a:rPr>
              <a:t> version' for version check, '</a:t>
            </a:r>
            <a:r>
              <a:rPr lang="en-US" sz="1700" dirty="0" err="1">
                <a:solidFill>
                  <a:schemeClr val="tx1"/>
                </a:solidFill>
                <a:latin typeface="+mn-lt"/>
                <a:cs typeface="Arial"/>
              </a:rPr>
              <a:t>npm</a:t>
            </a:r>
            <a:r>
              <a:rPr lang="en-US" sz="1700" dirty="0">
                <a:solidFill>
                  <a:schemeClr val="tx1"/>
                </a:solidFill>
                <a:latin typeface="+mn-lt"/>
                <a:cs typeface="Arial"/>
              </a:rPr>
              <a:t> install' to include modules to run the application</a:t>
            </a:r>
          </a:p>
          <a:p>
            <a:pPr marL="514350" lvl="1" indent="-285750" fontAlgn="base"/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Run </a:t>
            </a:r>
            <a:r>
              <a:rPr lang="en-US" sz="1700" dirty="0" err="1">
                <a:solidFill>
                  <a:schemeClr val="tx1"/>
                </a:solidFill>
                <a:latin typeface="+mn-lt"/>
                <a:cs typeface="+mn-cs"/>
              </a:rPr>
              <a:t>nodemon</a:t>
            </a:r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 app.js</a:t>
            </a:r>
            <a:r>
              <a:rPr lang="en-AU" sz="17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>
                <a:latin typeface="Arial"/>
                <a:cs typeface="Arial"/>
              </a:rPr>
              <a:t>​</a:t>
            </a:r>
          </a:p>
          <a:p>
            <a:pPr marL="514350" lvl="1" indent="-285750" fontAlgn="base"/>
            <a:endParaRPr lang="en-US" dirty="0"/>
          </a:p>
          <a:p>
            <a:pPr marL="342900" indent="-342900" fontAlgn="base">
              <a:buFont typeface="+mj-lt"/>
              <a:buAutoNum type="arabicPeriod"/>
            </a:pPr>
            <a:r>
              <a:rPr lang="en-US" sz="1700" dirty="0">
                <a:solidFill>
                  <a:schemeClr val="accent3"/>
                </a:solidFill>
                <a:latin typeface="+mn-lt"/>
                <a:cs typeface="+mn-cs"/>
              </a:rPr>
              <a:t>To run React.js app</a:t>
            </a:r>
            <a:endParaRPr lang="en-AU" sz="1700" dirty="0">
              <a:solidFill>
                <a:schemeClr val="accent3"/>
              </a:solidFill>
              <a:latin typeface="+mn-lt"/>
              <a:cs typeface="+mn-cs"/>
            </a:endParaRPr>
          </a:p>
          <a:p>
            <a:pPr marL="514350" lvl="1" indent="-285750" fontAlgn="base"/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Unzip the file</a:t>
            </a:r>
            <a:endParaRPr lang="en-US" sz="170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514350" lvl="1" indent="-285750" fontAlgn="base"/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Go to Node.js command prompt</a:t>
            </a:r>
            <a:endParaRPr lang="en-US" sz="170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514350" lvl="1" indent="-285750" fontAlgn="base"/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Go to the location of folder of hello-react</a:t>
            </a:r>
            <a:endParaRPr lang="en-US" sz="170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514350" lvl="1" indent="-285750"/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Open code using command 'code .' It will open in VS Code.</a:t>
            </a:r>
          </a:p>
          <a:p>
            <a:pPr marL="514350" lvl="1" indent="-285750"/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Open terminal window in VS Code and run '</a:t>
            </a:r>
            <a:r>
              <a:rPr lang="en-US" sz="1700" dirty="0" err="1">
                <a:solidFill>
                  <a:schemeClr val="tx1"/>
                </a:solidFill>
                <a:latin typeface="+mn-lt"/>
                <a:cs typeface="+mn-cs"/>
              </a:rPr>
              <a:t>npm</a:t>
            </a:r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 version' for version check, '</a:t>
            </a:r>
            <a:r>
              <a:rPr lang="en-US" sz="1700" dirty="0" err="1">
                <a:solidFill>
                  <a:schemeClr val="tx1"/>
                </a:solidFill>
                <a:latin typeface="+mn-lt"/>
                <a:cs typeface="+mn-cs"/>
              </a:rPr>
              <a:t>npm</a:t>
            </a:r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 install' to include modules to run the application</a:t>
            </a:r>
            <a:endParaRPr lang="en-US" sz="1700" dirty="0">
              <a:solidFill>
                <a:schemeClr val="tx1"/>
              </a:solidFill>
              <a:latin typeface="+mn-lt"/>
              <a:cs typeface="Arial" panose="020B0604020202020204"/>
            </a:endParaRPr>
          </a:p>
          <a:p>
            <a:pPr marL="514350" lvl="1" indent="-285750" fontAlgn="base"/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Run </a:t>
            </a:r>
            <a:r>
              <a:rPr lang="en-US" sz="1700" dirty="0" err="1">
                <a:solidFill>
                  <a:schemeClr val="tx1"/>
                </a:solidFill>
                <a:latin typeface="+mn-lt"/>
                <a:cs typeface="+mn-cs"/>
              </a:rPr>
              <a:t>npm</a:t>
            </a:r>
            <a:r>
              <a:rPr lang="en-US" sz="1700" dirty="0">
                <a:solidFill>
                  <a:schemeClr val="tx1"/>
                </a:solidFill>
                <a:latin typeface="+mn-lt"/>
                <a:cs typeface="+mn-cs"/>
              </a:rPr>
              <a:t> start​</a:t>
            </a:r>
            <a:endParaRPr lang="en-US" dirty="0">
              <a:solidFill>
                <a:schemeClr val="tx1"/>
              </a:solidFill>
            </a:endParaRPr>
          </a:p>
          <a:p>
            <a:pPr marL="733425" lvl="2" indent="-257175"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A1ECF-BB85-064A-8732-BBBC88BA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b="1" dirty="0">
                <a:latin typeface="+mn-lt"/>
                <a:cs typeface="+mj-cs"/>
              </a:rPr>
              <a:t>To Run NodeJS, React Application </a:t>
            </a:r>
            <a:r>
              <a:rPr lang="en-US" sz="2400" dirty="0">
                <a:latin typeface="+mn-lt"/>
                <a:cs typeface="+mj-cs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904D1-6CA9-7040-91EC-26A1950E3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70EBE-8163-8140-8679-E4D106C06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D8AFAC7-89E6-47E1-B0B2-8536D6DB0F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490894"/>
              </p:ext>
            </p:extLst>
          </p:nvPr>
        </p:nvGraphicFramePr>
        <p:xfrm>
          <a:off x="7644500" y="754905"/>
          <a:ext cx="879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79120" imgH="456480" progId="Package">
                  <p:embed/>
                </p:oleObj>
              </mc:Choice>
              <mc:Fallback>
                <p:oleObj name="Packager Shell Object" showAsIcon="1" r:id="rId2" imgW="879120" imgH="45648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D8AFAC7-89E6-47E1-B0B2-8536D6DB0F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4500" y="754905"/>
                        <a:ext cx="8794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10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D94CC7-B222-5B44-969E-ABE4C1F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13" y="1808626"/>
            <a:ext cx="4539995" cy="62324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E55FCB-FBA5-ED4E-AAF6-496B4259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dirty="0" smtClean="0"/>
              <a:pPr/>
              <a:t>4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758425-DA32-BA43-B817-1740693F42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r>
              <a:rPr lang="en-US" dirty="0">
                <a:latin typeface="Arial"/>
                <a:cs typeface="Arial"/>
              </a:rPr>
              <a:t>Jasmin Patel</a:t>
            </a:r>
          </a:p>
          <a:p>
            <a:r>
              <a:rPr lang="en-US" dirty="0">
                <a:latin typeface="Arial"/>
                <a:cs typeface="Arial"/>
              </a:rPr>
              <a:t>Rajeev Menon</a:t>
            </a:r>
          </a:p>
          <a:p>
            <a:r>
              <a:rPr lang="en-US" dirty="0">
                <a:latin typeface="Arial"/>
                <a:cs typeface="Arial"/>
              </a:rPr>
              <a:t>Ezgi Ozturk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24C1-54AE-DD46-B667-D9FBFDF3B512}"/>
              </a:ext>
            </a:extLst>
          </p:cNvPr>
          <p:cNvSpPr txBox="1"/>
          <p:nvPr/>
        </p:nvSpPr>
        <p:spPr>
          <a:xfrm>
            <a:off x="1956895" y="309201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22006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FEB6863-95DF-4174-BDAE-0C67A64AF232}" vid="{C160C555-C30F-4E80-84FF-D8518884C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8BD50B311A04DA9DA5310F0822F19" ma:contentTypeVersion="4" ma:contentTypeDescription="Create a new document." ma:contentTypeScope="" ma:versionID="2fd9b21300afbaff47f80eea12a2903d">
  <xsd:schema xmlns:xsd="http://www.w3.org/2001/XMLSchema" xmlns:xs="http://www.w3.org/2001/XMLSchema" xmlns:p="http://schemas.microsoft.com/office/2006/metadata/properties" xmlns:ns2="0108ade9-b122-45f2-939e-336cc31f6f4b" xmlns:ns3="68294c8b-6c8d-4445-875f-e820bc54af42" targetNamespace="http://schemas.microsoft.com/office/2006/metadata/properties" ma:root="true" ma:fieldsID="75d32b548ce475b9d673c06f4dafe918" ns2:_="" ns3:_="">
    <xsd:import namespace="0108ade9-b122-45f2-939e-336cc31f6f4b"/>
    <xsd:import namespace="68294c8b-6c8d-4445-875f-e820bc54af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8ade9-b122-45f2-939e-336cc31f6f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94c8b-6c8d-4445-875f-e820bc54af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D3838E-C168-4517-9995-82BECE934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08ade9-b122-45f2-939e-336cc31f6f4b"/>
    <ds:schemaRef ds:uri="68294c8b-6c8d-4445-875f-e820bc54af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CC8088-CD06-47AE-A96E-E248E05CAEE5}">
  <ds:schemaRefs>
    <ds:schemaRef ds:uri="0108ade9-b122-45f2-939e-336cc31f6f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ADE09D-DF51-4FD0-8F8F-9912C1344F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 PPT Template 16x9 2019</Template>
  <TotalTime>0</TotalTime>
  <Words>188</Words>
  <Application>Microsoft Office PowerPoint</Application>
  <PresentationFormat>On-screen Show (16:9)</PresentationFormat>
  <Paragraphs>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Cognizant</vt:lpstr>
      <vt:lpstr>Code like a girl</vt:lpstr>
      <vt:lpstr>Setup requirements </vt:lpstr>
      <vt:lpstr>To Run NodeJS, React Application  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Rayside, Jaimi (Cognizant)</dc:creator>
  <cp:lastModifiedBy>Patel, Jasmin (Cognizant)</cp:lastModifiedBy>
  <cp:revision>43</cp:revision>
  <cp:lastPrinted>2017-02-17T19:35:46Z</cp:lastPrinted>
  <dcterms:created xsi:type="dcterms:W3CDTF">2019-07-01T04:27:13Z</dcterms:created>
  <dcterms:modified xsi:type="dcterms:W3CDTF">2022-11-24T04:22:16Z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0x01010072E8BD50B311A04DA9DA5310F0822F19</vt:lpwstr>
  </property>
</Properties>
</file>