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424D4263-B6DC-3CA0-9472-49C58197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854B02B-0B9C-4F1C-AA77-81019299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71A3F3-7B20-453C-B836-95EE1B194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0D9088-A9DD-44D1-9480-54C6D9C5C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F294E8-3387-4EC5-8FEF-B6619381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9E4F71-1563-49A7-9E36-B6F17274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711EDE-15AE-45C1-BB5D-A75C2DBCE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B2208C-A2E8-4A3A-A096-18F4A4CFF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F3D91FA-90DD-41F3-9BA4-DCECE004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6A5051-8549-4326-889F-D444806D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1A1F84-F65A-4182-A980-DAB5DDBA1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B902F0-87AC-443C-80DE-A74F802B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E8A466-B6A0-4DB3-B8A3-CF8125CD3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D000BE-82F9-40A6-8F25-A0599C52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9C32A44-65BE-4E50-B57F-40F70F0F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210BAD-6517-4B69-9957-4A96B63EE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28EA630-A8D1-41B2-A192-87C68DBF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C7DD0A-8900-44D2-ACC3-5BA55DC6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F3D55D-BDAF-4568-B302-287E983B6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011E7F-BA17-4517-978C-62A1CAC7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76F9B6-38DE-4DD5-86C1-3422118C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41C3734-DAEF-4A46-BEA1-D5AD3312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77B67C-64B0-4276-A896-25046D11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FC2517-2C23-416A-816A-78BC0D55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0C33528-1E61-46AF-AB71-5D8A4421A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FEEF936-1B01-48F9-92E8-409D0D0AE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37AE8-840F-4140-9ABB-092572380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9BB531-A47E-49A2-B75C-12D80A40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9A5FD65-1327-4177-AE7B-43F621AF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AE2EAE-6FC0-4C80-89B2-17458DB60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CE40E8B-1E04-4754-94C9-ACE34781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FE685B0-23E4-4A55-97D5-8667B3690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D75DC8-932A-4363-AFCC-31CD4672D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0FA6579-9606-4A7A-8519-FBED9C6F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971" y="1"/>
            <a:ext cx="12196969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C63A8B-335C-7EB9-9EB2-E78C77E21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168613"/>
            <a:ext cx="10318738" cy="1085761"/>
          </a:xfrm>
        </p:spPr>
        <p:txBody>
          <a:bodyPr>
            <a:normAutofit/>
          </a:bodyPr>
          <a:lstStyle/>
          <a:p>
            <a:r>
              <a:rPr lang="it-IT" dirty="0"/>
              <a:t>Progetto PCS 2024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3C82B1-600C-FC3F-5487-251CE007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1477577"/>
            <a:ext cx="6385848" cy="10942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500"/>
              <a:t>Andrea Rostagno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500"/>
              <a:t>Daniele Semeraro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500"/>
              <a:t>Jacopo Ferraris</a:t>
            </a:r>
          </a:p>
        </p:txBody>
      </p:sp>
    </p:spTree>
    <p:extLst>
      <p:ext uri="{BB962C8B-B14F-4D97-AF65-F5344CB8AC3E}">
        <p14:creationId xmlns:p14="http://schemas.microsoft.com/office/powerpoint/2010/main" val="257564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2336-5A9E-96F5-B073-E3C98579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 UML</a:t>
            </a:r>
          </a:p>
        </p:txBody>
      </p:sp>
      <p:pic>
        <p:nvPicPr>
          <p:cNvPr id="7" name="Segnaposto contenuto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1CADD2E-7AAF-93C6-C433-B74BDB403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03" y="2339975"/>
            <a:ext cx="9681419" cy="3563938"/>
          </a:xfrm>
        </p:spPr>
      </p:pic>
    </p:spTree>
    <p:extLst>
      <p:ext uri="{BB962C8B-B14F-4D97-AF65-F5344CB8AC3E}">
        <p14:creationId xmlns:p14="http://schemas.microsoft.com/office/powerpoint/2010/main" val="408263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5E9D2F52-2CAA-12F3-6C39-0B0D7822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5" y="707720"/>
            <a:ext cx="9814141" cy="5436295"/>
          </a:xfrm>
        </p:spPr>
      </p:pic>
    </p:spTree>
    <p:extLst>
      <p:ext uri="{BB962C8B-B14F-4D97-AF65-F5344CB8AC3E}">
        <p14:creationId xmlns:p14="http://schemas.microsoft.com/office/powerpoint/2010/main" val="269263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C8116-9509-23DC-4B0A-260228A4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CalcoloDirezioneTracce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9E82F9-88DC-A67C-9F44-32623E5A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Questa funzione tratta ogni frattura utile come un piano nello spazio e ne calcola le rette di intersezione.</a:t>
            </a:r>
          </a:p>
          <a:p>
            <a:r>
              <a:rPr lang="it-IT" dirty="0"/>
              <a:t>Successivamente procede a verificare se queste rette di intersezione tra piani sono anche rette di intersezione tra fratture.</a:t>
            </a:r>
          </a:p>
          <a:p>
            <a:r>
              <a:rPr lang="it-IT" dirty="0"/>
              <a:t>Infine memorizza direzione e punto di ogni traccia e gli ID delle fratture che la generano.</a:t>
            </a:r>
          </a:p>
        </p:txBody>
      </p:sp>
    </p:spTree>
    <p:extLst>
      <p:ext uri="{BB962C8B-B14F-4D97-AF65-F5344CB8AC3E}">
        <p14:creationId xmlns:p14="http://schemas.microsoft.com/office/powerpoint/2010/main" val="350494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2F2D8-C8A7-0773-24B6-5C63D3D2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CalcoloEstremi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E6E70-3A58-F88C-02D6-BADE6080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la retta di intersezione tra le fratture, calcola le 4 intersezioni al bordo con esse (2 con la prima frattura e due con la seconda frattura)</a:t>
            </a:r>
          </a:p>
          <a:p>
            <a:r>
              <a:rPr lang="it-IT" dirty="0"/>
              <a:t>Successivamente , essendo che le 4 intersezioni si trovano tutte sulla stessa retta, procede al sovrapporre i due segmenti (aventi come estremi i punti di intersezione con le fratture) e salva gli estremi della loro intersezione come estremi della traccia.</a:t>
            </a:r>
          </a:p>
          <a:p>
            <a:r>
              <a:rPr lang="it-IT" dirty="0"/>
              <a:t>Infine stampa su un foglio il numero di tracce totali del file, l’ID delle tracce, le coordinate dei loro estremi e gli ID delle fratture che le generano.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7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EC77D1-E69E-A20E-DABE-ECF721F5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1E538-2256-92B6-9F8F-C57C29F5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Calcola su ogni frattura il numero di tracce presenti.</a:t>
            </a:r>
          </a:p>
          <a:p>
            <a:r>
              <a:rPr lang="it-IT" dirty="0"/>
              <a:t>Successivamente ne calcola le lunghezze e le riordina in maniera decrescente tramite l’algoritmo </a:t>
            </a:r>
            <a:r>
              <a:rPr lang="it-IT" dirty="0" err="1"/>
              <a:t>BubbleSort</a:t>
            </a:r>
            <a:r>
              <a:rPr lang="it-IT" dirty="0"/>
              <a:t>.</a:t>
            </a:r>
          </a:p>
          <a:p>
            <a:r>
              <a:rPr lang="it-IT" dirty="0"/>
              <a:t>Infine stampa su file il </a:t>
            </a:r>
            <a:r>
              <a:rPr lang="it-IT" dirty="0" err="1"/>
              <a:t>TraceID</a:t>
            </a:r>
            <a:r>
              <a:rPr lang="it-IT" dirty="0"/>
              <a:t> di ciascuna traccia, indica se sono passanti o non (0 1) e poi ne stampa le lunghezze.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5065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9629D-824B-E1BE-804A-EE5E4A9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CalcoloPassante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C2EBE9-2DFC-C75A-A40C-C689571B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Verifica che il primo estremo della traccia si trovi sulla stessa retta di una coppia di vertici della frattura.</a:t>
            </a:r>
          </a:p>
          <a:p>
            <a:r>
              <a:rPr lang="it-IT" dirty="0"/>
              <a:t>Successivamente verifica che sia anche compreso tra loro e ripete lo stesso procedimento anche all’altro estremo della traccia.</a:t>
            </a:r>
          </a:p>
          <a:p>
            <a:r>
              <a:rPr lang="it-IT" dirty="0"/>
              <a:t>Infine se per entrambi gli estremi soddisfa queste condizioni restituisce traccia passante, altrimenti restituisce traccia non passante.</a:t>
            </a:r>
          </a:p>
        </p:txBody>
      </p:sp>
    </p:spTree>
    <p:extLst>
      <p:ext uri="{BB962C8B-B14F-4D97-AF65-F5344CB8AC3E}">
        <p14:creationId xmlns:p14="http://schemas.microsoft.com/office/powerpoint/2010/main" val="123786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65E43-AC92-CB14-3989-343CF155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GoogleTest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921F1-83DE-961C-87CF-D6AAE07D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Test su tutte le unità logiche di </a:t>
            </a:r>
            <a:r>
              <a:rPr lang="it-IT" dirty="0" err="1"/>
              <a:t>CalcoloDirezioneTracce</a:t>
            </a:r>
            <a:endParaRPr lang="it-IT" dirty="0"/>
          </a:p>
          <a:p>
            <a:r>
              <a:rPr lang="it-IT" dirty="0"/>
              <a:t>Test su tutte le unità logiche di </a:t>
            </a:r>
            <a:r>
              <a:rPr lang="it-IT" dirty="0" err="1"/>
              <a:t>CalcoloEstremi</a:t>
            </a:r>
            <a:endParaRPr lang="it-IT" dirty="0"/>
          </a:p>
          <a:p>
            <a:r>
              <a:rPr lang="it-IT" dirty="0"/>
              <a:t>Test anche sulla funzione </a:t>
            </a:r>
            <a:r>
              <a:rPr lang="it-IT" dirty="0" err="1"/>
              <a:t>CalcoloPassante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1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8980788-BC29-099B-C2B5-30A6F7F9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DFN visualizzati tramite </a:t>
            </a:r>
            <a:r>
              <a:rPr lang="it-IT" dirty="0" err="1"/>
              <a:t>ParaView</a:t>
            </a:r>
            <a:r>
              <a:rPr lang="it-IT" dirty="0"/>
              <a:t> (50 200)</a:t>
            </a:r>
          </a:p>
        </p:txBody>
      </p:sp>
      <p:pic>
        <p:nvPicPr>
          <p:cNvPr id="5" name="Segnaposto contenuto 4" descr="Immagine che contiene schermata, Software per la grafica, Software multimediale, Modellazione 3D&#10;&#10;Descrizione generata automaticamente">
            <a:extLst>
              <a:ext uri="{FF2B5EF4-FFF2-40B4-BE49-F238E27FC236}">
                <a16:creationId xmlns:a16="http://schemas.microsoft.com/office/drawing/2014/main" id="{51A1E036-CB3F-D2EA-28EA-3C1EC542E1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2573035"/>
            <a:ext cx="5010150" cy="2820005"/>
          </a:xfrm>
        </p:spPr>
      </p:pic>
      <p:pic>
        <p:nvPicPr>
          <p:cNvPr id="10" name="Segnaposto contenuto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475823C1-29C6-33C5-DBE0-124983591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63" y="2558851"/>
            <a:ext cx="5067300" cy="2848372"/>
          </a:xfrm>
        </p:spPr>
      </p:pic>
    </p:spTree>
    <p:extLst>
      <p:ext uri="{BB962C8B-B14F-4D97-AF65-F5344CB8AC3E}">
        <p14:creationId xmlns:p14="http://schemas.microsoft.com/office/powerpoint/2010/main" val="9679516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Progetto PCS 2024</vt:lpstr>
      <vt:lpstr>Documentazione UML</vt:lpstr>
      <vt:lpstr>Presentazione standard di PowerPoint</vt:lpstr>
      <vt:lpstr>CalcoloDirezioneTracce</vt:lpstr>
      <vt:lpstr>CalcoloEstremi</vt:lpstr>
      <vt:lpstr>Ordinamento</vt:lpstr>
      <vt:lpstr>CalcoloPassante</vt:lpstr>
      <vt:lpstr>GoogleTest</vt:lpstr>
      <vt:lpstr>DFN visualizzati tramite ParaView (50 200)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ROSTAGNO ANDREA</dc:creator>
  <cp:lastModifiedBy>ROSTAGNO ANDREA</cp:lastModifiedBy>
  <cp:revision>4</cp:revision>
  <dcterms:created xsi:type="dcterms:W3CDTF">2024-06-24T08:43:05Z</dcterms:created>
  <dcterms:modified xsi:type="dcterms:W3CDTF">2024-06-25T08:24:25Z</dcterms:modified>
</cp:coreProperties>
</file>