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4"/>
  </p:sldMasterIdLst>
  <p:notesMasterIdLst>
    <p:notesMasterId r:id="rId19"/>
  </p:notesMasterIdLst>
  <p:sldIdLst>
    <p:sldId id="256" r:id="rId5"/>
    <p:sldId id="311" r:id="rId6"/>
    <p:sldId id="312" r:id="rId7"/>
    <p:sldId id="309" r:id="rId8"/>
    <p:sldId id="313" r:id="rId9"/>
    <p:sldId id="314" r:id="rId10"/>
    <p:sldId id="315" r:id="rId11"/>
    <p:sldId id="317" r:id="rId12"/>
    <p:sldId id="318" r:id="rId13"/>
    <p:sldId id="316" r:id="rId14"/>
    <p:sldId id="319" r:id="rId15"/>
    <p:sldId id="320" r:id="rId16"/>
    <p:sldId id="321" r:id="rId17"/>
    <p:sldId id="310" r:id="rId18"/>
  </p:sldIdLst>
  <p:sldSz cx="12192000" cy="6858000"/>
  <p:notesSz cx="6881813" cy="9296400"/>
  <p:custDataLst>
    <p:tags r:id="rId20"/>
  </p:custData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3A493354-8763-441C-939F-32CB35108058}">
          <p14:sldIdLst>
            <p14:sldId id="256"/>
            <p14:sldId id="311"/>
            <p14:sldId id="312"/>
            <p14:sldId id="309"/>
            <p14:sldId id="313"/>
            <p14:sldId id="314"/>
            <p14:sldId id="315"/>
            <p14:sldId id="317"/>
            <p14:sldId id="318"/>
            <p14:sldId id="316"/>
            <p14:sldId id="319"/>
            <p14:sldId id="320"/>
            <p14:sldId id="321"/>
            <p14:sldId id="3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5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38" userDrawn="1">
          <p15:clr>
            <a:srgbClr val="A4A3A4"/>
          </p15:clr>
        </p15:guide>
        <p15:guide id="4" orient="horz" pos="771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  <p15:guide id="6" orient="horz" pos="99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ena Cerea" initials="EC" lastIdx="8" clrIdx="0">
    <p:extLst>
      <p:ext uri="{19B8F6BF-5375-455C-9EA6-DF929625EA0E}">
        <p15:presenceInfo xmlns:p15="http://schemas.microsoft.com/office/powerpoint/2012/main" userId="S-1-5-21-776561741-838170752-839522115-4184" providerId="AD"/>
      </p:ext>
    </p:extLst>
  </p:cmAuthor>
  <p:cmAuthor id="2" name="Stefania Testini" initials="ST" lastIdx="6" clrIdx="1">
    <p:extLst>
      <p:ext uri="{19B8F6BF-5375-455C-9EA6-DF929625EA0E}">
        <p15:presenceInfo xmlns:p15="http://schemas.microsoft.com/office/powerpoint/2012/main" userId="S-1-5-21-776561741-838170752-839522115-2649" providerId="AD"/>
      </p:ext>
    </p:extLst>
  </p:cmAuthor>
  <p:cmAuthor id="3" name="Stefano Primo" initials="SP" lastIdx="4" clrIdx="2">
    <p:extLst>
      <p:ext uri="{19B8F6BF-5375-455C-9EA6-DF929625EA0E}">
        <p15:presenceInfo xmlns:p15="http://schemas.microsoft.com/office/powerpoint/2012/main" userId="S::stefano.primo@eos-solutions.it::95fff548-8483-4177-9356-7e43312cf636" providerId="AD"/>
      </p:ext>
    </p:extLst>
  </p:cmAuthor>
  <p:cmAuthor id="4" name="Alessandro Vecchio" initials="AV" lastIdx="1" clrIdx="3">
    <p:extLst>
      <p:ext uri="{19B8F6BF-5375-455C-9EA6-DF929625EA0E}">
        <p15:presenceInfo xmlns:p15="http://schemas.microsoft.com/office/powerpoint/2012/main" userId="S::alessandro.vecchio@eos-solutions.it::9ce844d2-a52d-4c73-bdb3-837d572625a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8106"/>
    <a:srgbClr val="68217A"/>
    <a:srgbClr val="0072C6"/>
    <a:srgbClr val="2E6CA4"/>
    <a:srgbClr val="FFB553"/>
    <a:srgbClr val="9B0DFF"/>
    <a:srgbClr val="FF0000"/>
    <a:srgbClr val="E80CCD"/>
    <a:srgbClr val="E8440C"/>
    <a:srgbClr val="7F56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905178-9077-47B9-A359-E5346238B8B2}" v="29" dt="2019-09-26T10:33:29.2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434" autoAdjust="0"/>
  </p:normalViewPr>
  <p:slideViewPr>
    <p:cSldViewPr>
      <p:cViewPr varScale="1">
        <p:scale>
          <a:sx n="82" d="100"/>
          <a:sy n="82" d="100"/>
        </p:scale>
        <p:origin x="643" y="72"/>
      </p:cViewPr>
      <p:guideLst>
        <p:guide orient="horz" pos="459"/>
        <p:guide pos="3840"/>
        <p:guide pos="438"/>
        <p:guide orient="horz" pos="771"/>
        <p:guide orient="horz" pos="2160"/>
        <p:guide orient="horz" pos="9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886"/>
    </p:cViewPr>
  </p:sorter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ssandro Vecchio" userId="9ce844d2-a52d-4c73-bdb3-837d572625aa" providerId="ADAL" clId="{F9905178-9077-47B9-A359-E5346238B8B2}"/>
    <pc:docChg chg="undo redo custSel addSld delSld modSld sldOrd modSection">
      <pc:chgData name="Alessandro Vecchio" userId="9ce844d2-a52d-4c73-bdb3-837d572625aa" providerId="ADAL" clId="{F9905178-9077-47B9-A359-E5346238B8B2}" dt="2019-09-26T10:33:33.390" v="417" actId="20577"/>
      <pc:docMkLst>
        <pc:docMk/>
      </pc:docMkLst>
      <pc:sldChg chg="modSp">
        <pc:chgData name="Alessandro Vecchio" userId="9ce844d2-a52d-4c73-bdb3-837d572625aa" providerId="ADAL" clId="{F9905178-9077-47B9-A359-E5346238B8B2}" dt="2019-09-23T09:05:57.025" v="88" actId="27636"/>
        <pc:sldMkLst>
          <pc:docMk/>
          <pc:sldMk cId="1572359235" sldId="256"/>
        </pc:sldMkLst>
        <pc:spChg chg="mod">
          <ac:chgData name="Alessandro Vecchio" userId="9ce844d2-a52d-4c73-bdb3-837d572625aa" providerId="ADAL" clId="{F9905178-9077-47B9-A359-E5346238B8B2}" dt="2019-09-23T09:05:57.025" v="88" actId="27636"/>
          <ac:spMkLst>
            <pc:docMk/>
            <pc:sldMk cId="1572359235" sldId="256"/>
            <ac:spMk id="4" creationId="{00000000-0000-0000-0000-000000000000}"/>
          </ac:spMkLst>
        </pc:spChg>
      </pc:sldChg>
      <pc:sldChg chg="modSp delCm">
        <pc:chgData name="Alessandro Vecchio" userId="9ce844d2-a52d-4c73-bdb3-837d572625aa" providerId="ADAL" clId="{F9905178-9077-47B9-A359-E5346238B8B2}" dt="2019-09-19T15:27:59.588" v="9" actId="1592"/>
        <pc:sldMkLst>
          <pc:docMk/>
          <pc:sldMk cId="2454511418" sldId="309"/>
        </pc:sldMkLst>
        <pc:spChg chg="mod">
          <ac:chgData name="Alessandro Vecchio" userId="9ce844d2-a52d-4c73-bdb3-837d572625aa" providerId="ADAL" clId="{F9905178-9077-47B9-A359-E5346238B8B2}" dt="2019-09-19T15:27:47.794" v="8" actId="20577"/>
          <ac:spMkLst>
            <pc:docMk/>
            <pc:sldMk cId="2454511418" sldId="309"/>
            <ac:spMk id="4" creationId="{00000000-0000-0000-0000-000000000000}"/>
          </ac:spMkLst>
        </pc:spChg>
      </pc:sldChg>
      <pc:sldChg chg="addSp delSp modSp">
        <pc:chgData name="Alessandro Vecchio" userId="9ce844d2-a52d-4c73-bdb3-837d572625aa" providerId="ADAL" clId="{F9905178-9077-47B9-A359-E5346238B8B2}" dt="2019-09-26T10:33:33.390" v="417" actId="20577"/>
        <pc:sldMkLst>
          <pc:docMk/>
          <pc:sldMk cId="2207877883" sldId="311"/>
        </pc:sldMkLst>
        <pc:spChg chg="add del">
          <ac:chgData name="Alessandro Vecchio" userId="9ce844d2-a52d-4c73-bdb3-837d572625aa" providerId="ADAL" clId="{F9905178-9077-47B9-A359-E5346238B8B2}" dt="2019-09-26T10:32:51.935" v="408"/>
          <ac:spMkLst>
            <pc:docMk/>
            <pc:sldMk cId="2207877883" sldId="311"/>
            <ac:spMk id="3" creationId="{7623106A-E052-46D1-A79F-A7BCC71F4111}"/>
          </ac:spMkLst>
        </pc:spChg>
        <pc:spChg chg="add mod">
          <ac:chgData name="Alessandro Vecchio" userId="9ce844d2-a52d-4c73-bdb3-837d572625aa" providerId="ADAL" clId="{F9905178-9077-47B9-A359-E5346238B8B2}" dt="2019-09-26T10:33:33.390" v="417" actId="20577"/>
          <ac:spMkLst>
            <pc:docMk/>
            <pc:sldMk cId="2207877883" sldId="311"/>
            <ac:spMk id="36" creationId="{2339F578-1183-4E20-BACF-8FA0A64F0090}"/>
          </ac:spMkLst>
        </pc:spChg>
        <pc:spChg chg="mod">
          <ac:chgData name="Alessandro Vecchio" userId="9ce844d2-a52d-4c73-bdb3-837d572625aa" providerId="ADAL" clId="{F9905178-9077-47B9-A359-E5346238B8B2}" dt="2019-09-26T10:32:58.543" v="410" actId="1076"/>
          <ac:spMkLst>
            <pc:docMk/>
            <pc:sldMk cId="2207877883" sldId="311"/>
            <ac:spMk id="46" creationId="{00000000-0000-0000-0000-000000000000}"/>
          </ac:spMkLst>
        </pc:spChg>
        <pc:spChg chg="del mod">
          <ac:chgData name="Alessandro Vecchio" userId="9ce844d2-a52d-4c73-bdb3-837d572625aa" providerId="ADAL" clId="{F9905178-9077-47B9-A359-E5346238B8B2}" dt="2019-09-26T10:32:30.240" v="399"/>
          <ac:spMkLst>
            <pc:docMk/>
            <pc:sldMk cId="2207877883" sldId="311"/>
            <ac:spMk id="58" creationId="{00000000-0000-0000-0000-000000000000}"/>
          </ac:spMkLst>
        </pc:spChg>
        <pc:spChg chg="mod">
          <ac:chgData name="Alessandro Vecchio" userId="9ce844d2-a52d-4c73-bdb3-837d572625aa" providerId="ADAL" clId="{F9905178-9077-47B9-A359-E5346238B8B2}" dt="2019-09-26T10:32:25.802" v="395"/>
          <ac:spMkLst>
            <pc:docMk/>
            <pc:sldMk cId="2207877883" sldId="311"/>
            <ac:spMk id="59" creationId="{00000000-0000-0000-0000-000000000000}"/>
          </ac:spMkLst>
        </pc:spChg>
      </pc:sldChg>
      <pc:sldChg chg="modSp">
        <pc:chgData name="Alessandro Vecchio" userId="9ce844d2-a52d-4c73-bdb3-837d572625aa" providerId="ADAL" clId="{F9905178-9077-47B9-A359-E5346238B8B2}" dt="2019-09-26T10:32:46.149" v="406" actId="20577"/>
        <pc:sldMkLst>
          <pc:docMk/>
          <pc:sldMk cId="982691682" sldId="312"/>
        </pc:sldMkLst>
        <pc:spChg chg="mod">
          <ac:chgData name="Alessandro Vecchio" userId="9ce844d2-a52d-4c73-bdb3-837d572625aa" providerId="ADAL" clId="{F9905178-9077-47B9-A359-E5346238B8B2}" dt="2019-09-26T10:32:46.149" v="406" actId="20577"/>
          <ac:spMkLst>
            <pc:docMk/>
            <pc:sldMk cId="982691682" sldId="312"/>
            <ac:spMk id="46" creationId="{00000000-0000-0000-0000-000000000000}"/>
          </ac:spMkLst>
        </pc:spChg>
        <pc:spChg chg="mod">
          <ac:chgData name="Alessandro Vecchio" userId="9ce844d2-a52d-4c73-bdb3-837d572625aa" providerId="ADAL" clId="{F9905178-9077-47B9-A359-E5346238B8B2}" dt="2019-09-26T10:32:20.733" v="394"/>
          <ac:spMkLst>
            <pc:docMk/>
            <pc:sldMk cId="982691682" sldId="312"/>
            <ac:spMk id="47" creationId="{00000000-0000-0000-0000-000000000000}"/>
          </ac:spMkLst>
        </pc:spChg>
        <pc:spChg chg="mod">
          <ac:chgData name="Alessandro Vecchio" userId="9ce844d2-a52d-4c73-bdb3-837d572625aa" providerId="ADAL" clId="{F9905178-9077-47B9-A359-E5346238B8B2}" dt="2019-09-26T10:32:37.924" v="402"/>
          <ac:spMkLst>
            <pc:docMk/>
            <pc:sldMk cId="982691682" sldId="312"/>
            <ac:spMk id="49" creationId="{00000000-0000-0000-0000-000000000000}"/>
          </ac:spMkLst>
        </pc:spChg>
        <pc:spChg chg="mod">
          <ac:chgData name="Alessandro Vecchio" userId="9ce844d2-a52d-4c73-bdb3-837d572625aa" providerId="ADAL" clId="{F9905178-9077-47B9-A359-E5346238B8B2}" dt="2019-09-26T10:32:09.548" v="390"/>
          <ac:spMkLst>
            <pc:docMk/>
            <pc:sldMk cId="982691682" sldId="312"/>
            <ac:spMk id="50" creationId="{00000000-0000-0000-0000-000000000000}"/>
          </ac:spMkLst>
        </pc:spChg>
        <pc:spChg chg="mod">
          <ac:chgData name="Alessandro Vecchio" userId="9ce844d2-a52d-4c73-bdb3-837d572625aa" providerId="ADAL" clId="{F9905178-9077-47B9-A359-E5346238B8B2}" dt="2019-09-25T14:36:49.169" v="291" actId="20577"/>
          <ac:spMkLst>
            <pc:docMk/>
            <pc:sldMk cId="982691682" sldId="312"/>
            <ac:spMk id="55" creationId="{00000000-0000-0000-0000-000000000000}"/>
          </ac:spMkLst>
        </pc:spChg>
      </pc:sldChg>
      <pc:sldChg chg="addSp modSp addCm delCm">
        <pc:chgData name="Alessandro Vecchio" userId="9ce844d2-a52d-4c73-bdb3-837d572625aa" providerId="ADAL" clId="{F9905178-9077-47B9-A359-E5346238B8B2}" dt="2019-09-25T14:26:43.844" v="269" actId="1076"/>
        <pc:sldMkLst>
          <pc:docMk/>
          <pc:sldMk cId="3928841908" sldId="314"/>
        </pc:sldMkLst>
        <pc:spChg chg="mod">
          <ac:chgData name="Alessandro Vecchio" userId="9ce844d2-a52d-4c73-bdb3-837d572625aa" providerId="ADAL" clId="{F9905178-9077-47B9-A359-E5346238B8B2}" dt="2019-09-25T14:26:39.708" v="268" actId="20577"/>
          <ac:spMkLst>
            <pc:docMk/>
            <pc:sldMk cId="3928841908" sldId="314"/>
            <ac:spMk id="4" creationId="{00000000-0000-0000-0000-000000000000}"/>
          </ac:spMkLst>
        </pc:spChg>
        <pc:picChg chg="add mod">
          <ac:chgData name="Alessandro Vecchio" userId="9ce844d2-a52d-4c73-bdb3-837d572625aa" providerId="ADAL" clId="{F9905178-9077-47B9-A359-E5346238B8B2}" dt="2019-09-25T14:26:43.844" v="269" actId="1076"/>
          <ac:picMkLst>
            <pc:docMk/>
            <pc:sldMk cId="3928841908" sldId="314"/>
            <ac:picMk id="2" creationId="{53B9CEBB-7441-4679-B629-95265F5EE982}"/>
          </ac:picMkLst>
        </pc:picChg>
      </pc:sldChg>
      <pc:sldChg chg="ord">
        <pc:chgData name="Alessandro Vecchio" userId="9ce844d2-a52d-4c73-bdb3-837d572625aa" providerId="ADAL" clId="{F9905178-9077-47B9-A359-E5346238B8B2}" dt="2019-09-26T09:53:10.149" v="312"/>
        <pc:sldMkLst>
          <pc:docMk/>
          <pc:sldMk cId="1076113797" sldId="315"/>
        </pc:sldMkLst>
      </pc:sldChg>
      <pc:sldChg chg="modSp ord delCm modCm">
        <pc:chgData name="Alessandro Vecchio" userId="9ce844d2-a52d-4c73-bdb3-837d572625aa" providerId="ADAL" clId="{F9905178-9077-47B9-A359-E5346238B8B2}" dt="2019-09-26T10:31:24.343" v="387" actId="6549"/>
        <pc:sldMkLst>
          <pc:docMk/>
          <pc:sldMk cId="2208245247" sldId="316"/>
        </pc:sldMkLst>
        <pc:spChg chg="mod">
          <ac:chgData name="Alessandro Vecchio" userId="9ce844d2-a52d-4c73-bdb3-837d572625aa" providerId="ADAL" clId="{F9905178-9077-47B9-A359-E5346238B8B2}" dt="2019-09-26T10:31:24.343" v="387" actId="6549"/>
          <ac:spMkLst>
            <pc:docMk/>
            <pc:sldMk cId="2208245247" sldId="316"/>
            <ac:spMk id="4" creationId="{00000000-0000-0000-0000-000000000000}"/>
          </ac:spMkLst>
        </pc:spChg>
      </pc:sldChg>
      <pc:sldChg chg="modSp ord">
        <pc:chgData name="Alessandro Vecchio" userId="9ce844d2-a52d-4c73-bdb3-837d572625aa" providerId="ADAL" clId="{F9905178-9077-47B9-A359-E5346238B8B2}" dt="2019-09-26T09:52:44.608" v="301" actId="20577"/>
        <pc:sldMkLst>
          <pc:docMk/>
          <pc:sldMk cId="2271700002" sldId="317"/>
        </pc:sldMkLst>
        <pc:spChg chg="mod">
          <ac:chgData name="Alessandro Vecchio" userId="9ce844d2-a52d-4c73-bdb3-837d572625aa" providerId="ADAL" clId="{F9905178-9077-47B9-A359-E5346238B8B2}" dt="2019-09-26T09:52:44.608" v="301" actId="20577"/>
          <ac:spMkLst>
            <pc:docMk/>
            <pc:sldMk cId="2271700002" sldId="317"/>
            <ac:spMk id="4" creationId="{00000000-0000-0000-0000-000000000000}"/>
          </ac:spMkLst>
        </pc:spChg>
      </pc:sldChg>
      <pc:sldChg chg="modSp ord delCm">
        <pc:chgData name="Alessandro Vecchio" userId="9ce844d2-a52d-4c73-bdb3-837d572625aa" providerId="ADAL" clId="{F9905178-9077-47B9-A359-E5346238B8B2}" dt="2019-09-26T10:26:09.687" v="363" actId="20577"/>
        <pc:sldMkLst>
          <pc:docMk/>
          <pc:sldMk cId="3162273558" sldId="318"/>
        </pc:sldMkLst>
        <pc:spChg chg="mod">
          <ac:chgData name="Alessandro Vecchio" userId="9ce844d2-a52d-4c73-bdb3-837d572625aa" providerId="ADAL" clId="{F9905178-9077-47B9-A359-E5346238B8B2}" dt="2019-09-26T10:26:09.687" v="363" actId="20577"/>
          <ac:spMkLst>
            <pc:docMk/>
            <pc:sldMk cId="3162273558" sldId="318"/>
            <ac:spMk id="4" creationId="{00000000-0000-0000-0000-000000000000}"/>
          </ac:spMkLst>
        </pc:spChg>
      </pc:sldChg>
      <pc:sldChg chg="modSp">
        <pc:chgData name="Alessandro Vecchio" userId="9ce844d2-a52d-4c73-bdb3-837d572625aa" providerId="ADAL" clId="{F9905178-9077-47B9-A359-E5346238B8B2}" dt="2019-09-25T14:37:12.202" v="294" actId="115"/>
        <pc:sldMkLst>
          <pc:docMk/>
          <pc:sldMk cId="2183177018" sldId="320"/>
        </pc:sldMkLst>
        <pc:spChg chg="mod">
          <ac:chgData name="Alessandro Vecchio" userId="9ce844d2-a52d-4c73-bdb3-837d572625aa" providerId="ADAL" clId="{F9905178-9077-47B9-A359-E5346238B8B2}" dt="2019-09-25T14:37:12.202" v="294" actId="115"/>
          <ac:spMkLst>
            <pc:docMk/>
            <pc:sldMk cId="2183177018" sldId="320"/>
            <ac:spMk id="4" creationId="{3518278F-5906-4516-9841-BA056751D00F}"/>
          </ac:spMkLst>
        </pc:spChg>
      </pc:sldChg>
      <pc:sldChg chg="add del">
        <pc:chgData name="Alessandro Vecchio" userId="9ce844d2-a52d-4c73-bdb3-837d572625aa" providerId="ADAL" clId="{F9905178-9077-47B9-A359-E5346238B8B2}" dt="2019-09-26T09:58:07.987" v="314"/>
        <pc:sldMkLst>
          <pc:docMk/>
          <pc:sldMk cId="81455998" sldId="322"/>
        </pc:sldMkLst>
      </pc:sldChg>
      <pc:sldChg chg="modSp add del">
        <pc:chgData name="Alessandro Vecchio" userId="9ce844d2-a52d-4c73-bdb3-837d572625aa" providerId="ADAL" clId="{F9905178-9077-47B9-A359-E5346238B8B2}" dt="2019-09-26T09:58:42.506" v="355" actId="47"/>
        <pc:sldMkLst>
          <pc:docMk/>
          <pc:sldMk cId="512011259" sldId="322"/>
        </pc:sldMkLst>
        <pc:spChg chg="mod">
          <ac:chgData name="Alessandro Vecchio" userId="9ce844d2-a52d-4c73-bdb3-837d572625aa" providerId="ADAL" clId="{F9905178-9077-47B9-A359-E5346238B8B2}" dt="2019-09-26T09:58:39.050" v="354" actId="1036"/>
          <ac:spMkLst>
            <pc:docMk/>
            <pc:sldMk cId="512011259" sldId="322"/>
            <ac:spMk id="4" creationId="{00000000-0000-0000-0000-000000000000}"/>
          </ac:spMkLst>
        </pc:spChg>
      </pc:sldChg>
    </pc:docChg>
  </pc:docChgLst>
  <pc:docChgLst>
    <pc:chgData name="Stefano Primo" userId="95fff548-8483-4177-9356-7e43312cf636" providerId="ADAL" clId="{44EDE05E-15D2-4CB5-A9EB-BA62C99FBAAC}"/>
    <pc:docChg chg="undo custSel addSld modSld">
      <pc:chgData name="Stefano Primo" userId="95fff548-8483-4177-9356-7e43312cf636" providerId="ADAL" clId="{44EDE05E-15D2-4CB5-A9EB-BA62C99FBAAC}" dt="2019-09-19T14:25:39.112" v="604" actId="1076"/>
      <pc:docMkLst>
        <pc:docMk/>
      </pc:docMkLst>
      <pc:sldChg chg="addCm modCm">
        <pc:chgData name="Stefano Primo" userId="95fff548-8483-4177-9356-7e43312cf636" providerId="ADAL" clId="{44EDE05E-15D2-4CB5-A9EB-BA62C99FBAAC}" dt="2019-09-19T12:56:59.638" v="1"/>
        <pc:sldMkLst>
          <pc:docMk/>
          <pc:sldMk cId="2454511418" sldId="309"/>
        </pc:sldMkLst>
      </pc:sldChg>
      <pc:sldChg chg="addCm modCm">
        <pc:chgData name="Stefano Primo" userId="95fff548-8483-4177-9356-7e43312cf636" providerId="ADAL" clId="{44EDE05E-15D2-4CB5-A9EB-BA62C99FBAAC}" dt="2019-09-19T12:58:10.606" v="3"/>
        <pc:sldMkLst>
          <pc:docMk/>
          <pc:sldMk cId="3928841908" sldId="314"/>
        </pc:sldMkLst>
      </pc:sldChg>
      <pc:sldChg chg="addCm modCm">
        <pc:chgData name="Stefano Primo" userId="95fff548-8483-4177-9356-7e43312cf636" providerId="ADAL" clId="{44EDE05E-15D2-4CB5-A9EB-BA62C99FBAAC}" dt="2019-09-19T12:59:09.262" v="6"/>
        <pc:sldMkLst>
          <pc:docMk/>
          <pc:sldMk cId="2208245247" sldId="316"/>
        </pc:sldMkLst>
      </pc:sldChg>
      <pc:sldChg chg="addCm modCm">
        <pc:chgData name="Stefano Primo" userId="95fff548-8483-4177-9356-7e43312cf636" providerId="ADAL" clId="{44EDE05E-15D2-4CB5-A9EB-BA62C99FBAAC}" dt="2019-09-19T12:59:46.198" v="8"/>
        <pc:sldMkLst>
          <pc:docMk/>
          <pc:sldMk cId="3162273558" sldId="318"/>
        </pc:sldMkLst>
      </pc:sldChg>
      <pc:sldChg chg="addSp modSp">
        <pc:chgData name="Stefano Primo" userId="95fff548-8483-4177-9356-7e43312cf636" providerId="ADAL" clId="{44EDE05E-15D2-4CB5-A9EB-BA62C99FBAAC}" dt="2019-09-19T14:20:24.811" v="599" actId="20577"/>
        <pc:sldMkLst>
          <pc:docMk/>
          <pc:sldMk cId="2183177018" sldId="320"/>
        </pc:sldMkLst>
        <pc:spChg chg="add mod">
          <ac:chgData name="Stefano Primo" userId="95fff548-8483-4177-9356-7e43312cf636" providerId="ADAL" clId="{44EDE05E-15D2-4CB5-A9EB-BA62C99FBAAC}" dt="2019-09-19T14:20:24.811" v="599" actId="20577"/>
          <ac:spMkLst>
            <pc:docMk/>
            <pc:sldMk cId="2183177018" sldId="320"/>
            <ac:spMk id="4" creationId="{3518278F-5906-4516-9841-BA056751D00F}"/>
          </ac:spMkLst>
        </pc:spChg>
      </pc:sldChg>
      <pc:sldChg chg="addSp delSp modSp add">
        <pc:chgData name="Stefano Primo" userId="95fff548-8483-4177-9356-7e43312cf636" providerId="ADAL" clId="{44EDE05E-15D2-4CB5-A9EB-BA62C99FBAAC}" dt="2019-09-19T14:25:39.112" v="604" actId="1076"/>
        <pc:sldMkLst>
          <pc:docMk/>
          <pc:sldMk cId="1389415804" sldId="321"/>
        </pc:sldMkLst>
        <pc:picChg chg="del">
          <ac:chgData name="Stefano Primo" userId="95fff548-8483-4177-9356-7e43312cf636" providerId="ADAL" clId="{44EDE05E-15D2-4CB5-A9EB-BA62C99FBAAC}" dt="2019-09-19T14:25:05.023" v="601" actId="478"/>
          <ac:picMkLst>
            <pc:docMk/>
            <pc:sldMk cId="1389415804" sldId="321"/>
            <ac:picMk id="5" creationId="{00000000-0000-0000-0000-000000000000}"/>
          </ac:picMkLst>
        </pc:picChg>
        <pc:picChg chg="add mod">
          <ac:chgData name="Stefano Primo" userId="95fff548-8483-4177-9356-7e43312cf636" providerId="ADAL" clId="{44EDE05E-15D2-4CB5-A9EB-BA62C99FBAAC}" dt="2019-09-19T14:25:39.112" v="604" actId="1076"/>
          <ac:picMkLst>
            <pc:docMk/>
            <pc:sldMk cId="1389415804" sldId="321"/>
            <ac:picMk id="1026" creationId="{A72C94E8-2988-4577-A8A6-912F96883AD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6A7D96D5-93ED-4A30-B50F-752CD755AE98}" type="datetimeFigureOut">
              <a:rPr lang="it-IT" smtClean="0"/>
              <a:t>26/09/2019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540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C21468F6-C5A3-4BBC-82B3-E5D925D895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9356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"/>
            <a:ext cx="12192000" cy="5999849"/>
          </a:xfrm>
          <a:prstGeom prst="rect">
            <a:avLst/>
          </a:prstGeom>
        </p:spPr>
      </p:pic>
      <p:sp>
        <p:nvSpPr>
          <p:cNvPr id="10" name="Rettangolo 9"/>
          <p:cNvSpPr/>
          <p:nvPr userDrawn="1"/>
        </p:nvSpPr>
        <p:spPr>
          <a:xfrm>
            <a:off x="336550" y="1224000"/>
            <a:ext cx="7469450" cy="3678932"/>
          </a:xfrm>
          <a:prstGeom prst="rect">
            <a:avLst/>
          </a:prstGeom>
          <a:solidFill>
            <a:srgbClr val="011B3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it-IT" dirty="0"/>
          </a:p>
        </p:txBody>
      </p:sp>
      <p:sp>
        <p:nvSpPr>
          <p:cNvPr id="17" name="Title 12"/>
          <p:cNvSpPr>
            <a:spLocks noGrp="1"/>
          </p:cNvSpPr>
          <p:nvPr>
            <p:ph type="ctrTitle" hasCustomPrompt="1"/>
          </p:nvPr>
        </p:nvSpPr>
        <p:spPr>
          <a:xfrm>
            <a:off x="504334" y="1285867"/>
            <a:ext cx="9048815" cy="714380"/>
          </a:xfrm>
          <a:prstGeom prst="rect">
            <a:avLst/>
          </a:prstGeom>
        </p:spPr>
        <p:txBody>
          <a:bodyPr anchor="ctr"/>
          <a:lstStyle>
            <a:lvl1pPr>
              <a:buFont typeface="Arial" pitchFamily="34" charset="0"/>
              <a:buNone/>
              <a:defRPr lang="en-US" sz="5331" b="1" dirty="0">
                <a:solidFill>
                  <a:schemeClr val="bg1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defRPr>
            </a:lvl1pPr>
          </a:lstStyle>
          <a:p>
            <a:r>
              <a:rPr lang="it-IT" dirty="0"/>
              <a:t>TITOLO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504332" y="2000247"/>
            <a:ext cx="9144064" cy="428628"/>
          </a:xfrm>
          <a:prstGeom prst="rect">
            <a:avLst/>
          </a:prstGeom>
        </p:spPr>
        <p:txBody>
          <a:bodyPr/>
          <a:lstStyle>
            <a:lvl1pPr>
              <a:buNone/>
              <a:defRPr sz="2132" baseline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it-IT" dirty="0"/>
              <a:t>Luogo, GG mese AAAA</a:t>
            </a:r>
            <a:endParaRPr lang="en-US" dirty="0"/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504334" y="2786065"/>
            <a:ext cx="3714777" cy="428628"/>
          </a:xfrm>
          <a:prstGeom prst="rect">
            <a:avLst/>
          </a:prstGeom>
        </p:spPr>
        <p:txBody>
          <a:bodyPr/>
          <a:lstStyle>
            <a:lvl1pPr>
              <a:buNone/>
              <a:defRPr sz="2132"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it-IT"/>
              <a:t>Presentatore, Ruolo</a:t>
            </a:r>
            <a:endParaRPr lang="en-US"/>
          </a:p>
        </p:txBody>
      </p:sp>
      <p:pic>
        <p:nvPicPr>
          <p:cNvPr id="14" name="Immagin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3375" y="0"/>
            <a:ext cx="745045" cy="6858000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304" y="28419"/>
            <a:ext cx="2514301" cy="1571781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612" y="5951808"/>
            <a:ext cx="2028825" cy="689763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7C91B1F7-14C2-4258-8859-1701CE59251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612" y="4863126"/>
            <a:ext cx="2057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49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4173">
          <p15:clr>
            <a:srgbClr val="FBAE40"/>
          </p15:clr>
        </p15:guide>
        <p15:guide id="2" pos="212">
          <p15:clr>
            <a:srgbClr val="FBAE40"/>
          </p15:clr>
        </p15:guide>
        <p15:guide id="3" pos="38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2"/>
          <p:cNvSpPr>
            <a:spLocks noGrp="1"/>
          </p:cNvSpPr>
          <p:nvPr>
            <p:ph type="ctrTitle" hasCustomPrompt="1"/>
          </p:nvPr>
        </p:nvSpPr>
        <p:spPr>
          <a:xfrm>
            <a:off x="614407" y="192003"/>
            <a:ext cx="10637119" cy="714380"/>
          </a:xfrm>
          <a:prstGeom prst="rect">
            <a:avLst/>
          </a:prstGeom>
        </p:spPr>
        <p:txBody>
          <a:bodyPr anchor="ctr"/>
          <a:lstStyle>
            <a:lvl1pPr>
              <a:buFont typeface="Arial" pitchFamily="34" charset="0"/>
              <a:buNone/>
              <a:defRPr lang="en-US" sz="3733" b="1" dirty="0">
                <a:solidFill>
                  <a:srgbClr val="F78A0A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it-IT" dirty="0"/>
              <a:t>Titolo – pagina con logo Eos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3374" y="0"/>
            <a:ext cx="745045" cy="6858000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488" y="15601"/>
            <a:ext cx="1717512" cy="1073400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0" y="6174000"/>
            <a:ext cx="1864042" cy="63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5876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2"/>
          <p:cNvSpPr>
            <a:spLocks noGrp="1"/>
          </p:cNvSpPr>
          <p:nvPr>
            <p:ph type="ctrTitle" hasCustomPrompt="1"/>
          </p:nvPr>
        </p:nvSpPr>
        <p:spPr>
          <a:xfrm>
            <a:off x="614407" y="192003"/>
            <a:ext cx="10637119" cy="714380"/>
          </a:xfrm>
          <a:prstGeom prst="rect">
            <a:avLst/>
          </a:prstGeom>
        </p:spPr>
        <p:txBody>
          <a:bodyPr anchor="ctr"/>
          <a:lstStyle>
            <a:lvl1pPr>
              <a:buFont typeface="Arial" pitchFamily="34" charset="0"/>
              <a:buNone/>
              <a:defRPr lang="en-US" sz="3733" b="1" dirty="0">
                <a:solidFill>
                  <a:srgbClr val="F78A0A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it-IT" dirty="0"/>
              <a:t>Titolo – pagina senza loghi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3374" y="0"/>
            <a:ext cx="7450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7148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D90A9-D707-40EF-9DF8-FCB1609687DD}" type="datetimeFigureOut">
              <a:rPr lang="it-IT" smtClean="0"/>
              <a:t>26/09/2019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7731C-A470-4FA3-8206-51D9371673B8}" type="slidenum">
              <a:rPr lang="it-IT" smtClean="0"/>
              <a:t>‹N›</a:t>
            </a:fld>
            <a:endParaRPr lang="it-IT"/>
          </a:p>
        </p:txBody>
      </p:sp>
      <p:pic>
        <p:nvPicPr>
          <p:cNvPr id="7" name="Immagine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6000" y="365125"/>
            <a:ext cx="745045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090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</p:sldLayoutIdLst>
  <p:transition spd="slow">
    <p:fade thruBlk="1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hg.eos-solutions.it/scm/git/Eos.BC.Extensions.Sampl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hg.eos-solutions.it/scm/git/Eos.BC.Extensions.Sampl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Data Migration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Agrate, 27 settembre 2019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1"/>
          </p:nvPr>
        </p:nvSpPr>
        <p:spPr>
          <a:xfrm>
            <a:off x="504334" y="2786064"/>
            <a:ext cx="4106666" cy="912936"/>
          </a:xfrm>
        </p:spPr>
        <p:txBody>
          <a:bodyPr>
            <a:normAutofit fontScale="70000" lnSpcReduction="20000"/>
          </a:bodyPr>
          <a:lstStyle/>
          <a:p>
            <a:r>
              <a:rPr lang="it-IT" dirty="0"/>
              <a:t>Andrea Di Ceglie, Labs Team Leader</a:t>
            </a:r>
          </a:p>
          <a:p>
            <a:r>
              <a:rPr lang="it-IT" dirty="0"/>
              <a:t>Alessandro Vecchio, Senior Software </a:t>
            </a:r>
            <a:r>
              <a:rPr lang="it-IT" dirty="0" err="1"/>
              <a:t>Engineer</a:t>
            </a:r>
            <a:endParaRPr lang="it-IT" dirty="0"/>
          </a:p>
          <a:p>
            <a:r>
              <a:rPr lang="it-IT" dirty="0"/>
              <a:t>Stefano Primo, Software </a:t>
            </a:r>
            <a:r>
              <a:rPr lang="it-IT" dirty="0" err="1"/>
              <a:t>Engineer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7235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solidFill>
                  <a:srgbClr val="F6810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Strategia</a:t>
            </a:r>
            <a:endParaRPr lang="it-IT" dirty="0"/>
          </a:p>
        </p:txBody>
      </p:sp>
      <p:sp>
        <p:nvSpPr>
          <p:cNvPr id="4" name="Rectangle 4"/>
          <p:cNvSpPr/>
          <p:nvPr/>
        </p:nvSpPr>
        <p:spPr>
          <a:xfrm>
            <a:off x="614407" y="911429"/>
            <a:ext cx="9888284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987"/>
            <a:r>
              <a:rPr lang="it-IT" sz="2000" u="sng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SAAS o </a:t>
            </a:r>
            <a:r>
              <a:rPr lang="it-IT" sz="2000" u="sng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OnPrem</a:t>
            </a:r>
            <a:r>
              <a:rPr lang="it-IT" sz="2000" u="sng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?</a:t>
            </a:r>
          </a:p>
          <a:p>
            <a:pPr defTabSz="1218987"/>
            <a:endParaRPr lang="it-IT" sz="2000" u="sng" kern="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defTabSz="1218987"/>
            <a:r>
              <a:rPr lang="it-IT" sz="2000" u="sng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Che dati della «vecchia» soluzione devo migrare</a:t>
            </a:r>
          </a:p>
          <a:p>
            <a:pPr defTabSz="1218987"/>
            <a:endParaRPr lang="it-IT" sz="2000" u="sng" kern="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952485" lvl="1" indent="-342900" defTabSz="1218987">
              <a:buFont typeface="Wingdings" panose="05000000000000000000" pitchFamily="2" charset="2"/>
              <a:buChar char="Ø"/>
            </a:pPr>
            <a:r>
              <a:rPr lang="it-IT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Setup</a:t>
            </a:r>
          </a:p>
          <a:p>
            <a:pPr marL="952485" lvl="1" indent="-342900" defTabSz="1218987">
              <a:buFont typeface="Wingdings" panose="05000000000000000000" pitchFamily="2" charset="2"/>
              <a:buChar char="Ø"/>
            </a:pPr>
            <a:r>
              <a:rPr lang="it-IT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Anagrafiche</a:t>
            </a:r>
          </a:p>
          <a:p>
            <a:pPr marL="952485" lvl="1" indent="-342900" defTabSz="1218987">
              <a:buFont typeface="Wingdings" panose="05000000000000000000" pitchFamily="2" charset="2"/>
              <a:buChar char="Ø"/>
            </a:pPr>
            <a:r>
              <a:rPr lang="it-IT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Log</a:t>
            </a:r>
          </a:p>
          <a:p>
            <a:pPr marL="952485" lvl="1" indent="-342900" defTabSz="1218987">
              <a:buFont typeface="Wingdings" panose="05000000000000000000" pitchFamily="2" charset="2"/>
              <a:buChar char="Ø"/>
            </a:pPr>
            <a:r>
              <a:rPr lang="it-IT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Entries</a:t>
            </a:r>
          </a:p>
          <a:p>
            <a:pPr marL="952485" lvl="1" indent="-342900" defTabSz="1218987">
              <a:buFont typeface="Wingdings" panose="05000000000000000000" pitchFamily="2" charset="2"/>
              <a:buChar char="Ø"/>
            </a:pPr>
            <a:endParaRPr lang="it-IT" sz="2000" kern="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952485" lvl="1" indent="-342900" defTabSz="1218987">
              <a:buFont typeface="Wingdings" panose="05000000000000000000" pitchFamily="2" charset="2"/>
              <a:buChar char="Ø"/>
            </a:pPr>
            <a:r>
              <a:rPr lang="it-IT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Volume dati</a:t>
            </a:r>
          </a:p>
          <a:p>
            <a:pPr lvl="1" defTabSz="1218987"/>
            <a:endParaRPr lang="it-IT" sz="2000" kern="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lvl="1" defTabSz="1218987"/>
            <a:r>
              <a:rPr lang="it-IT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 alternativa posso valutare di </a:t>
            </a:r>
          </a:p>
          <a:p>
            <a:pPr marL="0" lvl="1" defTabSz="1218987"/>
            <a:endParaRPr lang="it-IT" sz="2000" kern="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952485" lvl="1" indent="-342900" defTabSz="1218987">
              <a:buFont typeface="Wingdings" panose="05000000000000000000" pitchFamily="2" charset="2"/>
              <a:buChar char="Ø"/>
            </a:pPr>
            <a:r>
              <a:rPr lang="it-IT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Inserirli manualmente</a:t>
            </a:r>
          </a:p>
          <a:p>
            <a:pPr marL="952485" lvl="1" indent="-342900" defTabSz="1218987">
              <a:buFont typeface="Wingdings" panose="05000000000000000000" pitchFamily="2" charset="2"/>
              <a:buChar char="Ø"/>
            </a:pPr>
            <a:r>
              <a:rPr lang="it-IT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Ricalcolarli</a:t>
            </a:r>
          </a:p>
          <a:p>
            <a:pPr marL="952485" lvl="1" indent="-342900" defTabSz="1218987">
              <a:buFont typeface="Wingdings" panose="05000000000000000000" pitchFamily="2" charset="2"/>
              <a:buChar char="Ø"/>
            </a:pPr>
            <a:r>
              <a:rPr lang="it-IT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Non importarli</a:t>
            </a:r>
          </a:p>
          <a:p>
            <a:pPr marL="952485" lvl="1" indent="-342900" defTabSz="1218987">
              <a:buFont typeface="Wingdings" panose="05000000000000000000" pitchFamily="2" charset="2"/>
              <a:buChar char="Ø"/>
            </a:pPr>
            <a:r>
              <a:rPr lang="it-IT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Non importarli e inserire una riga di «saldo»</a:t>
            </a:r>
          </a:p>
        </p:txBody>
      </p:sp>
    </p:spTree>
    <p:extLst>
      <p:ext uri="{BB962C8B-B14F-4D97-AF65-F5344CB8AC3E}">
        <p14:creationId xmlns:p14="http://schemas.microsoft.com/office/powerpoint/2010/main" val="22082452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defTabSz="1218987"/>
            <a:r>
              <a:rPr lang="en-US" sz="4000" dirty="0">
                <a:solidFill>
                  <a:srgbClr val="F6810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Q&amp;A</a:t>
            </a:r>
            <a:endParaRPr lang="en-IN" sz="4000" dirty="0">
              <a:solidFill>
                <a:srgbClr val="F6810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000" y="1584000"/>
            <a:ext cx="3726562" cy="372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1585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defTabSz="1218987"/>
            <a:r>
              <a:rPr lang="en-US" sz="4000" dirty="0" err="1">
                <a:solidFill>
                  <a:srgbClr val="F6810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Approfondimento</a:t>
            </a:r>
            <a:r>
              <a:rPr lang="en-US" sz="4000" dirty="0">
                <a:solidFill>
                  <a:srgbClr val="F6810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6810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tecnico</a:t>
            </a:r>
            <a:endParaRPr lang="en-IN" sz="4000" dirty="0">
              <a:solidFill>
                <a:srgbClr val="F6810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518278F-5906-4516-9841-BA056751D00F}"/>
              </a:ext>
            </a:extLst>
          </p:cNvPr>
          <p:cNvSpPr/>
          <p:nvPr/>
        </p:nvSpPr>
        <p:spPr>
          <a:xfrm>
            <a:off x="614407" y="906383"/>
            <a:ext cx="988828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987"/>
            <a:r>
              <a:rPr lang="it-IT" sz="2000" u="sng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Cosa devo fare per aggiungere la migrazione dei dati nella mia app?</a:t>
            </a:r>
          </a:p>
          <a:p>
            <a:pPr lvl="2" defTabSz="1218987"/>
            <a:endParaRPr lang="it-IT" sz="2000" kern="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952485" lvl="1" indent="-342900" defTabSz="1218987">
              <a:buFont typeface="Wingdings" panose="05000000000000000000" pitchFamily="2" charset="2"/>
              <a:buChar char="Ø"/>
            </a:pPr>
            <a:r>
              <a:rPr lang="it-IT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Sottoscrizione agli eventi della Codeunit «EOS JSON Import Helper»</a:t>
            </a:r>
          </a:p>
          <a:p>
            <a:pPr marL="1562070" lvl="2" indent="-342900" defTabSz="1218987">
              <a:buFont typeface="Wingdings" panose="05000000000000000000" pitchFamily="2" charset="2"/>
              <a:buChar char="Ø"/>
            </a:pPr>
            <a:r>
              <a:rPr lang="it-IT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OnRunImport</a:t>
            </a:r>
          </a:p>
          <a:p>
            <a:pPr marL="1562070" lvl="2" indent="-342900" defTabSz="1218987">
              <a:buFont typeface="Wingdings" panose="05000000000000000000" pitchFamily="2" charset="2"/>
              <a:buChar char="Ø"/>
            </a:pPr>
            <a:r>
              <a:rPr lang="it-IT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OnDiscoverImportHandlers</a:t>
            </a:r>
          </a:p>
          <a:p>
            <a:pPr marL="1562070" lvl="2" indent="-342900" defTabSz="1218987">
              <a:buFont typeface="Wingdings" panose="05000000000000000000" pitchFamily="2" charset="2"/>
              <a:buChar char="Ø"/>
            </a:pPr>
            <a:endParaRPr lang="it-IT" sz="2000" kern="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952485" lvl="1" indent="-342900" defTabSz="1218987">
              <a:buFont typeface="Wingdings" panose="05000000000000000000" pitchFamily="2" charset="2"/>
              <a:buChar char="Ø"/>
            </a:pPr>
            <a:r>
              <a:rPr lang="it-IT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Codeunit di migrazione</a:t>
            </a:r>
          </a:p>
          <a:p>
            <a:pPr marL="1562070" lvl="2" indent="-342900" defTabSz="1218987">
              <a:buFont typeface="Wingdings" panose="05000000000000000000" pitchFamily="2" charset="2"/>
              <a:buChar char="Ø"/>
            </a:pPr>
            <a:r>
              <a:rPr lang="it-IT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Come migrare tabelle con ID dei campi </a:t>
            </a:r>
            <a:r>
              <a:rPr lang="it-IT" sz="2000" u="sng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identici</a:t>
            </a:r>
            <a:r>
              <a:rPr lang="it-IT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tra “vecchio” e “nuovo”</a:t>
            </a:r>
          </a:p>
          <a:p>
            <a:pPr marL="1562070" lvl="2" indent="-342900" defTabSz="1218987">
              <a:buFont typeface="Wingdings" panose="05000000000000000000" pitchFamily="2" charset="2"/>
              <a:buChar char="Ø"/>
            </a:pPr>
            <a:r>
              <a:rPr lang="it-IT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Come migrare tabelle con ID dei campi </a:t>
            </a:r>
            <a:r>
              <a:rPr lang="it-IT" sz="2000" u="sng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differenti</a:t>
            </a:r>
            <a:r>
              <a:rPr lang="it-IT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tra “vecchio” e “nuovo”</a:t>
            </a:r>
          </a:p>
          <a:p>
            <a:pPr marL="952485" lvl="1" indent="-342900" defTabSz="1218987">
              <a:buFont typeface="Wingdings" panose="05000000000000000000" pitchFamily="2" charset="2"/>
              <a:buChar char="Ø"/>
            </a:pPr>
            <a:endParaRPr lang="it-IT" sz="2000" kern="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952485" lvl="1" indent="-342900" defTabSz="1218987">
              <a:buFont typeface="Wingdings" panose="05000000000000000000" pitchFamily="2" charset="2"/>
              <a:buChar char="Ø"/>
            </a:pPr>
            <a:endParaRPr lang="it-IT" sz="2000" kern="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defTabSz="1218987"/>
            <a:r>
              <a:rPr lang="it-IT" sz="2000" u="sng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1831770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defTabSz="1218987"/>
            <a:r>
              <a:rPr lang="en-US" sz="4000" dirty="0">
                <a:solidFill>
                  <a:srgbClr val="F6810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Q&amp;A</a:t>
            </a:r>
            <a:endParaRPr lang="en-IN" sz="4000" dirty="0">
              <a:solidFill>
                <a:srgbClr val="F6810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Image result for programmer question meme">
            <a:extLst>
              <a:ext uri="{FF2B5EF4-FFF2-40B4-BE49-F238E27FC236}">
                <a16:creationId xmlns:a16="http://schemas.microsoft.com/office/drawing/2014/main" id="{A72C94E8-2988-4577-A8A6-912F96883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000" y="1497000"/>
            <a:ext cx="7728000" cy="38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94158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9" b="6306"/>
          <a:stretch/>
        </p:blipFill>
        <p:spPr>
          <a:xfrm>
            <a:off x="0" y="1584000"/>
            <a:ext cx="12201600" cy="5274284"/>
          </a:xfrm>
          <a:prstGeom prst="rect">
            <a:avLst/>
          </a:prstGeom>
        </p:spPr>
      </p:pic>
      <p:sp>
        <p:nvSpPr>
          <p:cNvPr id="7" name="Titolo 1"/>
          <p:cNvSpPr txBox="1">
            <a:spLocks/>
          </p:cNvSpPr>
          <p:nvPr/>
        </p:nvSpPr>
        <p:spPr>
          <a:xfrm>
            <a:off x="606000" y="310791"/>
            <a:ext cx="3456384" cy="1143000"/>
          </a:xfrm>
          <a:prstGeom prst="rect">
            <a:avLst/>
          </a:prstGeom>
        </p:spPr>
        <p:txBody>
          <a:bodyPr anchor="ctr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en-US" sz="4000" b="1" dirty="0">
                <a:solidFill>
                  <a:srgbClr val="F68106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189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914377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1371566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t-IT" sz="5333" b="1" i="0" u="none" strike="noStrike" kern="0" cap="none" spc="0" normalizeH="0" baseline="0" noProof="0" dirty="0">
                <a:ln>
                  <a:noFill/>
                </a:ln>
                <a:solidFill>
                  <a:srgbClr val="F68106"/>
                </a:solidFill>
                <a:effectLst/>
                <a:uLnTx/>
                <a:uFillTx/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Grazie!</a:t>
            </a:r>
          </a:p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it-IT" sz="5333" b="1" i="0" u="none" strike="noStrike" kern="0" cap="none" spc="0" normalizeH="0" baseline="0" noProof="0" dirty="0">
              <a:ln>
                <a:noFill/>
              </a:ln>
              <a:solidFill>
                <a:srgbClr val="F68106"/>
              </a:solidFill>
              <a:effectLst/>
              <a:uLnTx/>
              <a:uFillTx/>
              <a:latin typeface="Segoe UI Semibold" panose="020B0702040204020203" pitchFamily="34" charset="0"/>
              <a:ea typeface="+mj-ea"/>
              <a:cs typeface="Segoe UI Semibold" panose="020B0702040204020203" pitchFamily="34" charset="0"/>
            </a:endParaRPr>
          </a:p>
        </p:txBody>
      </p:sp>
      <p:sp>
        <p:nvSpPr>
          <p:cNvPr id="18" name="Freeform 5"/>
          <p:cNvSpPr>
            <a:spLocks/>
          </p:cNvSpPr>
          <p:nvPr/>
        </p:nvSpPr>
        <p:spPr bwMode="auto">
          <a:xfrm rot="60000">
            <a:off x="835380" y="833653"/>
            <a:ext cx="1936095" cy="383020"/>
          </a:xfrm>
          <a:custGeom>
            <a:avLst/>
            <a:gdLst/>
            <a:ahLst/>
            <a:cxnLst>
              <a:cxn ang="0">
                <a:pos x="3712" y="277"/>
              </a:cxn>
              <a:cxn ang="0">
                <a:pos x="3885" y="381"/>
              </a:cxn>
              <a:cxn ang="0">
                <a:pos x="3823" y="454"/>
              </a:cxn>
              <a:cxn ang="0">
                <a:pos x="3296" y="369"/>
              </a:cxn>
              <a:cxn ang="0">
                <a:pos x="1641" y="430"/>
              </a:cxn>
              <a:cxn ang="0">
                <a:pos x="685" y="651"/>
              </a:cxn>
              <a:cxn ang="0">
                <a:pos x="121" y="847"/>
              </a:cxn>
              <a:cxn ang="0">
                <a:pos x="32" y="777"/>
              </a:cxn>
              <a:cxn ang="0">
                <a:pos x="1275" y="345"/>
              </a:cxn>
              <a:cxn ang="0">
                <a:pos x="3712" y="277"/>
              </a:cxn>
            </a:cxnLst>
            <a:rect l="0" t="0" r="r" b="b"/>
            <a:pathLst>
              <a:path w="3889" h="860">
                <a:moveTo>
                  <a:pt x="3712" y="277"/>
                </a:moveTo>
                <a:cubicBezTo>
                  <a:pt x="3708" y="310"/>
                  <a:pt x="3889" y="348"/>
                  <a:pt x="3885" y="381"/>
                </a:cubicBezTo>
                <a:cubicBezTo>
                  <a:pt x="3864" y="405"/>
                  <a:pt x="3866" y="454"/>
                  <a:pt x="3823" y="454"/>
                </a:cubicBezTo>
                <a:cubicBezTo>
                  <a:pt x="3781" y="454"/>
                  <a:pt x="3472" y="397"/>
                  <a:pt x="3296" y="369"/>
                </a:cubicBezTo>
                <a:cubicBezTo>
                  <a:pt x="2776" y="286"/>
                  <a:pt x="2098" y="340"/>
                  <a:pt x="1641" y="430"/>
                </a:cubicBezTo>
                <a:cubicBezTo>
                  <a:pt x="1323" y="503"/>
                  <a:pt x="949" y="566"/>
                  <a:pt x="685" y="651"/>
                </a:cubicBezTo>
                <a:cubicBezTo>
                  <a:pt x="421" y="735"/>
                  <a:pt x="309" y="781"/>
                  <a:pt x="121" y="847"/>
                </a:cubicBezTo>
                <a:cubicBezTo>
                  <a:pt x="74" y="860"/>
                  <a:pt x="0" y="800"/>
                  <a:pt x="32" y="777"/>
                </a:cubicBezTo>
                <a:cubicBezTo>
                  <a:pt x="144" y="697"/>
                  <a:pt x="805" y="472"/>
                  <a:pt x="1275" y="345"/>
                </a:cubicBezTo>
                <a:cubicBezTo>
                  <a:pt x="1503" y="284"/>
                  <a:pt x="2656" y="0"/>
                  <a:pt x="3712" y="277"/>
                </a:cubicBezTo>
                <a:close/>
              </a:path>
            </a:pathLst>
          </a:custGeom>
          <a:solidFill>
            <a:srgbClr val="F68106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3283" tIns="46639" rIns="93283" bIns="46639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427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F681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10617000" y="-323"/>
            <a:ext cx="1575000" cy="12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Immagin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125" y="28418"/>
            <a:ext cx="2280693" cy="1425373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989" y="6149944"/>
            <a:ext cx="2084011" cy="70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82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Agenda</a:t>
            </a:r>
          </a:p>
        </p:txBody>
      </p:sp>
      <p:sp>
        <p:nvSpPr>
          <p:cNvPr id="46" name="Rectangle 4"/>
          <p:cNvSpPr/>
          <p:nvPr/>
        </p:nvSpPr>
        <p:spPr>
          <a:xfrm>
            <a:off x="1927476" y="1446693"/>
            <a:ext cx="5257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987"/>
            <a:r>
              <a:rPr lang="it-IT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 cosa consiste e a cosa serve la migrazione dati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TextBox 5"/>
          <p:cNvSpPr txBox="1"/>
          <p:nvPr/>
        </p:nvSpPr>
        <p:spPr>
          <a:xfrm>
            <a:off x="1927476" y="1023908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000" dirty="0" err="1">
                <a:solidFill>
                  <a:srgbClr val="F6810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Introduzione</a:t>
            </a:r>
            <a:endParaRPr lang="en-IN" sz="2000" dirty="0">
              <a:solidFill>
                <a:srgbClr val="F6810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2"/>
          <p:cNvSpPr txBox="1"/>
          <p:nvPr/>
        </p:nvSpPr>
        <p:spPr>
          <a:xfrm>
            <a:off x="599743" y="1055277"/>
            <a:ext cx="870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987"/>
            <a:r>
              <a:rPr lang="en-IN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49" name="Rectangle 15"/>
          <p:cNvSpPr/>
          <p:nvPr/>
        </p:nvSpPr>
        <p:spPr>
          <a:xfrm>
            <a:off x="1927476" y="2441659"/>
            <a:ext cx="5257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987"/>
            <a:r>
              <a:rPr 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Cosa </a:t>
            </a:r>
            <a:r>
              <a:rPr lang="en-US" sz="12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mette</a:t>
            </a:r>
            <a:r>
              <a:rPr 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en-US" sz="12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disposizione</a:t>
            </a:r>
            <a:r>
              <a:rPr 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Labs 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Box 16"/>
          <p:cNvSpPr txBox="1"/>
          <p:nvPr/>
        </p:nvSpPr>
        <p:spPr>
          <a:xfrm>
            <a:off x="1927476" y="2018874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000" dirty="0" err="1">
                <a:solidFill>
                  <a:srgbClr val="F6810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Strumenti</a:t>
            </a:r>
            <a:r>
              <a:rPr lang="en-US" sz="2000" dirty="0">
                <a:solidFill>
                  <a:srgbClr val="F6810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Labs</a:t>
            </a:r>
            <a:endParaRPr lang="en-IN" sz="2000" dirty="0">
              <a:solidFill>
                <a:srgbClr val="F6810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14"/>
          <p:cNvSpPr txBox="1"/>
          <p:nvPr/>
        </p:nvSpPr>
        <p:spPr>
          <a:xfrm>
            <a:off x="599743" y="2050243"/>
            <a:ext cx="870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987"/>
            <a:r>
              <a:rPr lang="en-IN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52" name="Rectangle 20"/>
          <p:cNvSpPr/>
          <p:nvPr/>
        </p:nvSpPr>
        <p:spPr>
          <a:xfrm>
            <a:off x="1927476" y="3436625"/>
            <a:ext cx="5257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987"/>
            <a:r>
              <a:rPr 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Cosa serve per </a:t>
            </a:r>
            <a:r>
              <a:rPr lang="en-US" sz="12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utilizzare</a:t>
            </a:r>
            <a:r>
              <a:rPr 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la </a:t>
            </a:r>
            <a:r>
              <a:rPr lang="en-US" sz="12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soluzione</a:t>
            </a:r>
            <a:r>
              <a:rPr 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Labs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TextBox 21"/>
          <p:cNvSpPr txBox="1"/>
          <p:nvPr/>
        </p:nvSpPr>
        <p:spPr>
          <a:xfrm>
            <a:off x="1927476" y="3013840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000" dirty="0" err="1">
                <a:solidFill>
                  <a:srgbClr val="F6810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Requisiti</a:t>
            </a:r>
            <a:endParaRPr lang="en-IN" sz="2000" dirty="0">
              <a:solidFill>
                <a:srgbClr val="F6810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19"/>
          <p:cNvSpPr txBox="1"/>
          <p:nvPr/>
        </p:nvSpPr>
        <p:spPr>
          <a:xfrm>
            <a:off x="599743" y="3045209"/>
            <a:ext cx="870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987"/>
            <a:r>
              <a:rPr lang="en-IN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55" name="Rectangle 17"/>
          <p:cNvSpPr/>
          <p:nvPr/>
        </p:nvSpPr>
        <p:spPr>
          <a:xfrm>
            <a:off x="1927476" y="4431591"/>
            <a:ext cx="5257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987"/>
            <a:r>
              <a:rPr 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Cosa non è </a:t>
            </a:r>
            <a:r>
              <a:rPr lang="en-US" sz="12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supportato</a:t>
            </a:r>
            <a:r>
              <a:rPr 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18"/>
          <p:cNvSpPr txBox="1"/>
          <p:nvPr/>
        </p:nvSpPr>
        <p:spPr>
          <a:xfrm>
            <a:off x="1927476" y="4008806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000" dirty="0" err="1">
                <a:solidFill>
                  <a:srgbClr val="F6810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Limitazioni</a:t>
            </a:r>
            <a:endParaRPr lang="en-IN" sz="2000" dirty="0">
              <a:solidFill>
                <a:srgbClr val="F6810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22"/>
          <p:cNvSpPr txBox="1"/>
          <p:nvPr/>
        </p:nvSpPr>
        <p:spPr>
          <a:xfrm>
            <a:off x="599743" y="4040175"/>
            <a:ext cx="870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987"/>
            <a:r>
              <a:rPr lang="en-IN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59" name="TextBox 25"/>
          <p:cNvSpPr txBox="1"/>
          <p:nvPr/>
        </p:nvSpPr>
        <p:spPr>
          <a:xfrm>
            <a:off x="1927476" y="5003773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000" dirty="0" err="1">
                <a:solidFill>
                  <a:srgbClr val="F6810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Esportazione</a:t>
            </a:r>
            <a:endParaRPr lang="en-IN" sz="2000" dirty="0">
              <a:solidFill>
                <a:srgbClr val="F6810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26"/>
          <p:cNvSpPr txBox="1"/>
          <p:nvPr/>
        </p:nvSpPr>
        <p:spPr>
          <a:xfrm>
            <a:off x="599743" y="5035142"/>
            <a:ext cx="870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987"/>
            <a:r>
              <a:rPr lang="en-IN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</a:p>
        </p:txBody>
      </p:sp>
      <p:cxnSp>
        <p:nvCxnSpPr>
          <p:cNvPr id="61" name="Straight Connector 27"/>
          <p:cNvCxnSpPr/>
          <p:nvPr/>
        </p:nvCxnSpPr>
        <p:spPr>
          <a:xfrm>
            <a:off x="463509" y="1991166"/>
            <a:ext cx="6858000" cy="0"/>
          </a:xfrm>
          <a:prstGeom prst="line">
            <a:avLst/>
          </a:prstGeom>
          <a:noFill/>
          <a:ln w="9525" cap="flat" cmpd="sng" algn="ctr">
            <a:solidFill>
              <a:srgbClr val="E3BE27"/>
            </a:solidFill>
            <a:prstDash val="solid"/>
          </a:ln>
          <a:effectLst/>
        </p:spPr>
      </p:cxnSp>
      <p:cxnSp>
        <p:nvCxnSpPr>
          <p:cNvPr id="62" name="Straight Connector 28"/>
          <p:cNvCxnSpPr/>
          <p:nvPr/>
        </p:nvCxnSpPr>
        <p:spPr>
          <a:xfrm>
            <a:off x="463509" y="2988694"/>
            <a:ext cx="6858000" cy="0"/>
          </a:xfrm>
          <a:prstGeom prst="line">
            <a:avLst/>
          </a:prstGeom>
          <a:noFill/>
          <a:ln w="9525" cap="flat" cmpd="sng" algn="ctr">
            <a:solidFill>
              <a:srgbClr val="E3BE27"/>
            </a:solidFill>
            <a:prstDash val="solid"/>
          </a:ln>
          <a:effectLst/>
        </p:spPr>
      </p:cxnSp>
      <p:cxnSp>
        <p:nvCxnSpPr>
          <p:cNvPr id="63" name="Straight Connector 29"/>
          <p:cNvCxnSpPr/>
          <p:nvPr/>
        </p:nvCxnSpPr>
        <p:spPr>
          <a:xfrm>
            <a:off x="463509" y="3976984"/>
            <a:ext cx="6858000" cy="0"/>
          </a:xfrm>
          <a:prstGeom prst="line">
            <a:avLst/>
          </a:prstGeom>
          <a:noFill/>
          <a:ln w="9525" cap="flat" cmpd="sng" algn="ctr">
            <a:solidFill>
              <a:srgbClr val="E3BE27"/>
            </a:solidFill>
            <a:prstDash val="solid"/>
          </a:ln>
          <a:effectLst/>
        </p:spPr>
      </p:cxnSp>
      <p:cxnSp>
        <p:nvCxnSpPr>
          <p:cNvPr id="64" name="Straight Connector 30"/>
          <p:cNvCxnSpPr/>
          <p:nvPr/>
        </p:nvCxnSpPr>
        <p:spPr>
          <a:xfrm>
            <a:off x="463509" y="4965275"/>
            <a:ext cx="6858000" cy="0"/>
          </a:xfrm>
          <a:prstGeom prst="line">
            <a:avLst/>
          </a:prstGeom>
          <a:noFill/>
          <a:ln w="9525" cap="flat" cmpd="sng" algn="ctr">
            <a:solidFill>
              <a:srgbClr val="E3BE27"/>
            </a:solidFill>
            <a:prstDash val="solid"/>
          </a:ln>
          <a:effectLst/>
        </p:spPr>
      </p:cxnSp>
      <p:pic>
        <p:nvPicPr>
          <p:cNvPr id="34" name="Immagine 33">
            <a:extLst>
              <a:ext uri="{FF2B5EF4-FFF2-40B4-BE49-F238E27FC236}">
                <a16:creationId xmlns:a16="http://schemas.microsoft.com/office/drawing/2014/main" id="{E6758DC4-70C8-473A-9A05-7FBDB5FDCB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05264" y="3064760"/>
            <a:ext cx="2880000" cy="2533650"/>
          </a:xfrm>
          <a:prstGeom prst="rect">
            <a:avLst/>
          </a:prstGeom>
        </p:spPr>
      </p:pic>
      <p:grpSp>
        <p:nvGrpSpPr>
          <p:cNvPr id="15" name="Group 15"/>
          <p:cNvGrpSpPr/>
          <p:nvPr/>
        </p:nvGrpSpPr>
        <p:grpSpPr>
          <a:xfrm>
            <a:off x="10113950" y="4734004"/>
            <a:ext cx="1742629" cy="1944595"/>
            <a:chOff x="5789612" y="1219200"/>
            <a:chExt cx="3960580" cy="4419600"/>
          </a:xfrm>
        </p:grpSpPr>
        <p:sp>
          <p:nvSpPr>
            <p:cNvPr id="16" name="Rectangle 1"/>
            <p:cNvSpPr/>
            <p:nvPr/>
          </p:nvSpPr>
          <p:spPr>
            <a:xfrm>
              <a:off x="5789612" y="1219200"/>
              <a:ext cx="3960580" cy="4419600"/>
            </a:xfrm>
            <a:prstGeom prst="rect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Rectangle 5"/>
            <p:cNvSpPr/>
            <p:nvPr/>
          </p:nvSpPr>
          <p:spPr>
            <a:xfrm>
              <a:off x="6226751" y="1600200"/>
              <a:ext cx="553461" cy="553461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Rectangle 6"/>
            <p:cNvSpPr/>
            <p:nvPr/>
          </p:nvSpPr>
          <p:spPr>
            <a:xfrm>
              <a:off x="6226751" y="2378364"/>
              <a:ext cx="553461" cy="553461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Rectangle 7"/>
            <p:cNvSpPr/>
            <p:nvPr/>
          </p:nvSpPr>
          <p:spPr>
            <a:xfrm>
              <a:off x="6226751" y="3156528"/>
              <a:ext cx="553461" cy="553461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Rectangle 8"/>
            <p:cNvSpPr/>
            <p:nvPr/>
          </p:nvSpPr>
          <p:spPr>
            <a:xfrm>
              <a:off x="6226751" y="3934692"/>
              <a:ext cx="553461" cy="553461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tangle 9"/>
            <p:cNvSpPr/>
            <p:nvPr/>
          </p:nvSpPr>
          <p:spPr>
            <a:xfrm>
              <a:off x="6226751" y="4712856"/>
              <a:ext cx="553461" cy="553461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ectangle 10"/>
            <p:cNvSpPr/>
            <p:nvPr/>
          </p:nvSpPr>
          <p:spPr>
            <a:xfrm>
              <a:off x="6919478" y="1600200"/>
              <a:ext cx="2390777" cy="553461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Rectangle 11"/>
            <p:cNvSpPr/>
            <p:nvPr/>
          </p:nvSpPr>
          <p:spPr>
            <a:xfrm>
              <a:off x="6919478" y="2378364"/>
              <a:ext cx="2390777" cy="553461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Rectangle 12"/>
            <p:cNvSpPr/>
            <p:nvPr/>
          </p:nvSpPr>
          <p:spPr>
            <a:xfrm>
              <a:off x="6919478" y="3156528"/>
              <a:ext cx="2390777" cy="553461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Rectangle 13"/>
            <p:cNvSpPr/>
            <p:nvPr/>
          </p:nvSpPr>
          <p:spPr>
            <a:xfrm>
              <a:off x="6919478" y="3934692"/>
              <a:ext cx="2390777" cy="553461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Rectangle 14"/>
            <p:cNvSpPr/>
            <p:nvPr/>
          </p:nvSpPr>
          <p:spPr>
            <a:xfrm>
              <a:off x="6919478" y="4712856"/>
              <a:ext cx="2390777" cy="553461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6" name="Rectangle 20">
            <a:extLst>
              <a:ext uri="{FF2B5EF4-FFF2-40B4-BE49-F238E27FC236}">
                <a16:creationId xmlns:a16="http://schemas.microsoft.com/office/drawing/2014/main" id="{2339F578-1183-4E20-BACF-8FA0A64F0090}"/>
              </a:ext>
            </a:extLst>
          </p:cNvPr>
          <p:cNvSpPr/>
          <p:nvPr/>
        </p:nvSpPr>
        <p:spPr>
          <a:xfrm>
            <a:off x="1946294" y="5428822"/>
            <a:ext cx="5257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987"/>
            <a:r>
              <a:rPr lang="it-IT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Come </a:t>
            </a:r>
            <a:r>
              <a:rPr lang="it-IT" sz="1200" ker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esporto i </a:t>
            </a:r>
            <a:r>
              <a:rPr lang="it-IT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dati dal “vecchio” sistema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8778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Agenda</a:t>
            </a:r>
          </a:p>
        </p:txBody>
      </p:sp>
      <p:sp>
        <p:nvSpPr>
          <p:cNvPr id="46" name="Rectangle 4"/>
          <p:cNvSpPr/>
          <p:nvPr/>
        </p:nvSpPr>
        <p:spPr>
          <a:xfrm>
            <a:off x="1927476" y="1446693"/>
            <a:ext cx="5257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987"/>
            <a:r>
              <a:rPr 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Come </a:t>
            </a:r>
            <a:r>
              <a:rPr lang="en-US" sz="12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importo</a:t>
            </a:r>
            <a:r>
              <a:rPr 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dati</a:t>
            </a:r>
            <a:r>
              <a:rPr 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nel</a:t>
            </a:r>
            <a:r>
              <a:rPr 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“nuovo” </a:t>
            </a:r>
            <a:r>
              <a:rPr lang="en-US" sz="12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sistema</a:t>
            </a:r>
            <a:r>
              <a:rPr 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TextBox 5"/>
          <p:cNvSpPr txBox="1"/>
          <p:nvPr/>
        </p:nvSpPr>
        <p:spPr>
          <a:xfrm>
            <a:off x="1927476" y="1023908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000" dirty="0" err="1">
                <a:solidFill>
                  <a:srgbClr val="F6810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Importazione</a:t>
            </a:r>
            <a:endParaRPr lang="en-IN" sz="2000" dirty="0">
              <a:solidFill>
                <a:srgbClr val="F6810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2"/>
          <p:cNvSpPr txBox="1"/>
          <p:nvPr/>
        </p:nvSpPr>
        <p:spPr>
          <a:xfrm>
            <a:off x="599743" y="1055277"/>
            <a:ext cx="870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987"/>
            <a:r>
              <a:rPr lang="en-IN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</a:p>
        </p:txBody>
      </p:sp>
      <p:sp>
        <p:nvSpPr>
          <p:cNvPr id="49" name="Rectangle 15"/>
          <p:cNvSpPr/>
          <p:nvPr/>
        </p:nvSpPr>
        <p:spPr>
          <a:xfrm>
            <a:off x="1927476" y="2441659"/>
            <a:ext cx="5257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987"/>
            <a:r>
              <a:rPr 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Come </a:t>
            </a:r>
            <a:r>
              <a:rPr lang="en-US" sz="12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approccio</a:t>
            </a:r>
            <a:r>
              <a:rPr 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la </a:t>
            </a:r>
            <a:r>
              <a:rPr lang="en-US" sz="12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migrazione</a:t>
            </a:r>
            <a:r>
              <a:rPr 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dati</a:t>
            </a:r>
            <a:r>
              <a:rPr 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2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scelta</a:t>
            </a:r>
            <a:r>
              <a:rPr 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dello</a:t>
            </a:r>
            <a:r>
              <a:rPr 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strumento</a:t>
            </a:r>
            <a:r>
              <a:rPr 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migliore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Box 16"/>
          <p:cNvSpPr txBox="1"/>
          <p:nvPr/>
        </p:nvSpPr>
        <p:spPr>
          <a:xfrm>
            <a:off x="1927476" y="2018874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000" dirty="0" err="1">
                <a:solidFill>
                  <a:srgbClr val="F6810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Strategia</a:t>
            </a:r>
            <a:endParaRPr lang="en-IN" sz="2000" dirty="0">
              <a:solidFill>
                <a:srgbClr val="F6810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14"/>
          <p:cNvSpPr txBox="1"/>
          <p:nvPr/>
        </p:nvSpPr>
        <p:spPr>
          <a:xfrm>
            <a:off x="599743" y="2050243"/>
            <a:ext cx="870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987"/>
            <a:r>
              <a:rPr lang="en-IN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</a:t>
            </a:r>
          </a:p>
        </p:txBody>
      </p:sp>
      <p:sp>
        <p:nvSpPr>
          <p:cNvPr id="52" name="Rectangle 20"/>
          <p:cNvSpPr/>
          <p:nvPr/>
        </p:nvSpPr>
        <p:spPr>
          <a:xfrm>
            <a:off x="1927476" y="3436625"/>
            <a:ext cx="5257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987"/>
            <a:r>
              <a:rPr 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?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TextBox 21"/>
          <p:cNvSpPr txBox="1"/>
          <p:nvPr/>
        </p:nvSpPr>
        <p:spPr>
          <a:xfrm>
            <a:off x="1927476" y="3013840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000" dirty="0">
                <a:solidFill>
                  <a:srgbClr val="F6810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Q&amp;A</a:t>
            </a:r>
            <a:endParaRPr lang="en-IN" sz="2000" dirty="0">
              <a:solidFill>
                <a:srgbClr val="F6810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19"/>
          <p:cNvSpPr txBox="1"/>
          <p:nvPr/>
        </p:nvSpPr>
        <p:spPr>
          <a:xfrm>
            <a:off x="599743" y="3045209"/>
            <a:ext cx="870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987"/>
            <a:r>
              <a:rPr lang="en-IN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</a:t>
            </a:r>
          </a:p>
        </p:txBody>
      </p:sp>
      <p:sp>
        <p:nvSpPr>
          <p:cNvPr id="55" name="Rectangle 17"/>
          <p:cNvSpPr/>
          <p:nvPr/>
        </p:nvSpPr>
        <p:spPr>
          <a:xfrm>
            <a:off x="1927476" y="4431591"/>
            <a:ext cx="5257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987"/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Zoom su </a:t>
            </a:r>
            <a:r>
              <a:rPr lang="it-IT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codeunit</a:t>
            </a:r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di data </a:t>
            </a:r>
            <a:r>
              <a:rPr lang="it-IT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migration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18"/>
          <p:cNvSpPr txBox="1"/>
          <p:nvPr/>
        </p:nvSpPr>
        <p:spPr>
          <a:xfrm>
            <a:off x="1927476" y="4008806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000" dirty="0" err="1">
                <a:solidFill>
                  <a:srgbClr val="F6810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Approfondimento</a:t>
            </a:r>
            <a:r>
              <a:rPr lang="en-US" sz="2000" dirty="0">
                <a:solidFill>
                  <a:srgbClr val="F6810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6810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tecnico</a:t>
            </a:r>
            <a:endParaRPr lang="en-IN" sz="2000" dirty="0">
              <a:solidFill>
                <a:srgbClr val="F6810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22"/>
          <p:cNvSpPr txBox="1"/>
          <p:nvPr/>
        </p:nvSpPr>
        <p:spPr>
          <a:xfrm>
            <a:off x="599743" y="4040175"/>
            <a:ext cx="870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987"/>
            <a:r>
              <a:rPr lang="en-IN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09</a:t>
            </a:r>
          </a:p>
        </p:txBody>
      </p:sp>
      <p:cxnSp>
        <p:nvCxnSpPr>
          <p:cNvPr id="61" name="Straight Connector 27"/>
          <p:cNvCxnSpPr/>
          <p:nvPr/>
        </p:nvCxnSpPr>
        <p:spPr>
          <a:xfrm>
            <a:off x="463509" y="1991166"/>
            <a:ext cx="6858000" cy="0"/>
          </a:xfrm>
          <a:prstGeom prst="line">
            <a:avLst/>
          </a:prstGeom>
          <a:noFill/>
          <a:ln w="9525" cap="flat" cmpd="sng" algn="ctr">
            <a:solidFill>
              <a:srgbClr val="E3BE27"/>
            </a:solidFill>
            <a:prstDash val="solid"/>
          </a:ln>
          <a:effectLst/>
        </p:spPr>
      </p:cxnSp>
      <p:cxnSp>
        <p:nvCxnSpPr>
          <p:cNvPr id="62" name="Straight Connector 28"/>
          <p:cNvCxnSpPr/>
          <p:nvPr/>
        </p:nvCxnSpPr>
        <p:spPr>
          <a:xfrm>
            <a:off x="463509" y="2988694"/>
            <a:ext cx="6858000" cy="0"/>
          </a:xfrm>
          <a:prstGeom prst="line">
            <a:avLst/>
          </a:prstGeom>
          <a:noFill/>
          <a:ln w="9525" cap="flat" cmpd="sng" algn="ctr">
            <a:solidFill>
              <a:srgbClr val="E3BE27"/>
            </a:solidFill>
            <a:prstDash val="solid"/>
          </a:ln>
          <a:effectLst/>
        </p:spPr>
      </p:cxnSp>
      <p:cxnSp>
        <p:nvCxnSpPr>
          <p:cNvPr id="63" name="Straight Connector 29"/>
          <p:cNvCxnSpPr/>
          <p:nvPr/>
        </p:nvCxnSpPr>
        <p:spPr>
          <a:xfrm>
            <a:off x="463509" y="3976984"/>
            <a:ext cx="6858000" cy="0"/>
          </a:xfrm>
          <a:prstGeom prst="line">
            <a:avLst/>
          </a:prstGeom>
          <a:noFill/>
          <a:ln w="9525" cap="flat" cmpd="sng" algn="ctr">
            <a:solidFill>
              <a:srgbClr val="E3BE27"/>
            </a:solidFill>
            <a:prstDash val="solid"/>
          </a:ln>
          <a:effectLst/>
        </p:spPr>
      </p:cxnSp>
      <p:cxnSp>
        <p:nvCxnSpPr>
          <p:cNvPr id="64" name="Straight Connector 30"/>
          <p:cNvCxnSpPr/>
          <p:nvPr/>
        </p:nvCxnSpPr>
        <p:spPr>
          <a:xfrm>
            <a:off x="463509" y="4965275"/>
            <a:ext cx="6858000" cy="0"/>
          </a:xfrm>
          <a:prstGeom prst="line">
            <a:avLst/>
          </a:prstGeom>
          <a:noFill/>
          <a:ln w="9525" cap="flat" cmpd="sng" algn="ctr">
            <a:solidFill>
              <a:srgbClr val="E3BE27"/>
            </a:solidFill>
            <a:prstDash val="solid"/>
          </a:ln>
          <a:effectLst/>
        </p:spPr>
      </p:cxnSp>
      <p:pic>
        <p:nvPicPr>
          <p:cNvPr id="34" name="Immagine 33">
            <a:extLst>
              <a:ext uri="{FF2B5EF4-FFF2-40B4-BE49-F238E27FC236}">
                <a16:creationId xmlns:a16="http://schemas.microsoft.com/office/drawing/2014/main" id="{E6758DC4-70C8-473A-9A05-7FBDB5FDCB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05264" y="3064760"/>
            <a:ext cx="2880000" cy="2533650"/>
          </a:xfrm>
          <a:prstGeom prst="rect">
            <a:avLst/>
          </a:prstGeom>
        </p:spPr>
      </p:pic>
      <p:grpSp>
        <p:nvGrpSpPr>
          <p:cNvPr id="15" name="Group 15"/>
          <p:cNvGrpSpPr/>
          <p:nvPr/>
        </p:nvGrpSpPr>
        <p:grpSpPr>
          <a:xfrm>
            <a:off x="10113950" y="4734004"/>
            <a:ext cx="1742629" cy="1944595"/>
            <a:chOff x="5789612" y="1219200"/>
            <a:chExt cx="3960580" cy="4419600"/>
          </a:xfrm>
        </p:grpSpPr>
        <p:sp>
          <p:nvSpPr>
            <p:cNvPr id="16" name="Rectangle 1"/>
            <p:cNvSpPr/>
            <p:nvPr/>
          </p:nvSpPr>
          <p:spPr>
            <a:xfrm>
              <a:off x="5789612" y="1219200"/>
              <a:ext cx="3960580" cy="4419600"/>
            </a:xfrm>
            <a:prstGeom prst="rect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Rectangle 5"/>
            <p:cNvSpPr/>
            <p:nvPr/>
          </p:nvSpPr>
          <p:spPr>
            <a:xfrm>
              <a:off x="6226751" y="1600200"/>
              <a:ext cx="553461" cy="553461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Rectangle 6"/>
            <p:cNvSpPr/>
            <p:nvPr/>
          </p:nvSpPr>
          <p:spPr>
            <a:xfrm>
              <a:off x="6226751" y="2378364"/>
              <a:ext cx="553461" cy="553461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Rectangle 7"/>
            <p:cNvSpPr/>
            <p:nvPr/>
          </p:nvSpPr>
          <p:spPr>
            <a:xfrm>
              <a:off x="6226751" y="3156528"/>
              <a:ext cx="553461" cy="553461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Rectangle 8"/>
            <p:cNvSpPr/>
            <p:nvPr/>
          </p:nvSpPr>
          <p:spPr>
            <a:xfrm>
              <a:off x="6226751" y="3934692"/>
              <a:ext cx="553461" cy="553461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tangle 9"/>
            <p:cNvSpPr/>
            <p:nvPr/>
          </p:nvSpPr>
          <p:spPr>
            <a:xfrm>
              <a:off x="6226751" y="4712856"/>
              <a:ext cx="553461" cy="553461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ectangle 10"/>
            <p:cNvSpPr/>
            <p:nvPr/>
          </p:nvSpPr>
          <p:spPr>
            <a:xfrm>
              <a:off x="6919478" y="1600200"/>
              <a:ext cx="2390777" cy="553461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Rectangle 11"/>
            <p:cNvSpPr/>
            <p:nvPr/>
          </p:nvSpPr>
          <p:spPr>
            <a:xfrm>
              <a:off x="6919478" y="2378364"/>
              <a:ext cx="2390777" cy="553461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Rectangle 12"/>
            <p:cNvSpPr/>
            <p:nvPr/>
          </p:nvSpPr>
          <p:spPr>
            <a:xfrm>
              <a:off x="6919478" y="3156528"/>
              <a:ext cx="2390777" cy="553461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Rectangle 13"/>
            <p:cNvSpPr/>
            <p:nvPr/>
          </p:nvSpPr>
          <p:spPr>
            <a:xfrm>
              <a:off x="6919478" y="3934692"/>
              <a:ext cx="2390777" cy="553461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Rectangle 14"/>
            <p:cNvSpPr/>
            <p:nvPr/>
          </p:nvSpPr>
          <p:spPr>
            <a:xfrm>
              <a:off x="6919478" y="4712856"/>
              <a:ext cx="2390777" cy="553461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26916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err="1">
                <a:solidFill>
                  <a:srgbClr val="F6810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Introduzione</a:t>
            </a:r>
            <a:endParaRPr lang="it-IT" dirty="0"/>
          </a:p>
        </p:txBody>
      </p:sp>
      <p:sp>
        <p:nvSpPr>
          <p:cNvPr id="4" name="Rectangle 4"/>
          <p:cNvSpPr/>
          <p:nvPr/>
        </p:nvSpPr>
        <p:spPr>
          <a:xfrm>
            <a:off x="617716" y="911429"/>
            <a:ext cx="988828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987"/>
            <a:r>
              <a:rPr lang="en-US" u="sng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Scenari</a:t>
            </a:r>
            <a:r>
              <a:rPr lang="en-US" u="sng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di </a:t>
            </a:r>
            <a:r>
              <a:rPr lang="en-US" u="sng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utilizzo</a:t>
            </a:r>
            <a:r>
              <a:rPr lang="en-US" u="sng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u="sng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della</a:t>
            </a:r>
            <a:r>
              <a:rPr lang="en-US" u="sng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u="sng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migrazione</a:t>
            </a:r>
            <a:r>
              <a:rPr lang="en-US" u="sng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u="sng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dati</a:t>
            </a:r>
            <a:endParaRPr lang="en-US" u="sng" kern="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defTabSz="1218987"/>
            <a:endParaRPr lang="en-US" u="sng" kern="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895335" lvl="1" indent="-285750" defTabSz="1218987">
              <a:buFont typeface="Wingdings" panose="05000000000000000000" pitchFamily="2" charset="2"/>
              <a:buChar char="Ø"/>
            </a:pPr>
            <a:r>
              <a:rPr lang="it-IT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Migrazione completa db da versione precedente a BC</a:t>
            </a:r>
          </a:p>
          <a:p>
            <a:pPr marL="895335" lvl="1" indent="-285750" defTabSz="1218987">
              <a:buFont typeface="Wingdings" panose="05000000000000000000" pitchFamily="2" charset="2"/>
              <a:buChar char="Ø"/>
            </a:pPr>
            <a:endParaRPr lang="it-IT" kern="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895335" lvl="1" indent="-285750" defTabSz="1218987">
              <a:buFont typeface="Wingdings" panose="05000000000000000000" pitchFamily="2" charset="2"/>
              <a:buChar char="Ø"/>
            </a:pPr>
            <a:r>
              <a:rPr lang="it-IT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Migrazione </a:t>
            </a:r>
            <a:r>
              <a:rPr lang="it-IT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app</a:t>
            </a:r>
            <a:r>
              <a:rPr lang="it-IT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Labs da C/AL a Extension</a:t>
            </a:r>
          </a:p>
          <a:p>
            <a:pPr marL="895335" lvl="1" indent="-285750" defTabSz="1218987">
              <a:buFont typeface="Wingdings" panose="05000000000000000000" pitchFamily="2" charset="2"/>
              <a:buChar char="Ø"/>
            </a:pPr>
            <a:endParaRPr lang="it-IT" kern="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895335" lvl="1" indent="-285750" defTabSz="1218987">
              <a:buFont typeface="Wingdings" panose="05000000000000000000" pitchFamily="2" charset="2"/>
              <a:buChar char="Ø"/>
            </a:pPr>
            <a:r>
              <a:rPr lang="it-IT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Migrazione </a:t>
            </a:r>
            <a:r>
              <a:rPr lang="it-IT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app</a:t>
            </a:r>
            <a:r>
              <a:rPr lang="it-IT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custom da C/AL a Extension</a:t>
            </a:r>
          </a:p>
          <a:p>
            <a:pPr defTabSz="1218987"/>
            <a:endParaRPr lang="it-IT" kern="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defTabSz="1218987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defTabSz="1218987"/>
            <a:endParaRPr lang="en-US" kern="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5114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solidFill>
                  <a:srgbClr val="F6810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Strumenti</a:t>
            </a:r>
            <a:r>
              <a:rPr lang="en-US" sz="4000" dirty="0">
                <a:solidFill>
                  <a:srgbClr val="F6810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Labs</a:t>
            </a:r>
            <a:endParaRPr lang="it-IT" dirty="0"/>
          </a:p>
        </p:txBody>
      </p:sp>
      <p:sp>
        <p:nvSpPr>
          <p:cNvPr id="4" name="Rectangle 4"/>
          <p:cNvSpPr/>
          <p:nvPr/>
        </p:nvSpPr>
        <p:spPr>
          <a:xfrm>
            <a:off x="614407" y="906383"/>
            <a:ext cx="98882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987"/>
            <a:r>
              <a:rPr lang="it-IT" u="sng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Esportazione dati</a:t>
            </a:r>
          </a:p>
          <a:p>
            <a:pPr defTabSz="1218987"/>
            <a:endParaRPr lang="it-IT" u="sng" kern="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895335" lvl="1" indent="-285750" defTabSz="1218987">
              <a:buFont typeface="Wingdings" panose="05000000000000000000" pitchFamily="2" charset="2"/>
              <a:buChar char="Ø"/>
            </a:pPr>
            <a:r>
              <a:rPr lang="it-IT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Export JSON in pacchetti configurazione</a:t>
            </a:r>
          </a:p>
          <a:p>
            <a:pPr marL="285750" indent="-285750" defTabSz="1218987">
              <a:buFont typeface="Wingdings" panose="05000000000000000000" pitchFamily="2" charset="2"/>
              <a:buChar char="Ø"/>
            </a:pPr>
            <a:endParaRPr lang="it-IT" kern="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defTabSz="1218987"/>
            <a:r>
              <a:rPr lang="it-IT" u="sng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Importazione dati</a:t>
            </a:r>
          </a:p>
          <a:p>
            <a:pPr defTabSz="1218987"/>
            <a:endParaRPr lang="it-IT" u="sng" kern="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895335" lvl="1" indent="-285750" defTabSz="1218987">
              <a:buFont typeface="Wingdings" panose="05000000000000000000" pitchFamily="2" charset="2"/>
              <a:buChar char="Ø"/>
            </a:pPr>
            <a:r>
              <a:rPr lang="it-IT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EOS Administration Library </a:t>
            </a:r>
          </a:p>
          <a:p>
            <a:pPr marL="895335" lvl="1" indent="-285750" defTabSz="1218987">
              <a:buFont typeface="Wingdings" panose="05000000000000000000" pitchFamily="2" charset="2"/>
              <a:buChar char="Ø"/>
            </a:pPr>
            <a:r>
              <a:rPr lang="it-IT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Powershell</a:t>
            </a:r>
            <a:endParaRPr lang="it-IT" kern="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defTabSz="1218987">
              <a:buFont typeface="Wingdings" panose="05000000000000000000" pitchFamily="2" charset="2"/>
              <a:buChar char="Ø"/>
            </a:pPr>
            <a:endParaRPr lang="it-IT" kern="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defTabSz="1218987"/>
            <a:r>
              <a:rPr lang="it-IT" u="sng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Perché JSON?</a:t>
            </a:r>
          </a:p>
          <a:p>
            <a:pPr defTabSz="1218987"/>
            <a:endParaRPr lang="it-IT" u="sng" kern="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1066785" lvl="1" indent="-457200" defTabSz="1218987">
              <a:buFont typeface="Wingdings" panose="05000000000000000000" pitchFamily="2" charset="2"/>
              <a:buChar char="Ø"/>
            </a:pPr>
            <a:r>
              <a:rPr lang="it-IT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Strumento unico per </a:t>
            </a:r>
            <a:r>
              <a:rPr lang="it-IT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OnPrem</a:t>
            </a:r>
            <a:r>
              <a:rPr lang="it-IT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e SAAS</a:t>
            </a:r>
            <a:endParaRPr lang="en-US" kern="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6171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solidFill>
                  <a:srgbClr val="F6810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Requisiti</a:t>
            </a:r>
            <a:endParaRPr lang="it-IT" dirty="0"/>
          </a:p>
        </p:txBody>
      </p:sp>
      <p:sp>
        <p:nvSpPr>
          <p:cNvPr id="4" name="Rectangle 4"/>
          <p:cNvSpPr/>
          <p:nvPr/>
        </p:nvSpPr>
        <p:spPr>
          <a:xfrm>
            <a:off x="614407" y="911429"/>
            <a:ext cx="9888284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987"/>
            <a:r>
              <a:rPr lang="it-IT" sz="2000" u="sng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Database origine</a:t>
            </a:r>
          </a:p>
          <a:p>
            <a:pPr defTabSz="1218987"/>
            <a:endParaRPr lang="it-IT" sz="2000" u="sng" kern="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952485" lvl="1" indent="-342900" defTabSz="1218987">
              <a:buFont typeface="Wingdings" panose="05000000000000000000" pitchFamily="2" charset="2"/>
              <a:buChar char="Ø"/>
            </a:pPr>
            <a:r>
              <a:rPr lang="it-IT" sz="20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Fob</a:t>
            </a:r>
            <a:r>
              <a:rPr lang="it-IT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0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platform</a:t>
            </a:r>
            <a:r>
              <a:rPr lang="it-IT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aggiornati</a:t>
            </a:r>
          </a:p>
          <a:p>
            <a:pPr marL="1562070" lvl="2" indent="-342900" defTabSz="1218987">
              <a:buFont typeface="Wingdings" panose="05000000000000000000" pitchFamily="2" charset="2"/>
              <a:buChar char="Ø"/>
            </a:pPr>
            <a:r>
              <a:rPr lang="fr-FR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Page 8614 Config. Package </a:t>
            </a:r>
            <a:r>
              <a:rPr lang="fr-FR" sz="20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Card</a:t>
            </a:r>
            <a:endParaRPr lang="fr-FR" sz="2000" kern="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1562070" lvl="2" indent="-342900" defTabSz="1218987">
              <a:buFont typeface="Wingdings" panose="05000000000000000000" pitchFamily="2" charset="2"/>
              <a:buChar char="Ø"/>
            </a:pPr>
            <a:r>
              <a:rPr lang="fr-FR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Report 18006505 </a:t>
            </a:r>
            <a:r>
              <a:rPr 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Export Conf. Package To JSON</a:t>
            </a:r>
          </a:p>
          <a:p>
            <a:pPr marL="1562070" lvl="2" indent="-342900" defTabSz="1218987">
              <a:buFont typeface="Wingdings" panose="05000000000000000000" pitchFamily="2" charset="2"/>
              <a:buChar char="Ø"/>
            </a:pPr>
            <a:r>
              <a:rPr lang="en-US" sz="20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Codeunit</a:t>
            </a:r>
            <a:r>
              <a:rPr 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18004193 EOS Advanced Dialog </a:t>
            </a:r>
            <a:r>
              <a:rPr lang="en-US" sz="20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Mng</a:t>
            </a:r>
            <a:r>
              <a:rPr 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952485" lvl="1" indent="-342900" defTabSz="1218987">
              <a:buFont typeface="Wingdings" panose="05000000000000000000" pitchFamily="2" charset="2"/>
              <a:buChar char="Ø"/>
            </a:pPr>
            <a:r>
              <a:rPr lang="it-IT" sz="20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EosLib</a:t>
            </a:r>
            <a:r>
              <a:rPr lang="it-IT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aggiornata sul servizio</a:t>
            </a:r>
          </a:p>
          <a:p>
            <a:pPr marL="952485" lvl="1" indent="-342900" defTabSz="1218987">
              <a:buFont typeface="Wingdings" panose="05000000000000000000" pitchFamily="2" charset="2"/>
              <a:buChar char="Ø"/>
            </a:pPr>
            <a:endParaRPr lang="en-US" sz="2000" kern="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defTabSz="1218987"/>
            <a:r>
              <a:rPr lang="it-IT" sz="2000" u="sng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Database destinazione</a:t>
            </a:r>
          </a:p>
          <a:p>
            <a:pPr defTabSz="1218987"/>
            <a:endParaRPr lang="it-IT" sz="2000" u="sng" kern="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952485" lvl="1" indent="-342900" defTabSz="1218987">
              <a:buFont typeface="Wingdings" panose="05000000000000000000" pitchFamily="2" charset="2"/>
              <a:buChar char="Ø"/>
            </a:pPr>
            <a:r>
              <a:rPr lang="it-IT" sz="20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App</a:t>
            </a:r>
            <a:r>
              <a:rPr lang="it-IT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specifica installata, con </a:t>
            </a:r>
            <a:r>
              <a:rPr lang="it-IT" sz="20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action</a:t>
            </a:r>
            <a:r>
              <a:rPr lang="it-IT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per l’esecuzione dell’import</a:t>
            </a:r>
          </a:p>
          <a:p>
            <a:pPr marL="952485" lvl="1" indent="-342900" defTabSz="1218987">
              <a:buFont typeface="Wingdings" panose="05000000000000000000" pitchFamily="2" charset="2"/>
              <a:buChar char="Ø"/>
            </a:pPr>
            <a:r>
              <a:rPr lang="it-IT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EOS Admin </a:t>
            </a:r>
            <a:r>
              <a:rPr lang="it-IT" sz="20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Lib</a:t>
            </a:r>
            <a:r>
              <a:rPr lang="it-IT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e servizio web per JSON import (</a:t>
            </a:r>
            <a:r>
              <a:rPr lang="it-IT" sz="20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codeunit</a:t>
            </a:r>
            <a:r>
              <a:rPr lang="it-IT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18122351)</a:t>
            </a:r>
          </a:p>
          <a:p>
            <a:pPr marL="952485" lvl="1" indent="-342900" defTabSz="1218987">
              <a:buFont typeface="Wingdings" panose="05000000000000000000" pitchFamily="2" charset="2"/>
              <a:buChar char="Ø"/>
            </a:pPr>
            <a:r>
              <a:rPr lang="it-IT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Utente con permessi ADMIN per l’app</a:t>
            </a:r>
          </a:p>
          <a:p>
            <a:pPr marL="952485" lvl="1" indent="-342900" defTabSz="1218987">
              <a:buFont typeface="Wingdings" panose="05000000000000000000" pitchFamily="2" charset="2"/>
              <a:buChar char="Ø"/>
            </a:pPr>
            <a:r>
              <a:rPr lang="it-IT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Flag attivato sul servizio</a:t>
            </a:r>
          </a:p>
          <a:p>
            <a:pPr marL="952485" lvl="1" indent="-342900" defTabSz="1218987">
              <a:buFont typeface="Wingdings" panose="05000000000000000000" pitchFamily="2" charset="2"/>
              <a:buChar char="Ø"/>
            </a:pPr>
            <a:endParaRPr lang="it-IT" sz="2000" kern="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952485" lvl="1" indent="-342900" defTabSz="1218987">
              <a:buFont typeface="Wingdings" panose="05000000000000000000" pitchFamily="2" charset="2"/>
              <a:buChar char="Ø"/>
            </a:pPr>
            <a:endParaRPr lang="it-IT" sz="2000" kern="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952485" lvl="1" indent="-342900" defTabSz="1218987">
              <a:buFont typeface="Wingdings" panose="05000000000000000000" pitchFamily="2" charset="2"/>
              <a:buChar char="Ø"/>
            </a:pPr>
            <a:endParaRPr lang="it-IT" sz="2000" kern="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53B9CEBB-7441-4679-B629-95265F5EE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000" y="5236518"/>
            <a:ext cx="3285000" cy="99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8419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solidFill>
                  <a:srgbClr val="F6810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Limitazioni</a:t>
            </a:r>
            <a:endParaRPr lang="it-IT" dirty="0"/>
          </a:p>
        </p:txBody>
      </p:sp>
      <p:sp>
        <p:nvSpPr>
          <p:cNvPr id="4" name="Rectangle 4"/>
          <p:cNvSpPr/>
          <p:nvPr/>
        </p:nvSpPr>
        <p:spPr>
          <a:xfrm>
            <a:off x="614407" y="906383"/>
            <a:ext cx="9888284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987"/>
            <a:r>
              <a:rPr lang="it-IT" u="sng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Tipi di dato gestiti</a:t>
            </a:r>
          </a:p>
          <a:p>
            <a:pPr marL="895335" lvl="1" indent="-285750" defTabSz="1218987">
              <a:buFont typeface="Wingdings" panose="05000000000000000000" pitchFamily="2" charset="2"/>
              <a:buChar char="Ø"/>
            </a:pPr>
            <a:endParaRPr lang="it-IT" sz="1400" kern="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895335" lvl="1" indent="-285750" defTabSz="1218987">
              <a:buFont typeface="Wingdings" panose="05000000000000000000" pitchFamily="2" charset="2"/>
              <a:buChar char="Ø"/>
            </a:pPr>
            <a:r>
              <a:rPr lang="it-IT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Text (Code) </a:t>
            </a:r>
          </a:p>
          <a:p>
            <a:pPr marL="895335" lvl="1" indent="-285750" defTabSz="1218987">
              <a:buFont typeface="Wingdings" panose="05000000000000000000" pitchFamily="2" charset="2"/>
              <a:buChar char="Ø"/>
            </a:pPr>
            <a:r>
              <a:rPr lang="it-IT" sz="14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Decimal</a:t>
            </a:r>
            <a:r>
              <a:rPr lang="it-IT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895335" lvl="1" indent="-285750" defTabSz="1218987">
              <a:buFont typeface="Wingdings" panose="05000000000000000000" pitchFamily="2" charset="2"/>
              <a:buChar char="Ø"/>
            </a:pPr>
            <a:r>
              <a:rPr lang="it-IT" sz="14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RecordID</a:t>
            </a:r>
            <a:endParaRPr lang="it-IT" sz="1400" kern="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895335" lvl="1" indent="-285750" defTabSz="1218987">
              <a:buFont typeface="Wingdings" panose="05000000000000000000" pitchFamily="2" charset="2"/>
              <a:buChar char="Ø"/>
            </a:pPr>
            <a:r>
              <a:rPr lang="it-IT" sz="14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Integer</a:t>
            </a:r>
            <a:r>
              <a:rPr lang="it-IT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(Option) </a:t>
            </a:r>
          </a:p>
          <a:p>
            <a:pPr marL="895335" lvl="1" indent="-285750" defTabSz="1218987">
              <a:buFont typeface="Wingdings" panose="05000000000000000000" pitchFamily="2" charset="2"/>
              <a:buChar char="Ø"/>
            </a:pPr>
            <a:r>
              <a:rPr lang="it-IT" sz="14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BigInteger</a:t>
            </a:r>
            <a:r>
              <a:rPr lang="it-IT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895335" lvl="1" indent="-285750" defTabSz="1218987">
              <a:buFont typeface="Wingdings" panose="05000000000000000000" pitchFamily="2" charset="2"/>
              <a:buChar char="Ø"/>
            </a:pPr>
            <a:r>
              <a:rPr lang="it-IT" sz="14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DateFormula</a:t>
            </a:r>
            <a:r>
              <a:rPr lang="it-IT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895335" lvl="1" indent="-285750" defTabSz="1218987">
              <a:buFont typeface="Wingdings" panose="05000000000000000000" pitchFamily="2" charset="2"/>
              <a:buChar char="Ø"/>
            </a:pPr>
            <a:r>
              <a:rPr lang="it-IT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GUID </a:t>
            </a:r>
          </a:p>
          <a:p>
            <a:pPr marL="895335" lvl="1" indent="-285750" defTabSz="1218987">
              <a:buFont typeface="Wingdings" panose="05000000000000000000" pitchFamily="2" charset="2"/>
              <a:buChar char="Ø"/>
            </a:pPr>
            <a:r>
              <a:rPr lang="it-IT" sz="14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Boolean</a:t>
            </a:r>
            <a:endParaRPr lang="it-IT" sz="1400" kern="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895335" lvl="1" indent="-285750" defTabSz="1218987">
              <a:buFont typeface="Wingdings" panose="05000000000000000000" pitchFamily="2" charset="2"/>
              <a:buChar char="Ø"/>
            </a:pPr>
            <a:r>
              <a:rPr lang="it-IT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Date </a:t>
            </a:r>
          </a:p>
          <a:p>
            <a:pPr marL="895335" lvl="1" indent="-285750" defTabSz="1218987">
              <a:buFont typeface="Wingdings" panose="05000000000000000000" pitchFamily="2" charset="2"/>
              <a:buChar char="Ø"/>
            </a:pPr>
            <a:r>
              <a:rPr lang="it-IT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Time </a:t>
            </a:r>
          </a:p>
          <a:p>
            <a:pPr marL="895335" lvl="1" indent="-285750" defTabSz="1218987">
              <a:buFont typeface="Wingdings" panose="05000000000000000000" pitchFamily="2" charset="2"/>
              <a:buChar char="Ø"/>
            </a:pPr>
            <a:r>
              <a:rPr lang="it-IT" sz="14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DateTime</a:t>
            </a:r>
            <a:r>
              <a:rPr lang="it-IT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895335" lvl="1" indent="-285750" defTabSz="1218987">
              <a:buFont typeface="Wingdings" panose="05000000000000000000" pitchFamily="2" charset="2"/>
              <a:buChar char="Ø"/>
            </a:pPr>
            <a:r>
              <a:rPr lang="it-IT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Blob </a:t>
            </a:r>
          </a:p>
          <a:p>
            <a:pPr lvl="1" defTabSz="1218987"/>
            <a:endParaRPr lang="en-US" sz="1400" kern="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defTabSz="1218987"/>
            <a:r>
              <a:rPr lang="it-IT" u="sng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Tipi di dato NON gestiti</a:t>
            </a:r>
          </a:p>
          <a:p>
            <a:pPr marL="952485" lvl="1" indent="-342900" defTabSz="1218987">
              <a:buFont typeface="Wingdings" panose="05000000000000000000" pitchFamily="2" charset="2"/>
              <a:buChar char="Ø"/>
            </a:pPr>
            <a:endParaRPr lang="it-IT" sz="1400" kern="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952485" lvl="1" indent="-342900" defTabSz="1218987">
              <a:buFont typeface="Wingdings" panose="05000000000000000000" pitchFamily="2" charset="2"/>
              <a:buChar char="Ø"/>
            </a:pPr>
            <a:r>
              <a:rPr lang="it-IT" sz="14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Binary</a:t>
            </a:r>
            <a:r>
              <a:rPr lang="it-IT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952485" lvl="1" indent="-342900" defTabSz="1218987">
              <a:buFont typeface="Wingdings" panose="05000000000000000000" pitchFamily="2" charset="2"/>
              <a:buChar char="Ø"/>
            </a:pPr>
            <a:r>
              <a:rPr lang="it-IT" sz="14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Duration</a:t>
            </a:r>
            <a:r>
              <a:rPr lang="it-IT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952485" lvl="1" indent="-342900" defTabSz="1218987">
              <a:buFont typeface="Wingdings" panose="05000000000000000000" pitchFamily="2" charset="2"/>
              <a:buChar char="Ø"/>
            </a:pPr>
            <a:r>
              <a:rPr lang="it-IT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Media </a:t>
            </a:r>
          </a:p>
          <a:p>
            <a:pPr marL="952485" lvl="1" indent="-342900" defTabSz="1218987">
              <a:buFont typeface="Wingdings" panose="05000000000000000000" pitchFamily="2" charset="2"/>
              <a:buChar char="Ø"/>
            </a:pPr>
            <a:r>
              <a:rPr lang="it-IT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Mediaset </a:t>
            </a:r>
          </a:p>
          <a:p>
            <a:pPr marL="952485" lvl="1" indent="-342900" defTabSz="1218987">
              <a:buFont typeface="Wingdings" panose="05000000000000000000" pitchFamily="2" charset="2"/>
              <a:buChar char="Ø"/>
            </a:pPr>
            <a:r>
              <a:rPr lang="it-IT" sz="14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TableFilter</a:t>
            </a:r>
            <a:r>
              <a:rPr lang="it-IT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761137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solidFill>
                  <a:srgbClr val="F6810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Esportazione</a:t>
            </a:r>
            <a:endParaRPr lang="it-IT" dirty="0"/>
          </a:p>
        </p:txBody>
      </p:sp>
      <p:sp>
        <p:nvSpPr>
          <p:cNvPr id="4" name="Rectangle 4"/>
          <p:cNvSpPr/>
          <p:nvPr/>
        </p:nvSpPr>
        <p:spPr>
          <a:xfrm>
            <a:off x="611207" y="906383"/>
            <a:ext cx="988828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987"/>
            <a:r>
              <a:rPr lang="it-IT" sz="2000" u="sng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Pacchetto di configurazione</a:t>
            </a:r>
          </a:p>
          <a:p>
            <a:pPr defTabSz="1218987"/>
            <a:endParaRPr lang="it-IT" sz="2000" u="sng" kern="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952485" lvl="1" indent="-342900" defTabSz="1218987">
              <a:buFont typeface="Wingdings" panose="05000000000000000000" pitchFamily="2" charset="2"/>
              <a:buChar char="Ø"/>
            </a:pPr>
            <a:r>
              <a:rPr lang="it-IT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Import pacchetto esistente per </a:t>
            </a:r>
            <a:r>
              <a:rPr lang="it-IT" sz="20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app</a:t>
            </a:r>
            <a:r>
              <a:rPr lang="it-IT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Labs </a:t>
            </a:r>
          </a:p>
          <a:p>
            <a:pPr lvl="1" defTabSz="1218987"/>
            <a:r>
              <a:rPr lang="it-IT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	(</a:t>
            </a:r>
            <a:r>
              <a:rPr lang="it-IT" dirty="0">
                <a:hlinkClick r:id="rId2"/>
              </a:rPr>
              <a:t>https://hg.eos-solutions.it/scm/git/Eos.BC.Extensions.Sample</a:t>
            </a:r>
            <a:r>
              <a:rPr lang="it-IT" dirty="0"/>
              <a:t>)</a:t>
            </a:r>
            <a:endParaRPr lang="it-IT" sz="2000" kern="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952485" lvl="1" indent="-342900" defTabSz="1218987">
              <a:buFont typeface="Wingdings" panose="05000000000000000000" pitchFamily="2" charset="2"/>
              <a:buChar char="Ø"/>
            </a:pPr>
            <a:r>
              <a:rPr lang="it-IT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Creazione pacchetto configurazione ad hoc per </a:t>
            </a:r>
            <a:r>
              <a:rPr lang="it-IT" sz="20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app</a:t>
            </a:r>
            <a:r>
              <a:rPr lang="it-IT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custom</a:t>
            </a:r>
          </a:p>
          <a:p>
            <a:pPr lvl="1" defTabSz="1218987"/>
            <a:endParaRPr lang="it-IT" sz="2000" kern="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lvl="1" defTabSz="1218987"/>
            <a:r>
              <a:rPr lang="it-IT" sz="2000" u="sng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Esporta JSON</a:t>
            </a:r>
          </a:p>
          <a:p>
            <a:pPr marL="952485" lvl="2" indent="-342900" defTabSz="1218987">
              <a:buFont typeface="Wingdings" panose="05000000000000000000" pitchFamily="2" charset="2"/>
              <a:buChar char="Ø"/>
            </a:pPr>
            <a:endParaRPr lang="it-IT" sz="2000" u="sng" kern="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952485" lvl="2" indent="-342900" defTabSz="1218987">
              <a:buFont typeface="Wingdings" panose="05000000000000000000" pitchFamily="2" charset="2"/>
              <a:buChar char="Ø"/>
            </a:pPr>
            <a:r>
              <a:rPr lang="it-IT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Genera n file </a:t>
            </a:r>
            <a:r>
              <a:rPr lang="it-IT" sz="20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json</a:t>
            </a:r>
            <a:r>
              <a:rPr lang="it-IT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inseriti in uno zip</a:t>
            </a:r>
          </a:p>
          <a:p>
            <a:pPr marL="952485" lvl="2" indent="-342900" defTabSz="1218987">
              <a:buFont typeface="Wingdings" panose="05000000000000000000" pitchFamily="2" charset="2"/>
              <a:buChar char="Ø"/>
            </a:pPr>
            <a:r>
              <a:rPr lang="it-IT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Parametro per definire nr. di record per file</a:t>
            </a:r>
          </a:p>
          <a:p>
            <a:pPr marL="609585" lvl="2" defTabSz="1218987"/>
            <a:r>
              <a:rPr lang="it-IT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	La dimensione massima di un file in </a:t>
            </a:r>
            <a:r>
              <a:rPr lang="it-IT" sz="2000" i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upload</a:t>
            </a:r>
            <a:r>
              <a:rPr lang="it-IT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è definita </a:t>
            </a:r>
          </a:p>
          <a:p>
            <a:pPr marL="609585" lvl="2" defTabSz="1218987"/>
            <a:r>
              <a:rPr lang="it-IT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	nel parametro «</a:t>
            </a:r>
            <a:r>
              <a:rPr lang="it-IT" sz="20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max</a:t>
            </a:r>
            <a:r>
              <a:rPr lang="it-IT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upload file» del servizio, </a:t>
            </a:r>
          </a:p>
          <a:p>
            <a:pPr marL="609585" lvl="2" defTabSz="1218987"/>
            <a:r>
              <a:rPr lang="it-IT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	questo parametro serve a creare file di dimensione </a:t>
            </a:r>
          </a:p>
          <a:p>
            <a:pPr marL="609585" lvl="2" defTabSz="1218987"/>
            <a:r>
              <a:rPr lang="it-IT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	congrua</a:t>
            </a:r>
          </a:p>
          <a:p>
            <a:pPr marL="0" lvl="1" defTabSz="1218987"/>
            <a:endParaRPr lang="it-IT" sz="2000" u="sng" kern="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 defTabSz="1218987"/>
            <a:endParaRPr lang="it-IT" sz="2000" kern="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6526" y="3744000"/>
            <a:ext cx="3195000" cy="243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7000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solidFill>
                  <a:srgbClr val="F6810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Importazione</a:t>
            </a:r>
            <a:endParaRPr lang="it-IT" dirty="0"/>
          </a:p>
        </p:txBody>
      </p:sp>
      <p:sp>
        <p:nvSpPr>
          <p:cNvPr id="4" name="Rectangle 4"/>
          <p:cNvSpPr/>
          <p:nvPr/>
        </p:nvSpPr>
        <p:spPr>
          <a:xfrm>
            <a:off x="614407" y="906383"/>
            <a:ext cx="988828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987"/>
            <a:r>
              <a:rPr lang="it-IT" sz="1800" u="sng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Che strumento è meglio usare</a:t>
            </a:r>
          </a:p>
          <a:p>
            <a:pPr defTabSz="1218987"/>
            <a:endParaRPr lang="it-IT" sz="1800" u="sng" kern="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952485" lvl="1" indent="-342900" defTabSz="1218987">
              <a:buFont typeface="Wingdings" panose="05000000000000000000" pitchFamily="2" charset="2"/>
              <a:buChar char="Ø"/>
            </a:pPr>
            <a:r>
              <a:rPr lang="it-IT" sz="18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Upload da page</a:t>
            </a:r>
          </a:p>
          <a:p>
            <a:pPr lvl="2" defTabSz="1218987"/>
            <a:r>
              <a:rPr lang="it-IT" sz="1800" i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PRO</a:t>
            </a:r>
          </a:p>
          <a:p>
            <a:pPr marL="1562070" lvl="2" indent="-342900" defTabSz="1218987">
              <a:buFont typeface="Wingdings" panose="05000000000000000000" pitchFamily="2" charset="2"/>
              <a:buChar char="Ø"/>
            </a:pPr>
            <a:r>
              <a:rPr lang="it-IT" sz="18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UI in NAV</a:t>
            </a:r>
          </a:p>
          <a:p>
            <a:pPr lvl="2" defTabSz="1218987"/>
            <a:r>
              <a:rPr lang="it-IT" sz="1800" i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CONTRO</a:t>
            </a:r>
          </a:p>
          <a:p>
            <a:pPr marL="1676370" lvl="2" indent="-457200" defTabSz="1218987">
              <a:buFont typeface="Wingdings" panose="05000000000000000000" pitchFamily="2" charset="2"/>
              <a:buChar char="Ø"/>
            </a:pPr>
            <a:r>
              <a:rPr lang="it-IT" sz="18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Limite dimensione file in upload specificata nei parametri del servizio (default 150 MB)</a:t>
            </a:r>
          </a:p>
          <a:p>
            <a:pPr marL="1676370" lvl="2" indent="-457200" defTabSz="1218987">
              <a:buFont typeface="Wingdings" panose="05000000000000000000" pitchFamily="2" charset="2"/>
              <a:buChar char="Ø"/>
            </a:pPr>
            <a:r>
              <a:rPr lang="it-IT" sz="18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Importazione di un alto volume di dati comporta di dover creare più file</a:t>
            </a:r>
          </a:p>
          <a:p>
            <a:pPr marL="1676370" lvl="2" indent="-457200" defTabSz="1218987">
              <a:buFont typeface="Wingdings" panose="05000000000000000000" pitchFamily="2" charset="2"/>
              <a:buChar char="Ø"/>
            </a:pPr>
            <a:endParaRPr lang="it-IT" sz="1800" kern="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2" defTabSz="1218987"/>
            <a:endParaRPr lang="it-IT" sz="1800" u="sng" kern="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952485" lvl="1" indent="-342900" defTabSz="1218987">
              <a:buFont typeface="Wingdings" panose="05000000000000000000" pitchFamily="2" charset="2"/>
              <a:buChar char="Ø"/>
            </a:pPr>
            <a:endParaRPr lang="it-IT" sz="1800" kern="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952485" lvl="1" indent="-342900" defTabSz="1218987">
              <a:buFont typeface="Wingdings" panose="05000000000000000000" pitchFamily="2" charset="2"/>
              <a:buChar char="Ø"/>
            </a:pPr>
            <a:r>
              <a:rPr lang="it-IT" sz="18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Powershell</a:t>
            </a:r>
            <a:r>
              <a:rPr lang="it-IT" sz="18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it-IT" sz="1800" dirty="0">
                <a:hlinkClick r:id="rId2"/>
              </a:rPr>
              <a:t>https://hg.eos-solutions.it/scm/git/Eos.BC.Extensions.Sample</a:t>
            </a:r>
            <a:r>
              <a:rPr lang="it-IT" sz="1800" dirty="0"/>
              <a:t>)</a:t>
            </a:r>
            <a:endParaRPr lang="it-IT" sz="1800" kern="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 defTabSz="1218987"/>
            <a:r>
              <a:rPr lang="it-IT" sz="18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it-IT" sz="1800" i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PRO</a:t>
            </a:r>
          </a:p>
          <a:p>
            <a:pPr marL="1562070" lvl="2" indent="-342900" defTabSz="1218987">
              <a:buFont typeface="Wingdings" panose="05000000000000000000" pitchFamily="2" charset="2"/>
              <a:buChar char="Ø"/>
            </a:pPr>
            <a:r>
              <a:rPr lang="it-IT" sz="18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Permette di migrare file di grosse dimensioni</a:t>
            </a:r>
          </a:p>
          <a:p>
            <a:pPr lvl="1" defTabSz="1218987"/>
            <a:r>
              <a:rPr lang="it-IT" sz="1800" i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	CONTRO</a:t>
            </a:r>
          </a:p>
          <a:p>
            <a:pPr marL="1562070" lvl="2" indent="-342900" defTabSz="1218987">
              <a:buFont typeface="Wingdings" panose="05000000000000000000" pitchFamily="2" charset="2"/>
              <a:buChar char="Ø"/>
            </a:pPr>
            <a:r>
              <a:rPr lang="it-IT" sz="18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Richiede l’utilizzo di strumento esterno a NAV</a:t>
            </a:r>
          </a:p>
          <a:p>
            <a:pPr marL="1562070" lvl="2" indent="-342900" defTabSz="1218987">
              <a:buFont typeface="Wingdings" panose="05000000000000000000" pitchFamily="2" charset="2"/>
              <a:buChar char="Ø"/>
            </a:pPr>
            <a:r>
              <a:rPr lang="it-IT" sz="18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Esecuzione dello script necessità dell’inserimento di alcuni parametri</a:t>
            </a:r>
          </a:p>
          <a:p>
            <a:pPr marL="1562070" lvl="2" indent="-342900" defTabSz="1218987">
              <a:buFont typeface="Wingdings" panose="05000000000000000000" pitchFamily="2" charset="2"/>
              <a:buChar char="Ø"/>
            </a:pPr>
            <a:endParaRPr lang="it-IT" sz="1800" kern="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2" defTabSz="1218987"/>
            <a:endParaRPr lang="it-IT" sz="1800" kern="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735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2839147e67602eb59fc79c714c38d69efa71a97"/>
</p:tagLst>
</file>

<file path=ppt/theme/theme1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Marketing Document" ma:contentTypeID="0x0101001330934DD1FC6B4F8224B07D56DB54BE0800FEE23AFACD50EA41A70A6ED53D732479" ma:contentTypeVersion="21" ma:contentTypeDescription="Creare un nuovo documento." ma:contentTypeScope="" ma:versionID="6acde1a1743353cdacdb5c5b30a5141c">
  <xsd:schema xmlns:xsd="http://www.w3.org/2001/XMLSchema" xmlns:xs="http://www.w3.org/2001/XMLSchema" xmlns:p="http://schemas.microsoft.com/office/2006/metadata/properties" xmlns:ns2="f73d0d1e-892a-4767-8c15-282c9d36fb01" xmlns:ns3="df9de333-6bd8-4486-8425-b331a5359012" targetNamespace="http://schemas.microsoft.com/office/2006/metadata/properties" ma:root="true" ma:fieldsID="836888d8a7969f3e99b7818bbcb04c34" ns2:_="" ns3:_="">
    <xsd:import namespace="f73d0d1e-892a-4767-8c15-282c9d36fb01"/>
    <xsd:import namespace="df9de333-6bd8-4486-8425-b331a5359012"/>
    <xsd:element name="properties">
      <xsd:complexType>
        <xsd:sequence>
          <xsd:element name="documentManagement">
            <xsd:complexType>
              <xsd:all>
                <xsd:element ref="ns2:EOSMKTMacroArea"/>
                <xsd:element ref="ns2:EOSMKTDocType" minOccurs="0"/>
                <xsd:element ref="ns2:EOSMKTAnno" minOccurs="0"/>
                <xsd:element ref="ns2:EOSMKTSede" minOccurs="0"/>
                <xsd:element ref="ns2:EOSMKTLingua" minOccurs="0"/>
                <xsd:element ref="ns2:EOSMKTProdotto" minOccurs="0"/>
                <xsd:element ref="ns2:EOSMKTEvento" minOccurs="0"/>
                <xsd:element ref="ns2:EOSMKTUSBFile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3d0d1e-892a-4767-8c15-282c9d36fb01" elementFormDefault="qualified">
    <xsd:import namespace="http://schemas.microsoft.com/office/2006/documentManagement/types"/>
    <xsd:import namespace="http://schemas.microsoft.com/office/infopath/2007/PartnerControls"/>
    <xsd:element name="EOSMKTMacroArea" ma:index="8" ma:displayName="Macro Area" ma:indexed="true" ma:list="{767b7bed-bcfe-4648-8f26-7e15cb0acd2f}" ma:internalName="EOSMKTMacroArea" ma:readOnly="false" ma:showField="Title">
      <xsd:simpleType>
        <xsd:restriction base="dms:Lookup"/>
      </xsd:simpleType>
    </xsd:element>
    <xsd:element name="EOSMKTDocType" ma:index="9" nillable="true" ma:displayName="Document Type" ma:indexed="true" ma:list="{1bc645b7-fba5-4027-a4b5-f7fe1abb8648}" ma:internalName="EOSMKTDocType" ma:readOnly="false" ma:showField="Title">
      <xsd:simpleType>
        <xsd:restriction base="dms:Lookup"/>
      </xsd:simpleType>
    </xsd:element>
    <xsd:element name="EOSMKTAnno" ma:index="10" nillable="true" ma:displayName="Anno" ma:internalName="EOSMKTAnno" ma:readOnly="false">
      <xsd:simpleType>
        <xsd:restriction base="dms:Text">
          <xsd:maxLength value="9"/>
        </xsd:restriction>
      </xsd:simpleType>
    </xsd:element>
    <xsd:element name="EOSMKTSede" ma:index="11" nillable="true" ma:displayName="Sede" ma:indexed="true" ma:list="{0d57f90e-43db-4442-b182-df83ae23fb6c}" ma:internalName="EOSMKTSede" ma:readOnly="false" ma:showField="Title">
      <xsd:simpleType>
        <xsd:restriction base="dms:Lookup"/>
      </xsd:simpleType>
    </xsd:element>
    <xsd:element name="EOSMKTLingua" ma:index="12" nillable="true" ma:displayName="Lingua" ma:format="Dropdown" ma:internalName="EOSMKTLingua" ma:readOnly="false">
      <xsd:simpleType>
        <xsd:restriction base="dms:Choice">
          <xsd:enumeration value="ITA"/>
          <xsd:enumeration value="DEU"/>
          <xsd:enumeration value="ENG"/>
        </xsd:restriction>
      </xsd:simpleType>
    </xsd:element>
    <xsd:element name="EOSMKTProdotto" ma:index="13" nillable="true" ma:displayName="Prodotto" ma:format="Dropdown" ma:internalName="EOSMKTProdotto" ma:readOnly="false">
      <xsd:simpleType>
        <xsd:restriction base="dms:Choice">
          <xsd:enumeration value="AX"/>
          <xsd:enumeration value="BI"/>
          <xsd:enumeration value="CRM"/>
          <xsd:enumeration value="NAV"/>
          <xsd:enumeration value="Azure"/>
          <xsd:enumeration value="Others"/>
          <xsd:enumeration value="LS Retail"/>
          <xsd:enumeration value="SANA"/>
          <xsd:enumeration value="Etagis"/>
        </xsd:restriction>
      </xsd:simpleType>
    </xsd:element>
    <xsd:element name="EOSMKTEvento" ma:index="14" nillable="true" ma:displayName="Evento" ma:indexed="true" ma:list="{24446f9e-af91-4c99-9e60-2f007ed22f27}" ma:internalName="EOSMKTEvento" ma:readOnly="false" ma:showField="Title">
      <xsd:simpleType>
        <xsd:restriction base="dms:Lookup"/>
      </xsd:simpleType>
    </xsd:element>
    <xsd:element name="EOSMKTUSBFile" ma:index="15" nillable="true" ma:displayName="USB Files" ma:default="0" ma:internalName="EOSMKTUSBFile" ma:readOnly="false">
      <xsd:simpleType>
        <xsd:restriction base="dms:Boolean"/>
      </xsd:simpleType>
    </xsd:element>
    <xsd:element name="MediaServiceMetadata" ma:index="16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7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9" nillable="true" ma:displayName="Tags" ma:internalName="MediaServiceAutoTags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de333-6bd8-4486-8425-b331a5359012" elementFormDefault="qualified">
    <xsd:import namespace="http://schemas.microsoft.com/office/2006/documentManagement/types"/>
    <xsd:import namespace="http://schemas.microsoft.com/office/infopath/2007/PartnerControls"/>
    <xsd:element name="SharedWithUsers" ma:index="23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4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OSMKTAnno xmlns="f73d0d1e-892a-4767-8c15-282c9d36fb01">2017</EOSMKTAnno>
    <EOSMKTLingua xmlns="f73d0d1e-892a-4767-8c15-282c9d36fb01" xsi:nil="true"/>
    <EOSMKTSede xmlns="f73d0d1e-892a-4767-8c15-282c9d36fb01">2</EOSMKTSede>
    <EOSMKTEvento xmlns="f73d0d1e-892a-4767-8c15-282c9d36fb01" xsi:nil="true"/>
    <EOSMKTUSBFile xmlns="f73d0d1e-892a-4767-8c15-282c9d36fb01">false</EOSMKTUSBFile>
    <EOSMKTMacroArea xmlns="f73d0d1e-892a-4767-8c15-282c9d36fb01">3</EOSMKTMacroArea>
    <EOSMKTDocType xmlns="f73d0d1e-892a-4767-8c15-282c9d36fb01">11</EOSMKTDocType>
    <EOSMKTProdotto xmlns="f73d0d1e-892a-4767-8c15-282c9d36fb01" xsi:nil="true"/>
  </documentManagement>
</p:properties>
</file>

<file path=customXml/itemProps1.xml><?xml version="1.0" encoding="utf-8"?>
<ds:datastoreItem xmlns:ds="http://schemas.openxmlformats.org/officeDocument/2006/customXml" ds:itemID="{8ED1A7D7-FCC1-4E65-A3A9-7351533F1A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3d0d1e-892a-4767-8c15-282c9d36fb01"/>
    <ds:schemaRef ds:uri="df9de333-6bd8-4486-8425-b331a53590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78D368F-6BDC-49B7-954C-AC8E031675D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88C45B0-9812-43E9-8936-04F4B533E77A}">
  <ds:schemaRefs>
    <ds:schemaRef ds:uri="http://schemas.microsoft.com/office/2006/metadata/properties"/>
    <ds:schemaRef ds:uri="http://schemas.microsoft.com/office/infopath/2007/PartnerControls"/>
    <ds:schemaRef ds:uri="f73d0d1e-892a-4767-8c15-282c9d36fb0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2242</TotalTime>
  <Words>450</Words>
  <Application>Microsoft Office PowerPoint</Application>
  <PresentationFormat>Widescreen</PresentationFormat>
  <Paragraphs>162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Segoe UI</vt:lpstr>
      <vt:lpstr>Segoe UI Light</vt:lpstr>
      <vt:lpstr>Segoe UI Semibold</vt:lpstr>
      <vt:lpstr>Wingdings</vt:lpstr>
      <vt:lpstr>1_Tema di Office</vt:lpstr>
      <vt:lpstr>Data Migration</vt:lpstr>
      <vt:lpstr>Agenda</vt:lpstr>
      <vt:lpstr>Agenda</vt:lpstr>
      <vt:lpstr>Introduzione</vt:lpstr>
      <vt:lpstr>Strumenti Labs</vt:lpstr>
      <vt:lpstr>Requisiti</vt:lpstr>
      <vt:lpstr>Limitazioni</vt:lpstr>
      <vt:lpstr>Esportazione</vt:lpstr>
      <vt:lpstr>Importazione</vt:lpstr>
      <vt:lpstr>Strategia</vt:lpstr>
      <vt:lpstr>Q&amp;A</vt:lpstr>
      <vt:lpstr>Approfondimento tecnico</vt:lpstr>
      <vt:lpstr>Q&amp;A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Attilio Semenzato</dc:creator>
  <cp:keywords>Template EOS</cp:keywords>
  <cp:lastModifiedBy>Alessandro Vecchio</cp:lastModifiedBy>
  <cp:revision>360</cp:revision>
  <cp:lastPrinted>2015-01-08T07:58:14Z</cp:lastPrinted>
  <dcterms:created xsi:type="dcterms:W3CDTF">2013-11-11T09:52:52Z</dcterms:created>
  <dcterms:modified xsi:type="dcterms:W3CDTF">2019-09-26T10:33:35Z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0x0101001330934DD1FC6B4F8224B07D56DB54BE0800FEE23AFACD50EA41A70A6ED53D732479</vt:lpwstr>
  </property>
  <property fmtid="{D5CDD505-2E9C-101B-9397-08002B2CF9AE}" pid="3" name="Order">
    <vt:r8>47100</vt:r8>
  </property>
</Properties>
</file>