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31B3FF-F698-4DA5-97C3-E1C87E3126DB}" v="10" dt="2022-04-26T22:14:04.0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TRINGALI" userId="092ac468-5d88-486d-bd73-93d103e616d2" providerId="ADAL" clId="{8F31B3FF-F698-4DA5-97C3-E1C87E3126DB}"/>
    <pc:docChg chg="undo custSel addSld delSld modSld sldOrd">
      <pc:chgData name="ANDREA TRINGALI" userId="092ac468-5d88-486d-bd73-93d103e616d2" providerId="ADAL" clId="{8F31B3FF-F698-4DA5-97C3-E1C87E3126DB}" dt="2022-04-27T21:58:33.211" v="2747" actId="20577"/>
      <pc:docMkLst>
        <pc:docMk/>
      </pc:docMkLst>
      <pc:sldChg chg="modSp new mod">
        <pc:chgData name="ANDREA TRINGALI" userId="092ac468-5d88-486d-bd73-93d103e616d2" providerId="ADAL" clId="{8F31B3FF-F698-4DA5-97C3-E1C87E3126DB}" dt="2022-04-26T12:38:44.263" v="102" actId="20577"/>
        <pc:sldMkLst>
          <pc:docMk/>
          <pc:sldMk cId="776249666" sldId="256"/>
        </pc:sldMkLst>
        <pc:spChg chg="mod">
          <ac:chgData name="ANDREA TRINGALI" userId="092ac468-5d88-486d-bd73-93d103e616d2" providerId="ADAL" clId="{8F31B3FF-F698-4DA5-97C3-E1C87E3126DB}" dt="2022-04-26T12:37:27.781" v="7" actId="20577"/>
          <ac:spMkLst>
            <pc:docMk/>
            <pc:sldMk cId="776249666" sldId="256"/>
            <ac:spMk id="2" creationId="{13AB64E7-83DA-4009-9E3E-4D95578B42D2}"/>
          </ac:spMkLst>
        </pc:spChg>
        <pc:spChg chg="mod">
          <ac:chgData name="ANDREA TRINGALI" userId="092ac468-5d88-486d-bd73-93d103e616d2" providerId="ADAL" clId="{8F31B3FF-F698-4DA5-97C3-E1C87E3126DB}" dt="2022-04-26T12:38:44.263" v="102" actId="20577"/>
          <ac:spMkLst>
            <pc:docMk/>
            <pc:sldMk cId="776249666" sldId="256"/>
            <ac:spMk id="3" creationId="{0C538AA3-B35D-4895-B841-2DBB9C959957}"/>
          </ac:spMkLst>
        </pc:spChg>
      </pc:sldChg>
      <pc:sldChg chg="modSp new mod">
        <pc:chgData name="ANDREA TRINGALI" userId="092ac468-5d88-486d-bd73-93d103e616d2" providerId="ADAL" clId="{8F31B3FF-F698-4DA5-97C3-E1C87E3126DB}" dt="2022-04-26T22:43:17.959" v="2646" actId="20577"/>
        <pc:sldMkLst>
          <pc:docMk/>
          <pc:sldMk cId="574681484" sldId="257"/>
        </pc:sldMkLst>
        <pc:spChg chg="mod">
          <ac:chgData name="ANDREA TRINGALI" userId="092ac468-5d88-486d-bd73-93d103e616d2" providerId="ADAL" clId="{8F31B3FF-F698-4DA5-97C3-E1C87E3126DB}" dt="2022-04-26T12:39:29.874" v="118" actId="20577"/>
          <ac:spMkLst>
            <pc:docMk/>
            <pc:sldMk cId="574681484" sldId="257"/>
            <ac:spMk id="2" creationId="{2FD75EB8-736E-47E8-87C2-83822039B60B}"/>
          </ac:spMkLst>
        </pc:spChg>
        <pc:spChg chg="mod">
          <ac:chgData name="ANDREA TRINGALI" userId="092ac468-5d88-486d-bd73-93d103e616d2" providerId="ADAL" clId="{8F31B3FF-F698-4DA5-97C3-E1C87E3126DB}" dt="2022-04-26T22:43:17.959" v="2646" actId="20577"/>
          <ac:spMkLst>
            <pc:docMk/>
            <pc:sldMk cId="574681484" sldId="257"/>
            <ac:spMk id="3" creationId="{ECC1E8F4-E5F6-4B91-A346-36238AF9BCBD}"/>
          </ac:spMkLst>
        </pc:spChg>
      </pc:sldChg>
      <pc:sldChg chg="addSp delSp modSp new mod setBg">
        <pc:chgData name="ANDREA TRINGALI" userId="092ac468-5d88-486d-bd73-93d103e616d2" providerId="ADAL" clId="{8F31B3FF-F698-4DA5-97C3-E1C87E3126DB}" dt="2022-04-27T21:10:22.590" v="2745" actId="20577"/>
        <pc:sldMkLst>
          <pc:docMk/>
          <pc:sldMk cId="2637519089" sldId="258"/>
        </pc:sldMkLst>
        <pc:spChg chg="mod">
          <ac:chgData name="ANDREA TRINGALI" userId="092ac468-5d88-486d-bd73-93d103e616d2" providerId="ADAL" clId="{8F31B3FF-F698-4DA5-97C3-E1C87E3126DB}" dt="2022-04-26T13:00:44.182" v="813" actId="26606"/>
          <ac:spMkLst>
            <pc:docMk/>
            <pc:sldMk cId="2637519089" sldId="258"/>
            <ac:spMk id="2" creationId="{87167426-D976-4568-8F96-C163B63C330E}"/>
          </ac:spMkLst>
        </pc:spChg>
        <pc:spChg chg="mod">
          <ac:chgData name="ANDREA TRINGALI" userId="092ac468-5d88-486d-bd73-93d103e616d2" providerId="ADAL" clId="{8F31B3FF-F698-4DA5-97C3-E1C87E3126DB}" dt="2022-04-27T21:10:22.590" v="2745" actId="20577"/>
          <ac:spMkLst>
            <pc:docMk/>
            <pc:sldMk cId="2637519089" sldId="258"/>
            <ac:spMk id="3" creationId="{C4124C40-E5A4-42D2-A2DC-E016F948582A}"/>
          </ac:spMkLst>
        </pc:spChg>
        <pc:spChg chg="add del mod">
          <ac:chgData name="ANDREA TRINGALI" userId="092ac468-5d88-486d-bd73-93d103e616d2" providerId="ADAL" clId="{8F31B3FF-F698-4DA5-97C3-E1C87E3126DB}" dt="2022-04-26T21:22:06.066" v="1184"/>
          <ac:spMkLst>
            <pc:docMk/>
            <pc:sldMk cId="2637519089" sldId="258"/>
            <ac:spMk id="4" creationId="{62EB8DEE-2C99-484B-9394-11077BA02518}"/>
          </ac:spMkLst>
        </pc:spChg>
        <pc:spChg chg="add del mod">
          <ac:chgData name="ANDREA TRINGALI" userId="092ac468-5d88-486d-bd73-93d103e616d2" providerId="ADAL" clId="{8F31B3FF-F698-4DA5-97C3-E1C87E3126DB}" dt="2022-04-26T21:23:23.206" v="1190" actId="478"/>
          <ac:spMkLst>
            <pc:docMk/>
            <pc:sldMk cId="2637519089" sldId="258"/>
            <ac:spMk id="5" creationId="{D3C6AC40-5F37-45EA-8D4F-54B6B79A3919}"/>
          </ac:spMkLst>
        </pc:spChg>
        <pc:spChg chg="add del">
          <ac:chgData name="ANDREA TRINGALI" userId="092ac468-5d88-486d-bd73-93d103e616d2" providerId="ADAL" clId="{8F31B3FF-F698-4DA5-97C3-E1C87E3126DB}" dt="2022-04-26T12:54:35.560" v="783" actId="478"/>
          <ac:spMkLst>
            <pc:docMk/>
            <pc:sldMk cId="2637519089" sldId="258"/>
            <ac:spMk id="5" creationId="{DC269834-1662-4F08-B9A9-9764AF3B71B9}"/>
          </ac:spMkLst>
        </pc:spChg>
        <pc:spChg chg="add del">
          <ac:chgData name="ANDREA TRINGALI" userId="092ac468-5d88-486d-bd73-93d103e616d2" providerId="ADAL" clId="{8F31B3FF-F698-4DA5-97C3-E1C87E3126DB}" dt="2022-04-26T13:00:44.182" v="813" actId="26606"/>
          <ac:spMkLst>
            <pc:docMk/>
            <pc:sldMk cId="2637519089" sldId="258"/>
            <ac:spMk id="14" creationId="{118DD5A8-BBF1-479C-AE8F-0A9C67A02931}"/>
          </ac:spMkLst>
        </pc:spChg>
        <pc:spChg chg="add del">
          <ac:chgData name="ANDREA TRINGALI" userId="092ac468-5d88-486d-bd73-93d103e616d2" providerId="ADAL" clId="{8F31B3FF-F698-4DA5-97C3-E1C87E3126DB}" dt="2022-04-26T13:00:44.182" v="813" actId="26606"/>
          <ac:spMkLst>
            <pc:docMk/>
            <pc:sldMk cId="2637519089" sldId="258"/>
            <ac:spMk id="16" creationId="{892857CF-2228-4AEC-8513-A214C1AB7C29}"/>
          </ac:spMkLst>
        </pc:spChg>
        <pc:picChg chg="add mod">
          <ac:chgData name="ANDREA TRINGALI" userId="092ac468-5d88-486d-bd73-93d103e616d2" providerId="ADAL" clId="{8F31B3FF-F698-4DA5-97C3-E1C87E3126DB}" dt="2022-04-27T20:57:32.846" v="2697" actId="1440"/>
          <ac:picMkLst>
            <pc:docMk/>
            <pc:sldMk cId="2637519089" sldId="258"/>
            <ac:picMk id="6" creationId="{E48746F3-E8EA-4AA3-8DEC-9D4347C02503}"/>
          </ac:picMkLst>
        </pc:picChg>
        <pc:picChg chg="add mod modCrop">
          <ac:chgData name="ANDREA TRINGALI" userId="092ac468-5d88-486d-bd73-93d103e616d2" providerId="ADAL" clId="{8F31B3FF-F698-4DA5-97C3-E1C87E3126DB}" dt="2022-04-27T20:57:20.369" v="2695" actId="1440"/>
          <ac:picMkLst>
            <pc:docMk/>
            <pc:sldMk cId="2637519089" sldId="258"/>
            <ac:picMk id="7" creationId="{1B958B1B-F13B-47E2-A207-7710A1425869}"/>
          </ac:picMkLst>
        </pc:picChg>
        <pc:picChg chg="add del mod ord modCrop">
          <ac:chgData name="ANDREA TRINGALI" userId="092ac468-5d88-486d-bd73-93d103e616d2" providerId="ADAL" clId="{8F31B3FF-F698-4DA5-97C3-E1C87E3126DB}" dt="2022-04-26T21:26:57.650" v="1256" actId="478"/>
          <ac:picMkLst>
            <pc:docMk/>
            <pc:sldMk cId="2637519089" sldId="258"/>
            <ac:picMk id="9" creationId="{D75119A7-3752-4A04-A9BD-970B5332A17E}"/>
          </ac:picMkLst>
        </pc:picChg>
        <pc:picChg chg="add mod modCrop">
          <ac:chgData name="ANDREA TRINGALI" userId="092ac468-5d88-486d-bd73-93d103e616d2" providerId="ADAL" clId="{8F31B3FF-F698-4DA5-97C3-E1C87E3126DB}" dt="2022-04-27T20:57:24.702" v="2696" actId="1440"/>
          <ac:picMkLst>
            <pc:docMk/>
            <pc:sldMk cId="2637519089" sldId="258"/>
            <ac:picMk id="10" creationId="{9F6428F8-2475-4E3D-8B51-CA8F85E19A6E}"/>
          </ac:picMkLst>
        </pc:picChg>
      </pc:sldChg>
      <pc:sldChg chg="new del">
        <pc:chgData name="ANDREA TRINGALI" userId="092ac468-5d88-486d-bd73-93d103e616d2" providerId="ADAL" clId="{8F31B3FF-F698-4DA5-97C3-E1C87E3126DB}" dt="2022-04-26T21:11:35.877" v="997" actId="2696"/>
        <pc:sldMkLst>
          <pc:docMk/>
          <pc:sldMk cId="316343260" sldId="259"/>
        </pc:sldMkLst>
      </pc:sldChg>
      <pc:sldChg chg="addSp delSp modSp add mod">
        <pc:chgData name="ANDREA TRINGALI" userId="092ac468-5d88-486d-bd73-93d103e616d2" providerId="ADAL" clId="{8F31B3FF-F698-4DA5-97C3-E1C87E3126DB}" dt="2022-04-27T20:57:56.157" v="2699" actId="1440"/>
        <pc:sldMkLst>
          <pc:docMk/>
          <pc:sldMk cId="1483910536" sldId="259"/>
        </pc:sldMkLst>
        <pc:spChg chg="del mod">
          <ac:chgData name="ANDREA TRINGALI" userId="092ac468-5d88-486d-bd73-93d103e616d2" providerId="ADAL" clId="{8F31B3FF-F698-4DA5-97C3-E1C87E3126DB}" dt="2022-04-26T22:13:31.289" v="2427" actId="478"/>
          <ac:spMkLst>
            <pc:docMk/>
            <pc:sldMk cId="1483910536" sldId="259"/>
            <ac:spMk id="2" creationId="{87167426-D976-4568-8F96-C163B63C330E}"/>
          </ac:spMkLst>
        </pc:spChg>
        <pc:spChg chg="mod">
          <ac:chgData name="ANDREA TRINGALI" userId="092ac468-5d88-486d-bd73-93d103e616d2" providerId="ADAL" clId="{8F31B3FF-F698-4DA5-97C3-E1C87E3126DB}" dt="2022-04-26T22:03:52.299" v="2199" actId="5793"/>
          <ac:spMkLst>
            <pc:docMk/>
            <pc:sldMk cId="1483910536" sldId="259"/>
            <ac:spMk id="3" creationId="{C4124C40-E5A4-42D2-A2DC-E016F948582A}"/>
          </ac:spMkLst>
        </pc:spChg>
        <pc:spChg chg="add mod">
          <ac:chgData name="ANDREA TRINGALI" userId="092ac468-5d88-486d-bd73-93d103e616d2" providerId="ADAL" clId="{8F31B3FF-F698-4DA5-97C3-E1C87E3126DB}" dt="2022-04-26T22:13:26.565" v="2426"/>
          <ac:spMkLst>
            <pc:docMk/>
            <pc:sldMk cId="1483910536" sldId="259"/>
            <ac:spMk id="20" creationId="{F2E5FBB8-284F-4510-9500-08615FC9087B}"/>
          </ac:spMkLst>
        </pc:spChg>
        <pc:spChg chg="add del mod">
          <ac:chgData name="ANDREA TRINGALI" userId="092ac468-5d88-486d-bd73-93d103e616d2" providerId="ADAL" clId="{8F31B3FF-F698-4DA5-97C3-E1C87E3126DB}" dt="2022-04-26T22:13:47.502" v="2429" actId="478"/>
          <ac:spMkLst>
            <pc:docMk/>
            <pc:sldMk cId="1483910536" sldId="259"/>
            <ac:spMk id="22" creationId="{B17FCC1E-6DE2-49B8-9059-CAE11211C6F3}"/>
          </ac:spMkLst>
        </pc:spChg>
        <pc:picChg chg="add del mod modCrop">
          <ac:chgData name="ANDREA TRINGALI" userId="092ac468-5d88-486d-bd73-93d103e616d2" providerId="ADAL" clId="{8F31B3FF-F698-4DA5-97C3-E1C87E3126DB}" dt="2022-04-26T21:35:10.239" v="1273" actId="478"/>
          <ac:picMkLst>
            <pc:docMk/>
            <pc:sldMk cId="1483910536" sldId="259"/>
            <ac:picMk id="5" creationId="{7FFA203B-B79A-4804-8139-0DCF1C83B070}"/>
          </ac:picMkLst>
        </pc:picChg>
        <pc:picChg chg="del">
          <ac:chgData name="ANDREA TRINGALI" userId="092ac468-5d88-486d-bd73-93d103e616d2" providerId="ADAL" clId="{8F31B3FF-F698-4DA5-97C3-E1C87E3126DB}" dt="2022-04-26T21:28:33.863" v="1270" actId="478"/>
          <ac:picMkLst>
            <pc:docMk/>
            <pc:sldMk cId="1483910536" sldId="259"/>
            <ac:picMk id="6" creationId="{E48746F3-E8EA-4AA3-8DEC-9D4347C02503}"/>
          </ac:picMkLst>
        </pc:picChg>
        <pc:picChg chg="del">
          <ac:chgData name="ANDREA TRINGALI" userId="092ac468-5d88-486d-bd73-93d103e616d2" providerId="ADAL" clId="{8F31B3FF-F698-4DA5-97C3-E1C87E3126DB}" dt="2022-04-26T21:28:31.483" v="1269" actId="478"/>
          <ac:picMkLst>
            <pc:docMk/>
            <pc:sldMk cId="1483910536" sldId="259"/>
            <ac:picMk id="7" creationId="{1B958B1B-F13B-47E2-A207-7710A1425869}"/>
          </ac:picMkLst>
        </pc:picChg>
        <pc:picChg chg="add del">
          <ac:chgData name="ANDREA TRINGALI" userId="092ac468-5d88-486d-bd73-93d103e616d2" providerId="ADAL" clId="{8F31B3FF-F698-4DA5-97C3-E1C87E3126DB}" dt="2022-04-26T21:37:23.278" v="1275" actId="478"/>
          <ac:picMkLst>
            <pc:docMk/>
            <pc:sldMk cId="1483910536" sldId="259"/>
            <ac:picMk id="9" creationId="{1F2196F4-9A57-4972-A853-F717CE22A1FB}"/>
          </ac:picMkLst>
        </pc:picChg>
        <pc:picChg chg="del">
          <ac:chgData name="ANDREA TRINGALI" userId="092ac468-5d88-486d-bd73-93d103e616d2" providerId="ADAL" clId="{8F31B3FF-F698-4DA5-97C3-E1C87E3126DB}" dt="2022-04-26T21:28:29.339" v="1268" actId="478"/>
          <ac:picMkLst>
            <pc:docMk/>
            <pc:sldMk cId="1483910536" sldId="259"/>
            <ac:picMk id="10" creationId="{9F6428F8-2475-4E3D-8B51-CA8F85E19A6E}"/>
          </ac:picMkLst>
        </pc:picChg>
        <pc:picChg chg="add mod modCrop">
          <ac:chgData name="ANDREA TRINGALI" userId="092ac468-5d88-486d-bd73-93d103e616d2" providerId="ADAL" clId="{8F31B3FF-F698-4DA5-97C3-E1C87E3126DB}" dt="2022-04-27T20:57:52.234" v="2698" actId="1440"/>
          <ac:picMkLst>
            <pc:docMk/>
            <pc:sldMk cId="1483910536" sldId="259"/>
            <ac:picMk id="12" creationId="{CBD4DD3A-9953-4F22-8605-49DA14043A64}"/>
          </ac:picMkLst>
        </pc:picChg>
        <pc:picChg chg="add del mod modCrop">
          <ac:chgData name="ANDREA TRINGALI" userId="092ac468-5d88-486d-bd73-93d103e616d2" providerId="ADAL" clId="{8F31B3FF-F698-4DA5-97C3-E1C87E3126DB}" dt="2022-04-26T21:44:31.598" v="1322" actId="478"/>
          <ac:picMkLst>
            <pc:docMk/>
            <pc:sldMk cId="1483910536" sldId="259"/>
            <ac:picMk id="14" creationId="{212B3850-7731-4F89-AB48-AF5C1B674DB9}"/>
          </ac:picMkLst>
        </pc:picChg>
        <pc:picChg chg="add del mod modCrop">
          <ac:chgData name="ANDREA TRINGALI" userId="092ac468-5d88-486d-bd73-93d103e616d2" providerId="ADAL" clId="{8F31B3FF-F698-4DA5-97C3-E1C87E3126DB}" dt="2022-04-26T21:44:34.674" v="1324" actId="478"/>
          <ac:picMkLst>
            <pc:docMk/>
            <pc:sldMk cId="1483910536" sldId="259"/>
            <ac:picMk id="16" creationId="{64FB93DC-973D-4C28-A200-945C97A26AF5}"/>
          </ac:picMkLst>
        </pc:picChg>
        <pc:picChg chg="add del mod modCrop">
          <ac:chgData name="ANDREA TRINGALI" userId="092ac468-5d88-486d-bd73-93d103e616d2" providerId="ADAL" clId="{8F31B3FF-F698-4DA5-97C3-E1C87E3126DB}" dt="2022-04-26T21:44:52.856" v="1329" actId="478"/>
          <ac:picMkLst>
            <pc:docMk/>
            <pc:sldMk cId="1483910536" sldId="259"/>
            <ac:picMk id="17" creationId="{BFBF0C23-9788-4363-9840-4AE9CD78648E}"/>
          </ac:picMkLst>
        </pc:picChg>
        <pc:picChg chg="add mod modCrop">
          <ac:chgData name="ANDREA TRINGALI" userId="092ac468-5d88-486d-bd73-93d103e616d2" providerId="ADAL" clId="{8F31B3FF-F698-4DA5-97C3-E1C87E3126DB}" dt="2022-04-27T20:57:56.157" v="2699" actId="1440"/>
          <ac:picMkLst>
            <pc:docMk/>
            <pc:sldMk cId="1483910536" sldId="259"/>
            <ac:picMk id="19" creationId="{17F01E9D-CA43-4719-8B50-4067E368597F}"/>
          </ac:picMkLst>
        </pc:picChg>
      </pc:sldChg>
      <pc:sldChg chg="addSp delSp modSp add mod setBg">
        <pc:chgData name="ANDREA TRINGALI" userId="092ac468-5d88-486d-bd73-93d103e616d2" providerId="ADAL" clId="{8F31B3FF-F698-4DA5-97C3-E1C87E3126DB}" dt="2022-04-27T21:01:35.198" v="2740" actId="26606"/>
        <pc:sldMkLst>
          <pc:docMk/>
          <pc:sldMk cId="3540753520" sldId="260"/>
        </pc:sldMkLst>
        <pc:spChg chg="mod">
          <ac:chgData name="ANDREA TRINGALI" userId="092ac468-5d88-486d-bd73-93d103e616d2" providerId="ADAL" clId="{8F31B3FF-F698-4DA5-97C3-E1C87E3126DB}" dt="2022-04-27T21:01:35.198" v="2740" actId="26606"/>
          <ac:spMkLst>
            <pc:docMk/>
            <pc:sldMk cId="3540753520" sldId="260"/>
            <ac:spMk id="2" creationId="{87167426-D976-4568-8F96-C163B63C330E}"/>
          </ac:spMkLst>
        </pc:spChg>
        <pc:spChg chg="mod">
          <ac:chgData name="ANDREA TRINGALI" userId="092ac468-5d88-486d-bd73-93d103e616d2" providerId="ADAL" clId="{8F31B3FF-F698-4DA5-97C3-E1C87E3126DB}" dt="2022-04-27T21:01:35.198" v="2740" actId="26606"/>
          <ac:spMkLst>
            <pc:docMk/>
            <pc:sldMk cId="3540753520" sldId="260"/>
            <ac:spMk id="3" creationId="{C4124C40-E5A4-42D2-A2DC-E016F948582A}"/>
          </ac:spMkLst>
        </pc:spChg>
        <pc:spChg chg="add del mod">
          <ac:chgData name="ANDREA TRINGALI" userId="092ac468-5d88-486d-bd73-93d103e616d2" providerId="ADAL" clId="{8F31B3FF-F698-4DA5-97C3-E1C87E3126DB}" dt="2022-04-26T22:14:16.883" v="2431" actId="478"/>
          <ac:spMkLst>
            <pc:docMk/>
            <pc:sldMk cId="3540753520" sldId="260"/>
            <ac:spMk id="8" creationId="{15AEF1EE-5D5E-48F5-AFE4-CB6D6BC9EA72}"/>
          </ac:spMkLst>
        </pc:spChg>
        <pc:picChg chg="del">
          <ac:chgData name="ANDREA TRINGALI" userId="092ac468-5d88-486d-bd73-93d103e616d2" providerId="ADAL" clId="{8F31B3FF-F698-4DA5-97C3-E1C87E3126DB}" dt="2022-04-26T22:06:12.261" v="2203" actId="478"/>
          <ac:picMkLst>
            <pc:docMk/>
            <pc:sldMk cId="3540753520" sldId="260"/>
            <ac:picMk id="12" creationId="{CBD4DD3A-9953-4F22-8605-49DA14043A64}"/>
          </ac:picMkLst>
        </pc:picChg>
        <pc:picChg chg="mod">
          <ac:chgData name="ANDREA TRINGALI" userId="092ac468-5d88-486d-bd73-93d103e616d2" providerId="ADAL" clId="{8F31B3FF-F698-4DA5-97C3-E1C87E3126DB}" dt="2022-04-27T21:01:35.198" v="2740" actId="26606"/>
          <ac:picMkLst>
            <pc:docMk/>
            <pc:sldMk cId="3540753520" sldId="260"/>
            <ac:picMk id="14" creationId="{212B3850-7731-4F89-AB48-AF5C1B674DB9}"/>
          </ac:picMkLst>
        </pc:picChg>
        <pc:picChg chg="mod modCrop">
          <ac:chgData name="ANDREA TRINGALI" userId="092ac468-5d88-486d-bd73-93d103e616d2" providerId="ADAL" clId="{8F31B3FF-F698-4DA5-97C3-E1C87E3126DB}" dt="2022-04-27T21:01:35.198" v="2740" actId="26606"/>
          <ac:picMkLst>
            <pc:docMk/>
            <pc:sldMk cId="3540753520" sldId="260"/>
            <ac:picMk id="16" creationId="{64FB93DC-973D-4C28-A200-945C97A26AF5}"/>
          </ac:picMkLst>
        </pc:picChg>
        <pc:picChg chg="mod modCrop">
          <ac:chgData name="ANDREA TRINGALI" userId="092ac468-5d88-486d-bd73-93d103e616d2" providerId="ADAL" clId="{8F31B3FF-F698-4DA5-97C3-E1C87E3126DB}" dt="2022-04-27T21:01:35.198" v="2740" actId="26606"/>
          <ac:picMkLst>
            <pc:docMk/>
            <pc:sldMk cId="3540753520" sldId="260"/>
            <ac:picMk id="17" creationId="{BFBF0C23-9788-4363-9840-4AE9CD78648E}"/>
          </ac:picMkLst>
        </pc:picChg>
      </pc:sldChg>
      <pc:sldChg chg="addSp delSp modSp add del mod">
        <pc:chgData name="ANDREA TRINGALI" userId="092ac468-5d88-486d-bd73-93d103e616d2" providerId="ADAL" clId="{8F31B3FF-F698-4DA5-97C3-E1C87E3126DB}" dt="2022-04-26T21:28:20.508" v="1266" actId="2696"/>
        <pc:sldMkLst>
          <pc:docMk/>
          <pc:sldMk cId="4105068014" sldId="260"/>
        </pc:sldMkLst>
        <pc:spChg chg="del mod">
          <ac:chgData name="ANDREA TRINGALI" userId="092ac468-5d88-486d-bd73-93d103e616d2" providerId="ADAL" clId="{8F31B3FF-F698-4DA5-97C3-E1C87E3126DB}" dt="2022-04-26T21:28:16.177" v="1265" actId="478"/>
          <ac:spMkLst>
            <pc:docMk/>
            <pc:sldMk cId="4105068014" sldId="260"/>
            <ac:spMk id="3" creationId="{C4124C40-E5A4-42D2-A2DC-E016F948582A}"/>
          </ac:spMkLst>
        </pc:spChg>
        <pc:picChg chg="add del mod modCrop">
          <ac:chgData name="ANDREA TRINGALI" userId="092ac468-5d88-486d-bd73-93d103e616d2" providerId="ADAL" clId="{8F31B3FF-F698-4DA5-97C3-E1C87E3126DB}" dt="2022-04-26T21:28:10.389" v="1263" actId="478"/>
          <ac:picMkLst>
            <pc:docMk/>
            <pc:sldMk cId="4105068014" sldId="260"/>
            <ac:picMk id="5" creationId="{22A877DC-8646-4E7C-9573-34F1B4921F6F}"/>
          </ac:picMkLst>
        </pc:picChg>
        <pc:picChg chg="del">
          <ac:chgData name="ANDREA TRINGALI" userId="092ac468-5d88-486d-bd73-93d103e616d2" providerId="ADAL" clId="{8F31B3FF-F698-4DA5-97C3-E1C87E3126DB}" dt="2022-04-26T21:12:16.264" v="999" actId="478"/>
          <ac:picMkLst>
            <pc:docMk/>
            <pc:sldMk cId="4105068014" sldId="260"/>
            <ac:picMk id="7" creationId="{1B958B1B-F13B-47E2-A207-7710A1425869}"/>
          </ac:picMkLst>
        </pc:picChg>
        <pc:picChg chg="del">
          <ac:chgData name="ANDREA TRINGALI" userId="092ac468-5d88-486d-bd73-93d103e616d2" providerId="ADAL" clId="{8F31B3FF-F698-4DA5-97C3-E1C87E3126DB}" dt="2022-04-26T21:12:13.870" v="998" actId="478"/>
          <ac:picMkLst>
            <pc:docMk/>
            <pc:sldMk cId="4105068014" sldId="260"/>
            <ac:picMk id="9" creationId="{D75119A7-3752-4A04-A9BD-970B5332A17E}"/>
          </ac:picMkLst>
        </pc:picChg>
      </pc:sldChg>
      <pc:sldChg chg="addSp delSp modSp add mod ord">
        <pc:chgData name="ANDREA TRINGALI" userId="092ac468-5d88-486d-bd73-93d103e616d2" providerId="ADAL" clId="{8F31B3FF-F698-4DA5-97C3-E1C87E3126DB}" dt="2022-04-27T21:58:33.211" v="2747" actId="20577"/>
        <pc:sldMkLst>
          <pc:docMk/>
          <pc:sldMk cId="2471558738" sldId="261"/>
        </pc:sldMkLst>
        <pc:spChg chg="mod">
          <ac:chgData name="ANDREA TRINGALI" userId="092ac468-5d88-486d-bd73-93d103e616d2" providerId="ADAL" clId="{8F31B3FF-F698-4DA5-97C3-E1C87E3126DB}" dt="2022-04-27T21:58:33.211" v="2747" actId="20577"/>
          <ac:spMkLst>
            <pc:docMk/>
            <pc:sldMk cId="2471558738" sldId="261"/>
            <ac:spMk id="2" creationId="{87167426-D976-4568-8F96-C163B63C330E}"/>
          </ac:spMkLst>
        </pc:spChg>
        <pc:spChg chg="mod">
          <ac:chgData name="ANDREA TRINGALI" userId="092ac468-5d88-486d-bd73-93d103e616d2" providerId="ADAL" clId="{8F31B3FF-F698-4DA5-97C3-E1C87E3126DB}" dt="2022-04-27T20:53:20.252" v="2691" actId="20577"/>
          <ac:spMkLst>
            <pc:docMk/>
            <pc:sldMk cId="2471558738" sldId="261"/>
            <ac:spMk id="3" creationId="{C4124C40-E5A4-42D2-A2DC-E016F948582A}"/>
          </ac:spMkLst>
        </pc:spChg>
        <pc:picChg chg="add mod modCrop">
          <ac:chgData name="ANDREA TRINGALI" userId="092ac468-5d88-486d-bd73-93d103e616d2" providerId="ADAL" clId="{8F31B3FF-F698-4DA5-97C3-E1C87E3126DB}" dt="2022-04-27T21:02:05.181" v="2741" actId="1440"/>
          <ac:picMkLst>
            <pc:docMk/>
            <pc:sldMk cId="2471558738" sldId="261"/>
            <ac:picMk id="5" creationId="{D5CCAFC1-98E2-4EC3-B5F7-DC6325430486}"/>
          </ac:picMkLst>
        </pc:picChg>
        <pc:picChg chg="del">
          <ac:chgData name="ANDREA TRINGALI" userId="092ac468-5d88-486d-bd73-93d103e616d2" providerId="ADAL" clId="{8F31B3FF-F698-4DA5-97C3-E1C87E3126DB}" dt="2022-04-27T20:46:05.711" v="2655" actId="478"/>
          <ac:picMkLst>
            <pc:docMk/>
            <pc:sldMk cId="2471558738" sldId="261"/>
            <ac:picMk id="6" creationId="{E48746F3-E8EA-4AA3-8DEC-9D4347C02503}"/>
          </ac:picMkLst>
        </pc:picChg>
        <pc:picChg chg="del">
          <ac:chgData name="ANDREA TRINGALI" userId="092ac468-5d88-486d-bd73-93d103e616d2" providerId="ADAL" clId="{8F31B3FF-F698-4DA5-97C3-E1C87E3126DB}" dt="2022-04-27T20:46:07.619" v="2656" actId="478"/>
          <ac:picMkLst>
            <pc:docMk/>
            <pc:sldMk cId="2471558738" sldId="261"/>
            <ac:picMk id="7" creationId="{1B958B1B-F13B-47E2-A207-7710A1425869}"/>
          </ac:picMkLst>
        </pc:picChg>
        <pc:picChg chg="add mod modCrop">
          <ac:chgData name="ANDREA TRINGALI" userId="092ac468-5d88-486d-bd73-93d103e616d2" providerId="ADAL" clId="{8F31B3FF-F698-4DA5-97C3-E1C87E3126DB}" dt="2022-04-27T21:02:07.404" v="2742" actId="1440"/>
          <ac:picMkLst>
            <pc:docMk/>
            <pc:sldMk cId="2471558738" sldId="261"/>
            <ac:picMk id="9" creationId="{F94D490A-7D19-45E8-9B9E-9583EEB6D045}"/>
          </ac:picMkLst>
        </pc:picChg>
        <pc:picChg chg="del">
          <ac:chgData name="ANDREA TRINGALI" userId="092ac468-5d88-486d-bd73-93d103e616d2" providerId="ADAL" clId="{8F31B3FF-F698-4DA5-97C3-E1C87E3126DB}" dt="2022-04-27T20:46:03.795" v="2654" actId="478"/>
          <ac:picMkLst>
            <pc:docMk/>
            <pc:sldMk cId="2471558738" sldId="261"/>
            <ac:picMk id="10" creationId="{9F6428F8-2475-4E3D-8B51-CA8F85E19A6E}"/>
          </ac:picMkLst>
        </pc:picChg>
      </pc:sldChg>
      <pc:sldChg chg="addSp delSp modSp new del mod setBg modClrScheme chgLayout">
        <pc:chgData name="ANDREA TRINGALI" userId="092ac468-5d88-486d-bd73-93d103e616d2" providerId="ADAL" clId="{8F31B3FF-F698-4DA5-97C3-E1C87E3126DB}" dt="2022-04-26T21:21:46.568" v="1181" actId="2696"/>
        <pc:sldMkLst>
          <pc:docMk/>
          <pc:sldMk cId="3271399670" sldId="261"/>
        </pc:sldMkLst>
        <pc:spChg chg="del mod ord">
          <ac:chgData name="ANDREA TRINGALI" userId="092ac468-5d88-486d-bd73-93d103e616d2" providerId="ADAL" clId="{8F31B3FF-F698-4DA5-97C3-E1C87E3126DB}" dt="2022-04-26T21:19:32.983" v="1173" actId="700"/>
          <ac:spMkLst>
            <pc:docMk/>
            <pc:sldMk cId="3271399670" sldId="261"/>
            <ac:spMk id="2" creationId="{B63753FE-8D48-4BF6-B270-B3B4EE3D75B8}"/>
          </ac:spMkLst>
        </pc:spChg>
        <pc:spChg chg="del mod ord">
          <ac:chgData name="ANDREA TRINGALI" userId="092ac468-5d88-486d-bd73-93d103e616d2" providerId="ADAL" clId="{8F31B3FF-F698-4DA5-97C3-E1C87E3126DB}" dt="2022-04-26T21:19:32.983" v="1173" actId="700"/>
          <ac:spMkLst>
            <pc:docMk/>
            <pc:sldMk cId="3271399670" sldId="261"/>
            <ac:spMk id="3" creationId="{083C3281-3388-4E6E-9219-7B47919153C0}"/>
          </ac:spMkLst>
        </pc:spChg>
        <pc:spChg chg="add del mod ord">
          <ac:chgData name="ANDREA TRINGALI" userId="092ac468-5d88-486d-bd73-93d103e616d2" providerId="ADAL" clId="{8F31B3FF-F698-4DA5-97C3-E1C87E3126DB}" dt="2022-04-26T21:21:01.260" v="1177" actId="478"/>
          <ac:spMkLst>
            <pc:docMk/>
            <pc:sldMk cId="3271399670" sldId="261"/>
            <ac:spMk id="4" creationId="{E5A6C08D-7DA1-4B9F-802B-D1735B1CC0D3}"/>
          </ac:spMkLst>
        </pc:spChg>
        <pc:spChg chg="add del mod ord">
          <ac:chgData name="ANDREA TRINGALI" userId="092ac468-5d88-486d-bd73-93d103e616d2" providerId="ADAL" clId="{8F31B3FF-F698-4DA5-97C3-E1C87E3126DB}" dt="2022-04-26T21:19:48.554" v="1174" actId="26606"/>
          <ac:spMkLst>
            <pc:docMk/>
            <pc:sldMk cId="3271399670" sldId="261"/>
            <ac:spMk id="5" creationId="{372F5D7E-433E-44C7-9218-10ADDBD30BB6}"/>
          </ac:spMkLst>
        </pc:spChg>
        <pc:spChg chg="add mod ord">
          <ac:chgData name="ANDREA TRINGALI" userId="092ac468-5d88-486d-bd73-93d103e616d2" providerId="ADAL" clId="{8F31B3FF-F698-4DA5-97C3-E1C87E3126DB}" dt="2022-04-26T21:21:16.014" v="1178" actId="1076"/>
          <ac:spMkLst>
            <pc:docMk/>
            <pc:sldMk cId="3271399670" sldId="261"/>
            <ac:spMk id="6" creationId="{2B217B8B-018A-4AE4-BAFB-8C24762642A6}"/>
          </ac:spMkLst>
        </pc:spChg>
        <pc:spChg chg="add">
          <ac:chgData name="ANDREA TRINGALI" userId="092ac468-5d88-486d-bd73-93d103e616d2" providerId="ADAL" clId="{8F31B3FF-F698-4DA5-97C3-E1C87E3126DB}" dt="2022-04-26T21:19:48.554" v="1174" actId="26606"/>
          <ac:spMkLst>
            <pc:docMk/>
            <pc:sldMk cId="3271399670" sldId="261"/>
            <ac:spMk id="23" creationId="{603AE127-802C-459A-A612-DB85B67F0DC0}"/>
          </ac:spMkLst>
        </pc:spChg>
        <pc:spChg chg="add">
          <ac:chgData name="ANDREA TRINGALI" userId="092ac468-5d88-486d-bd73-93d103e616d2" providerId="ADAL" clId="{8F31B3FF-F698-4DA5-97C3-E1C87E3126DB}" dt="2022-04-26T21:19:48.554" v="1174" actId="26606"/>
          <ac:spMkLst>
            <pc:docMk/>
            <pc:sldMk cId="3271399670" sldId="261"/>
            <ac:spMk id="25" creationId="{9323D83D-50D6-4040-A58B-FCEA340F886A}"/>
          </ac:spMkLst>
        </pc:spChg>
        <pc:spChg chg="add">
          <ac:chgData name="ANDREA TRINGALI" userId="092ac468-5d88-486d-bd73-93d103e616d2" providerId="ADAL" clId="{8F31B3FF-F698-4DA5-97C3-E1C87E3126DB}" dt="2022-04-26T21:19:48.554" v="1174" actId="26606"/>
          <ac:spMkLst>
            <pc:docMk/>
            <pc:sldMk cId="3271399670" sldId="261"/>
            <ac:spMk id="29" creationId="{F10FD715-4DCE-4779-B634-EC78315EA213}"/>
          </ac:spMkLst>
        </pc:spChg>
        <pc:grpChg chg="add">
          <ac:chgData name="ANDREA TRINGALI" userId="092ac468-5d88-486d-bd73-93d103e616d2" providerId="ADAL" clId="{8F31B3FF-F698-4DA5-97C3-E1C87E3126DB}" dt="2022-04-26T21:19:48.554" v="1174" actId="26606"/>
          <ac:grpSpMkLst>
            <pc:docMk/>
            <pc:sldMk cId="3271399670" sldId="261"/>
            <ac:grpSpMk id="11" creationId="{09EA7EA7-74F5-4EE2-8E3D-1A10308259D7}"/>
          </ac:grpSpMkLst>
        </pc:grpChg>
        <pc:picChg chg="add mod">
          <ac:chgData name="ANDREA TRINGALI" userId="092ac468-5d88-486d-bd73-93d103e616d2" providerId="ADAL" clId="{8F31B3FF-F698-4DA5-97C3-E1C87E3126DB}" dt="2022-04-26T21:21:30.838" v="1180" actId="1076"/>
          <ac:picMkLst>
            <pc:docMk/>
            <pc:sldMk cId="3271399670" sldId="261"/>
            <ac:picMk id="22" creationId="{4051048A-4F6F-4E19-8B8E-CD5DF723FF34}"/>
          </ac:picMkLst>
        </pc:picChg>
        <pc:cxnChg chg="add">
          <ac:chgData name="ANDREA TRINGALI" userId="092ac468-5d88-486d-bd73-93d103e616d2" providerId="ADAL" clId="{8F31B3FF-F698-4DA5-97C3-E1C87E3126DB}" dt="2022-04-26T21:19:48.554" v="1174" actId="26606"/>
          <ac:cxnSpMkLst>
            <pc:docMk/>
            <pc:sldMk cId="3271399670" sldId="261"/>
            <ac:cxnSpMk id="27" creationId="{1A1FE6BB-DFB2-4080-9B5E-076EF5DDE67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1F95F-B9EA-4096-910C-A7228F1C6593}" type="datetimeFigureOut">
              <a:rPr lang="it-IT" smtClean="0"/>
              <a:t>27/04/2022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CE57-0BEC-4A85-8AF6-BA86D49407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4961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1F95F-B9EA-4096-910C-A7228F1C6593}" type="datetimeFigureOut">
              <a:rPr lang="it-IT" smtClean="0"/>
              <a:t>27/04/2022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CE57-0BEC-4A85-8AF6-BA86D49407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0044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1F95F-B9EA-4096-910C-A7228F1C6593}" type="datetimeFigureOut">
              <a:rPr lang="it-IT" smtClean="0"/>
              <a:t>27/04/2022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CE57-0BEC-4A85-8AF6-BA86D494073C}" type="slidenum">
              <a:rPr lang="it-IT" smtClean="0"/>
              <a:t>‹N›</a:t>
            </a:fld>
            <a:endParaRPr lang="it-I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3462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1F95F-B9EA-4096-910C-A7228F1C6593}" type="datetimeFigureOut">
              <a:rPr lang="it-IT" smtClean="0"/>
              <a:t>27/04/2022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CE57-0BEC-4A85-8AF6-BA86D49407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1276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1F95F-B9EA-4096-910C-A7228F1C6593}" type="datetimeFigureOut">
              <a:rPr lang="it-IT" smtClean="0"/>
              <a:t>27/04/2022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CE57-0BEC-4A85-8AF6-BA86D494073C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05382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1F95F-B9EA-4096-910C-A7228F1C6593}" type="datetimeFigureOut">
              <a:rPr lang="it-IT" smtClean="0"/>
              <a:t>27/04/2022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CE57-0BEC-4A85-8AF6-BA86D49407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60549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1F95F-B9EA-4096-910C-A7228F1C6593}" type="datetimeFigureOut">
              <a:rPr lang="it-IT" smtClean="0"/>
              <a:t>27/04/2022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CE57-0BEC-4A85-8AF6-BA86D49407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5223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1F95F-B9EA-4096-910C-A7228F1C6593}" type="datetimeFigureOut">
              <a:rPr lang="it-IT" smtClean="0"/>
              <a:t>27/04/2022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CE57-0BEC-4A85-8AF6-BA86D49407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963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1F95F-B9EA-4096-910C-A7228F1C6593}" type="datetimeFigureOut">
              <a:rPr lang="it-IT" smtClean="0"/>
              <a:t>27/04/2022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CE57-0BEC-4A85-8AF6-BA86D49407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6383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1F95F-B9EA-4096-910C-A7228F1C6593}" type="datetimeFigureOut">
              <a:rPr lang="it-IT" smtClean="0"/>
              <a:t>27/04/2022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CE57-0BEC-4A85-8AF6-BA86D49407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5205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1F95F-B9EA-4096-910C-A7228F1C6593}" type="datetimeFigureOut">
              <a:rPr lang="it-IT" smtClean="0"/>
              <a:t>27/04/2022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CE57-0BEC-4A85-8AF6-BA86D49407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8475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1F95F-B9EA-4096-910C-A7228F1C6593}" type="datetimeFigureOut">
              <a:rPr lang="it-IT" smtClean="0"/>
              <a:t>27/04/2022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CE57-0BEC-4A85-8AF6-BA86D49407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0040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1F95F-B9EA-4096-910C-A7228F1C6593}" type="datetimeFigureOut">
              <a:rPr lang="it-IT" smtClean="0"/>
              <a:t>27/04/2022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CE57-0BEC-4A85-8AF6-BA86D49407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676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1F95F-B9EA-4096-910C-A7228F1C6593}" type="datetimeFigureOut">
              <a:rPr lang="it-IT" smtClean="0"/>
              <a:t>27/04/2022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CE57-0BEC-4A85-8AF6-BA86D49407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5540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1F95F-B9EA-4096-910C-A7228F1C6593}" type="datetimeFigureOut">
              <a:rPr lang="it-IT" smtClean="0"/>
              <a:t>27/04/2022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CE57-0BEC-4A85-8AF6-BA86D49407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4621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1F95F-B9EA-4096-910C-A7228F1C6593}" type="datetimeFigureOut">
              <a:rPr lang="it-IT" smtClean="0"/>
              <a:t>27/04/2022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CE57-0BEC-4A85-8AF6-BA86D49407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8659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1F95F-B9EA-4096-910C-A7228F1C6593}" type="datetimeFigureOut">
              <a:rPr lang="it-IT" smtClean="0"/>
              <a:t>27/04/2022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AE3CE57-0BEC-4A85-8AF6-BA86D49407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7428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AB64E7-83DA-4009-9E3E-4D95578B42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MHW3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C538AA3-B35D-4895-B841-2DBB9C9599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Andrea Tringali</a:t>
            </a:r>
          </a:p>
          <a:p>
            <a:r>
              <a:rPr lang="it-IT" dirty="0"/>
              <a:t>Matricola: 1000002012</a:t>
            </a:r>
          </a:p>
          <a:p>
            <a:r>
              <a:rPr lang="it-IT" dirty="0"/>
              <a:t>Web-programming AA.2021/22</a:t>
            </a:r>
          </a:p>
        </p:txBody>
      </p:sp>
    </p:spTree>
    <p:extLst>
      <p:ext uri="{BB962C8B-B14F-4D97-AF65-F5344CB8AC3E}">
        <p14:creationId xmlns:p14="http://schemas.microsoft.com/office/powerpoint/2010/main" val="776249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D75EB8-736E-47E8-87C2-83822039B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Descrizione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C1E8F4-E5F6-4B91-A346-36238AF9B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Per la realizzazione del mhw3</a:t>
            </a:r>
            <a:r>
              <a:rPr lang="it-IT" sz="1800" dirty="0"/>
              <a:t> ho riutilizzato la struttura del mhw1 aggiungendo 2 api.</a:t>
            </a:r>
          </a:p>
          <a:p>
            <a:r>
              <a:rPr lang="it-IT" sz="1800" dirty="0"/>
              <a:t>La prima api permette di generare in modo casuale generi musicali tramite l’utilizzo di un bottone.</a:t>
            </a:r>
            <a:r>
              <a:rPr lang="it-IT" dirty="0"/>
              <a:t> </a:t>
            </a:r>
          </a:p>
          <a:p>
            <a:r>
              <a:rPr lang="it-IT" dirty="0"/>
              <a:t>L</a:t>
            </a:r>
            <a:r>
              <a:rPr lang="it-IT" sz="1800" dirty="0"/>
              <a:t>a seconda api, invece, dando in input</a:t>
            </a:r>
            <a:r>
              <a:rPr lang="it-IT" dirty="0"/>
              <a:t> una descrizione restituisce una lista contenente tutti i valori inerenti a quel dato (titolo del brano, autore, album e immagine di copertina).</a:t>
            </a:r>
          </a:p>
        </p:txBody>
      </p:sp>
    </p:spTree>
    <p:extLst>
      <p:ext uri="{BB962C8B-B14F-4D97-AF65-F5344CB8AC3E}">
        <p14:creationId xmlns:p14="http://schemas.microsoft.com/office/powerpoint/2010/main" val="574681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167426-D976-4568-8F96-C163B63C3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API </a:t>
            </a:r>
            <a:r>
              <a:rPr lang="it-IT" dirty="0" err="1"/>
              <a:t>Genrenator</a:t>
            </a:r>
            <a:r>
              <a:rPr lang="it-IT" dirty="0"/>
              <a:t>: descrizione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4124C40-E5A4-42D2-A2DC-E016F9485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988" y="2213496"/>
            <a:ext cx="5977165" cy="3603827"/>
          </a:xfrm>
        </p:spPr>
        <p:txBody>
          <a:bodyPr>
            <a:normAutofit/>
          </a:bodyPr>
          <a:lstStyle/>
          <a:p>
            <a:r>
              <a:rPr lang="it-IT" dirty="0"/>
              <a:t>Quando l’utente cliccherà il tasto ‘Genera’, verrà chiamata la funzione ‘Generi’ che permette di effettuare la richiesta.</a:t>
            </a:r>
          </a:p>
          <a:p>
            <a:r>
              <a:rPr lang="it-IT" dirty="0"/>
              <a:t>La funzione ‘</a:t>
            </a:r>
            <a:r>
              <a:rPr lang="it-IT" dirty="0" err="1"/>
              <a:t>onJsonG</a:t>
            </a:r>
            <a:r>
              <a:rPr lang="it-IT" dirty="0"/>
              <a:t>’ si occupa di gestire</a:t>
            </a:r>
            <a:r>
              <a:rPr lang="it-IT" sz="1800" dirty="0"/>
              <a:t> la risposta ottenuta e stampare a schermo i risultati prodotti dalla ricerca.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5CCAFC1-98E2-4EC3-B5F7-DC63254304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97" t="10354" r="46942" b="64790"/>
          <a:stretch/>
        </p:blipFill>
        <p:spPr>
          <a:xfrm>
            <a:off x="670907" y="1923327"/>
            <a:ext cx="4847367" cy="18385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94D490A-7D19-45E8-9B9E-9583EEB6D0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78" t="25957" r="47923" b="44539"/>
          <a:stretch/>
        </p:blipFill>
        <p:spPr>
          <a:xfrm>
            <a:off x="670907" y="3761855"/>
            <a:ext cx="4847367" cy="2247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1558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167426-D976-4568-8F96-C163B63C3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API Spotify OAuth2.0: descrizione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4124C40-E5A4-42D2-A2DC-E016F9485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988" y="2213496"/>
            <a:ext cx="5977165" cy="3603827"/>
          </a:xfrm>
        </p:spPr>
        <p:txBody>
          <a:bodyPr>
            <a:normAutofit lnSpcReduction="10000"/>
          </a:bodyPr>
          <a:lstStyle/>
          <a:p>
            <a:r>
              <a:rPr lang="it-IT" dirty="0"/>
              <a:t>L’API di Spotify utilizza il protocollo OAuth2.0, pertanto è necessario richiedere il token per poter effettuare richieste.</a:t>
            </a:r>
          </a:p>
          <a:p>
            <a:r>
              <a:rPr lang="it-IT" dirty="0"/>
              <a:t>Per effettuare la richiesta del token ho utilizzato, come riportato nella documentazione dell’ API, una fetch con un HTTPS con metodo Post fornendo nell’</a:t>
            </a:r>
            <a:r>
              <a:rPr lang="it-IT" dirty="0" err="1"/>
              <a:t>headers</a:t>
            </a:r>
            <a:r>
              <a:rPr lang="it-IT" dirty="0"/>
              <a:t> le mie credenziali, ottenute con la registrazione al sito ‘Spotify for Developers’,  codificate in base 64 attraverso la funzione </a:t>
            </a:r>
            <a:r>
              <a:rPr lang="it-IT" dirty="0" err="1"/>
              <a:t>btoa</a:t>
            </a:r>
            <a:r>
              <a:rPr lang="it-IT" dirty="0"/>
              <a:t>. </a:t>
            </a:r>
          </a:p>
          <a:p>
            <a:r>
              <a:rPr lang="it-IT" dirty="0"/>
              <a:t>Per accedere al token è necessario l’utilizzo del campo ‘</a:t>
            </a:r>
            <a:r>
              <a:rPr lang="it-IT" dirty="0" err="1"/>
              <a:t>access_token</a:t>
            </a:r>
            <a:r>
              <a:rPr lang="it-IT" dirty="0"/>
              <a:t>’ fornito all’interno del </a:t>
            </a:r>
            <a:r>
              <a:rPr lang="it-IT" dirty="0" err="1"/>
              <a:t>json</a:t>
            </a:r>
            <a:r>
              <a:rPr lang="it-IT" dirty="0"/>
              <a:t> restituito</a:t>
            </a: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B958B1B-F13B-47E2-A207-7710A14258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54" t="9577" r="37448" b="87728"/>
          <a:stretch/>
        </p:blipFill>
        <p:spPr>
          <a:xfrm>
            <a:off x="184823" y="1997683"/>
            <a:ext cx="5535038" cy="184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E48746F3-E8EA-4AA3-8DEC-9D4347C025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670" t="20993" b="70212"/>
          <a:stretch/>
        </p:blipFill>
        <p:spPr>
          <a:xfrm>
            <a:off x="184822" y="5587459"/>
            <a:ext cx="5977166" cy="813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9F6428F8-2475-4E3D-8B51-CA8F85E19A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153" t="12341" r="37448" b="38582"/>
          <a:stretch/>
        </p:blipFill>
        <p:spPr>
          <a:xfrm>
            <a:off x="184822" y="2182508"/>
            <a:ext cx="5535038" cy="3365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7519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4124C40-E5A4-42D2-A2DC-E016F9485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0039" y="2250292"/>
            <a:ext cx="5977165" cy="3603827"/>
          </a:xfrm>
        </p:spPr>
        <p:txBody>
          <a:bodyPr>
            <a:normAutofit lnSpcReduction="10000"/>
          </a:bodyPr>
          <a:lstStyle/>
          <a:p>
            <a:r>
              <a:rPr lang="it-IT" dirty="0"/>
              <a:t>Quando l’utente cliccherà il tasto ‘Cerca’, verrà chiamata la funzione ‘</a:t>
            </a:r>
            <a:r>
              <a:rPr lang="it-IT" dirty="0" err="1"/>
              <a:t>search</a:t>
            </a:r>
            <a:r>
              <a:rPr lang="it-IT" dirty="0"/>
              <a:t>’ che permette di effettuare la richiesta.</a:t>
            </a:r>
          </a:p>
          <a:p>
            <a:r>
              <a:rPr lang="it-IT" dirty="0"/>
              <a:t>Con la constante ‘text’ prelevo il valore in input e </a:t>
            </a:r>
            <a:r>
              <a:rPr lang="it-IT" sz="1800" dirty="0"/>
              <a:t> attraverso la funzione </a:t>
            </a:r>
            <a:r>
              <a:rPr lang="it-IT" sz="1800" dirty="0" err="1"/>
              <a:t>encodeURIComponent</a:t>
            </a:r>
            <a:r>
              <a:rPr lang="it-IT" sz="1800" dirty="0"/>
              <a:t> lo codifico. </a:t>
            </a:r>
            <a:r>
              <a:rPr lang="it-IT" sz="1800" dirty="0" err="1"/>
              <a:t>Dopodichè</a:t>
            </a:r>
            <a:r>
              <a:rPr lang="it-IT" sz="1800" dirty="0"/>
              <a:t> attraverso una fetch effettuo la richiesta all’endpoint, che ho esteso aggiungendo le informazioni utili per effettuare la richiesta ovvero ‘</a:t>
            </a:r>
            <a:r>
              <a:rPr lang="it-IT" sz="1800" dirty="0" err="1"/>
              <a:t>type</a:t>
            </a:r>
            <a:r>
              <a:rPr lang="it-IT" sz="1800" dirty="0"/>
              <a:t>=track’ (perché voglio ottenere solo i brani) ‘</a:t>
            </a:r>
            <a:r>
              <a:rPr lang="it-IT" dirty="0"/>
              <a:t>&amp;</a:t>
            </a:r>
            <a:r>
              <a:rPr lang="it-IT" sz="1800" dirty="0"/>
              <a:t>q= +</a:t>
            </a:r>
            <a:r>
              <a:rPr lang="it-IT" sz="1800" dirty="0" err="1"/>
              <a:t>track_value</a:t>
            </a:r>
            <a:r>
              <a:rPr lang="it-IT" sz="1800" dirty="0"/>
              <a:t>’ (che </a:t>
            </a:r>
            <a:r>
              <a:rPr lang="it-IT" dirty="0"/>
              <a:t>corrisponde al valore codificato dato in input </a:t>
            </a:r>
            <a:r>
              <a:rPr lang="it-IT" sz="1800" dirty="0"/>
              <a:t>da ricercare ). Inoltre è necessario fornire il token per effettuare le richieste all’interno dell</a:t>
            </a:r>
            <a:r>
              <a:rPr lang="it-IT" dirty="0"/>
              <a:t>’ </a:t>
            </a:r>
            <a:r>
              <a:rPr lang="it-IT" sz="1800" dirty="0" err="1"/>
              <a:t>headers</a:t>
            </a:r>
            <a:r>
              <a:rPr lang="it-IT" sz="1800" dirty="0"/>
              <a:t>.</a:t>
            </a:r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CBD4DD3A-9953-4F22-8605-49DA14043A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55" t="20709" r="52367" b="74184"/>
          <a:stretch/>
        </p:blipFill>
        <p:spPr>
          <a:xfrm>
            <a:off x="414625" y="2441542"/>
            <a:ext cx="4343824" cy="4040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17F01E9D-CA43-4719-8B50-4067E36859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35" t="22695" r="42872" b="45532"/>
          <a:stretch/>
        </p:blipFill>
        <p:spPr>
          <a:xfrm>
            <a:off x="414625" y="2962707"/>
            <a:ext cx="5285783" cy="23445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Titolo 1">
            <a:extLst>
              <a:ext uri="{FF2B5EF4-FFF2-40B4-BE49-F238E27FC236}">
                <a16:creationId xmlns:a16="http://schemas.microsoft.com/office/drawing/2014/main" id="{F2E5FBB8-284F-4510-9500-08615FC9087B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/>
              <a:t>API Spotify OAuth2.0: descrizione</a:t>
            </a:r>
          </a:p>
        </p:txBody>
      </p:sp>
    </p:spTree>
    <p:extLst>
      <p:ext uri="{BB962C8B-B14F-4D97-AF65-F5344CB8AC3E}">
        <p14:creationId xmlns:p14="http://schemas.microsoft.com/office/powerpoint/2010/main" val="1483910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167426-D976-4568-8F96-C163B63C3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59" y="313932"/>
            <a:ext cx="8596668" cy="1320800"/>
          </a:xfrm>
        </p:spPr>
        <p:txBody>
          <a:bodyPr/>
          <a:lstStyle/>
          <a:p>
            <a:r>
              <a:rPr lang="it-IT"/>
              <a:t>API Spotify OAuth2.0: descrizione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4124C40-E5A4-42D2-A2DC-E016F9485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943" y="3699911"/>
            <a:ext cx="5977165" cy="3603827"/>
          </a:xfrm>
        </p:spPr>
        <p:txBody>
          <a:bodyPr>
            <a:normAutofit/>
          </a:bodyPr>
          <a:lstStyle/>
          <a:p>
            <a:r>
              <a:rPr lang="it-IT"/>
              <a:t>La funzione ‘onJson’ si occupa di gestire</a:t>
            </a:r>
            <a:r>
              <a:rPr lang="it-IT" sz="1800"/>
              <a:t> la risposta ottenuta e stampare a schermo i risultati prodotti dalla ricerca.</a:t>
            </a:r>
          </a:p>
          <a:p>
            <a:pPr marL="0" indent="0">
              <a:buNone/>
            </a:pPr>
            <a:endParaRPr lang="it-IT" sz="1800"/>
          </a:p>
          <a:p>
            <a:endParaRPr lang="it-IT" dirty="0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212B3850-7731-4F89-AB48-AF5C1B674D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94" t="24259" r="47340" b="36455"/>
          <a:stretch/>
        </p:blipFill>
        <p:spPr>
          <a:xfrm>
            <a:off x="7440693" y="501807"/>
            <a:ext cx="4348264" cy="26942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64FB93DC-973D-4C28-A200-945C97A26A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073" t="10430" r="47262" b="37021"/>
          <a:stretch/>
        </p:blipFill>
        <p:spPr>
          <a:xfrm>
            <a:off x="7440693" y="3196088"/>
            <a:ext cx="4348264" cy="36038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BFBF0C23-9788-4363-9840-4AE9CD7864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94" t="12482" r="47340" b="76399"/>
          <a:stretch/>
        </p:blipFill>
        <p:spPr>
          <a:xfrm>
            <a:off x="2722137" y="5501824"/>
            <a:ext cx="4348264" cy="7625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0753520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154</TotalTime>
  <Words>362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Sfaccettatura</vt:lpstr>
      <vt:lpstr>MHW3</vt:lpstr>
      <vt:lpstr>Descrizione</vt:lpstr>
      <vt:lpstr>API Genrenator: descrizione</vt:lpstr>
      <vt:lpstr>API Spotify OAuth2.0: descrizione</vt:lpstr>
      <vt:lpstr>Presentazione standard di PowerPoint</vt:lpstr>
      <vt:lpstr>API Spotify OAuth2.0: descrizione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MHW3</dc:title>
  <dc:creator>andrea tringali</dc:creator>
  <cp:lastModifiedBy>andrea tringali</cp:lastModifiedBy>
  <cp:revision>1</cp:revision>
  <dcterms:created xsi:type="dcterms:W3CDTF">2022-04-26T12:28:11Z</dcterms:created>
  <dcterms:modified xsi:type="dcterms:W3CDTF">2022-04-27T21:58:41Z</dcterms:modified>
</cp:coreProperties>
</file>