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58" r:id="rId4"/>
    <p:sldId id="259" r:id="rId5"/>
    <p:sldId id="260" r:id="rId6"/>
    <p:sldId id="266" r:id="rId7"/>
    <p:sldId id="262" r:id="rId8"/>
    <p:sldId id="263" r:id="rId9"/>
    <p:sldId id="264" r:id="rId10"/>
    <p:sldId id="268" r:id="rId11"/>
    <p:sldId id="269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337908-9A33-463F-A8BC-725C7BAC551E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BC0CAD6-283F-495D-8C0C-60640D4C9B63}">
      <dgm:prSet/>
      <dgm:spPr/>
      <dgm:t>
        <a:bodyPr/>
        <a:lstStyle/>
        <a:p>
          <a:r>
            <a:rPr lang="zh-CN" b="1"/>
            <a:t>改进和发展：</a:t>
          </a:r>
          <a:endParaRPr lang="en-US"/>
        </a:p>
      </dgm:t>
    </dgm:pt>
    <dgm:pt modelId="{0B693361-8C48-4E02-BA49-9FD87B1467BD}" type="parTrans" cxnId="{72BDB67F-886B-4E06-9F0D-E040E972F686}">
      <dgm:prSet/>
      <dgm:spPr/>
      <dgm:t>
        <a:bodyPr/>
        <a:lstStyle/>
        <a:p>
          <a:endParaRPr lang="en-US"/>
        </a:p>
      </dgm:t>
    </dgm:pt>
    <dgm:pt modelId="{06EDE339-7D42-4112-A3F1-5E003D8806FF}" type="sibTrans" cxnId="{72BDB67F-886B-4E06-9F0D-E040E972F686}">
      <dgm:prSet/>
      <dgm:spPr/>
      <dgm:t>
        <a:bodyPr/>
        <a:lstStyle/>
        <a:p>
          <a:endParaRPr lang="en-US"/>
        </a:p>
      </dgm:t>
    </dgm:pt>
    <dgm:pt modelId="{7744351B-86C4-464D-8443-7BD5537B7658}">
      <dgm:prSet/>
      <dgm:spPr/>
      <dgm:t>
        <a:bodyPr/>
        <a:lstStyle/>
        <a:p>
          <a:r>
            <a:rPr lang="zh-CN"/>
            <a:t>实际环境中：</a:t>
          </a:r>
          <a:endParaRPr lang="en-US"/>
        </a:p>
      </dgm:t>
    </dgm:pt>
    <dgm:pt modelId="{B57446D6-FD1E-4F28-8E4C-63EC51D6714D}" type="parTrans" cxnId="{3471EDD9-7BEA-4364-A625-E3E34530C0B8}">
      <dgm:prSet/>
      <dgm:spPr/>
      <dgm:t>
        <a:bodyPr/>
        <a:lstStyle/>
        <a:p>
          <a:endParaRPr lang="en-US"/>
        </a:p>
      </dgm:t>
    </dgm:pt>
    <dgm:pt modelId="{E4BD312B-4137-431F-9F37-1D7223EDA913}" type="sibTrans" cxnId="{3471EDD9-7BEA-4364-A625-E3E34530C0B8}">
      <dgm:prSet/>
      <dgm:spPr/>
      <dgm:t>
        <a:bodyPr/>
        <a:lstStyle/>
        <a:p>
          <a:endParaRPr lang="en-US"/>
        </a:p>
      </dgm:t>
    </dgm:pt>
    <dgm:pt modelId="{6DB7DE99-268D-4E18-88FB-5BB43CE01670}">
      <dgm:prSet/>
      <dgm:spPr/>
      <dgm:t>
        <a:bodyPr/>
        <a:lstStyle/>
        <a:p>
          <a:r>
            <a:rPr lang="zh-CN"/>
            <a:t>计算变化差值而非单纯读取边沿检测数据；</a:t>
          </a:r>
          <a:endParaRPr lang="en-US"/>
        </a:p>
      </dgm:t>
    </dgm:pt>
    <dgm:pt modelId="{AB0260FB-B490-47E2-AC14-96607205773D}" type="parTrans" cxnId="{EEA85440-F857-4949-B27A-9CDAB2BCE845}">
      <dgm:prSet/>
      <dgm:spPr/>
      <dgm:t>
        <a:bodyPr/>
        <a:lstStyle/>
        <a:p>
          <a:endParaRPr lang="en-US"/>
        </a:p>
      </dgm:t>
    </dgm:pt>
    <dgm:pt modelId="{FD4E4B4E-176C-467B-BC04-8BFE019B88C7}" type="sibTrans" cxnId="{EEA85440-F857-4949-B27A-9CDAB2BCE845}">
      <dgm:prSet/>
      <dgm:spPr/>
      <dgm:t>
        <a:bodyPr/>
        <a:lstStyle/>
        <a:p>
          <a:endParaRPr lang="en-US"/>
        </a:p>
      </dgm:t>
    </dgm:pt>
    <dgm:pt modelId="{19D3B67C-A3F5-41DD-8541-74E875C3EEA3}">
      <dgm:prSet/>
      <dgm:spPr/>
      <dgm:t>
        <a:bodyPr/>
        <a:lstStyle/>
        <a:p>
          <a:r>
            <a:rPr lang="zh-CN"/>
            <a:t>摄像头性能：距离、感光、清晰度；</a:t>
          </a:r>
          <a:endParaRPr lang="en-US"/>
        </a:p>
      </dgm:t>
    </dgm:pt>
    <dgm:pt modelId="{654EA6C5-15F0-4499-B718-5B17E445C2CE}" type="parTrans" cxnId="{2441C2F7-D030-42B8-9F73-CF8D3F36CD60}">
      <dgm:prSet/>
      <dgm:spPr/>
      <dgm:t>
        <a:bodyPr/>
        <a:lstStyle/>
        <a:p>
          <a:endParaRPr lang="en-US"/>
        </a:p>
      </dgm:t>
    </dgm:pt>
    <dgm:pt modelId="{A1C9F429-B51C-400F-8271-941322340E60}" type="sibTrans" cxnId="{2441C2F7-D030-42B8-9F73-CF8D3F36CD60}">
      <dgm:prSet/>
      <dgm:spPr/>
      <dgm:t>
        <a:bodyPr/>
        <a:lstStyle/>
        <a:p>
          <a:endParaRPr lang="en-US"/>
        </a:p>
      </dgm:t>
    </dgm:pt>
    <dgm:pt modelId="{5102FA5B-51EC-415A-AA81-17E7CADC2C9C}">
      <dgm:prSet/>
      <dgm:spPr/>
      <dgm:t>
        <a:bodyPr/>
        <a:lstStyle/>
        <a:p>
          <a:r>
            <a:rPr lang="zh-CN"/>
            <a:t>摄像头安装位置，长度和速度计算。</a:t>
          </a:r>
          <a:r>
            <a:rPr lang="en-US"/>
            <a:t> </a:t>
          </a:r>
        </a:p>
      </dgm:t>
    </dgm:pt>
    <dgm:pt modelId="{2485E11D-D3F9-440D-8F78-8CDA6461394C}" type="parTrans" cxnId="{5E87290A-EF76-4A55-B46C-4E79C2519D2D}">
      <dgm:prSet/>
      <dgm:spPr/>
      <dgm:t>
        <a:bodyPr/>
        <a:lstStyle/>
        <a:p>
          <a:endParaRPr lang="en-US"/>
        </a:p>
      </dgm:t>
    </dgm:pt>
    <dgm:pt modelId="{25DA731F-DC24-4E85-B32B-76A612513BA2}" type="sibTrans" cxnId="{5E87290A-EF76-4A55-B46C-4E79C2519D2D}">
      <dgm:prSet/>
      <dgm:spPr/>
      <dgm:t>
        <a:bodyPr/>
        <a:lstStyle/>
        <a:p>
          <a:endParaRPr lang="en-US"/>
        </a:p>
      </dgm:t>
    </dgm:pt>
    <dgm:pt modelId="{EBB3C752-BDE8-437D-88A6-BE9E5B6FD902}">
      <dgm:prSet/>
      <dgm:spPr/>
      <dgm:t>
        <a:bodyPr/>
        <a:lstStyle/>
        <a:p>
          <a:r>
            <a:rPr lang="zh-CN"/>
            <a:t>界面优化：</a:t>
          </a:r>
          <a:endParaRPr lang="en-US"/>
        </a:p>
      </dgm:t>
    </dgm:pt>
    <dgm:pt modelId="{B5C9D2CD-D59B-40D1-B93E-B5D60D1C39B5}" type="parTrans" cxnId="{6D96D82F-2F2B-4891-A3FA-8D95F3142447}">
      <dgm:prSet/>
      <dgm:spPr/>
      <dgm:t>
        <a:bodyPr/>
        <a:lstStyle/>
        <a:p>
          <a:endParaRPr lang="en-US"/>
        </a:p>
      </dgm:t>
    </dgm:pt>
    <dgm:pt modelId="{0CE0EA8B-2618-489A-82B1-634E30E611F7}" type="sibTrans" cxnId="{6D96D82F-2F2B-4891-A3FA-8D95F3142447}">
      <dgm:prSet/>
      <dgm:spPr/>
      <dgm:t>
        <a:bodyPr/>
        <a:lstStyle/>
        <a:p>
          <a:endParaRPr lang="en-US"/>
        </a:p>
      </dgm:t>
    </dgm:pt>
    <dgm:pt modelId="{078DD7AF-3C12-43EA-B099-8116CB5CB39E}">
      <dgm:prSet/>
      <dgm:spPr/>
      <dgm:t>
        <a:bodyPr/>
        <a:lstStyle/>
        <a:p>
          <a:r>
            <a:rPr lang="en-US"/>
            <a:t>VGA</a:t>
          </a:r>
          <a:r>
            <a:rPr lang="zh-CN"/>
            <a:t>上显示速度和超速情况；</a:t>
          </a:r>
          <a:endParaRPr lang="en-US"/>
        </a:p>
      </dgm:t>
    </dgm:pt>
    <dgm:pt modelId="{16C287C5-E808-4781-A973-6511725603B2}" type="parTrans" cxnId="{59BF85BB-1C7D-41A8-90F1-BCC706A9C2D0}">
      <dgm:prSet/>
      <dgm:spPr/>
      <dgm:t>
        <a:bodyPr/>
        <a:lstStyle/>
        <a:p>
          <a:endParaRPr lang="en-US"/>
        </a:p>
      </dgm:t>
    </dgm:pt>
    <dgm:pt modelId="{18E16AAC-6418-478E-8EA8-D791378CE9AF}" type="sibTrans" cxnId="{59BF85BB-1C7D-41A8-90F1-BCC706A9C2D0}">
      <dgm:prSet/>
      <dgm:spPr/>
      <dgm:t>
        <a:bodyPr/>
        <a:lstStyle/>
        <a:p>
          <a:endParaRPr lang="en-US"/>
        </a:p>
      </dgm:t>
    </dgm:pt>
    <dgm:pt modelId="{0F485984-CF96-4056-8E08-C92E4B632E7A}">
      <dgm:prSet/>
      <dgm:spPr/>
      <dgm:t>
        <a:bodyPr/>
        <a:lstStyle/>
        <a:p>
          <a:r>
            <a:rPr lang="zh-CN" dirty="0"/>
            <a:t>存储照片时同时记录拍照日期和车速</a:t>
          </a:r>
          <a:r>
            <a:rPr lang="zh-CN" altLang="en-US" dirty="0"/>
            <a:t>；</a:t>
          </a:r>
          <a:endParaRPr lang="en-US" dirty="0"/>
        </a:p>
      </dgm:t>
    </dgm:pt>
    <dgm:pt modelId="{B4F415C7-483B-4B61-AE68-FF49B8C3C116}" type="parTrans" cxnId="{CC0D07BD-0F16-451B-B1E3-F16CAE600239}">
      <dgm:prSet/>
      <dgm:spPr/>
      <dgm:t>
        <a:bodyPr/>
        <a:lstStyle/>
        <a:p>
          <a:endParaRPr lang="en-US"/>
        </a:p>
      </dgm:t>
    </dgm:pt>
    <dgm:pt modelId="{65E57ED0-D817-40E6-9E5F-FAB164A57602}" type="sibTrans" cxnId="{CC0D07BD-0F16-451B-B1E3-F16CAE600239}">
      <dgm:prSet/>
      <dgm:spPr/>
      <dgm:t>
        <a:bodyPr/>
        <a:lstStyle/>
        <a:p>
          <a:endParaRPr lang="en-US"/>
        </a:p>
      </dgm:t>
    </dgm:pt>
    <dgm:pt modelId="{391BC6E9-AA6A-49D8-8AB0-7608F5038466}">
      <dgm:prSet/>
      <dgm:spPr/>
      <dgm:t>
        <a:bodyPr/>
        <a:lstStyle/>
        <a:p>
          <a:r>
            <a:rPr lang="zh-CN" altLang="en-US" dirty="0"/>
            <a:t>测速限制：</a:t>
          </a:r>
          <a:endParaRPr lang="en-US" dirty="0"/>
        </a:p>
      </dgm:t>
    </dgm:pt>
    <dgm:pt modelId="{D0E784EC-04E6-4044-90BA-8A15C04B194D}" type="parTrans" cxnId="{9B53B86C-F334-49BB-82B7-094F4F41E61E}">
      <dgm:prSet/>
      <dgm:spPr/>
      <dgm:t>
        <a:bodyPr/>
        <a:lstStyle/>
        <a:p>
          <a:endParaRPr lang="zh-CN" altLang="en-US"/>
        </a:p>
      </dgm:t>
    </dgm:pt>
    <dgm:pt modelId="{D5F93C22-629A-42D3-9C63-3AE2BB012BD6}" type="sibTrans" cxnId="{9B53B86C-F334-49BB-82B7-094F4F41E61E}">
      <dgm:prSet/>
      <dgm:spPr/>
      <dgm:t>
        <a:bodyPr/>
        <a:lstStyle/>
        <a:p>
          <a:endParaRPr lang="zh-CN" altLang="en-US"/>
        </a:p>
      </dgm:t>
    </dgm:pt>
    <dgm:pt modelId="{121F439F-5727-49F2-89F3-2853660B9132}">
      <dgm:prSet/>
      <dgm:spPr/>
      <dgm:t>
        <a:bodyPr/>
        <a:lstStyle/>
        <a:p>
          <a:r>
            <a:rPr lang="zh-CN" altLang="en-US" dirty="0"/>
            <a:t>结合实际考虑溢出问题。</a:t>
          </a:r>
          <a:endParaRPr lang="en-US" dirty="0"/>
        </a:p>
      </dgm:t>
    </dgm:pt>
    <dgm:pt modelId="{8F793ECB-B2C1-4C00-B529-9D6793CB09BC}" type="parTrans" cxnId="{17A39EED-2726-471E-B9A9-79B8A72FDEE3}">
      <dgm:prSet/>
      <dgm:spPr/>
      <dgm:t>
        <a:bodyPr/>
        <a:lstStyle/>
        <a:p>
          <a:endParaRPr lang="zh-CN" altLang="en-US"/>
        </a:p>
      </dgm:t>
    </dgm:pt>
    <dgm:pt modelId="{34216A6D-BB98-4730-89FD-47873E8A202E}" type="sibTrans" cxnId="{17A39EED-2726-471E-B9A9-79B8A72FDEE3}">
      <dgm:prSet/>
      <dgm:spPr/>
      <dgm:t>
        <a:bodyPr/>
        <a:lstStyle/>
        <a:p>
          <a:endParaRPr lang="zh-CN" altLang="en-US"/>
        </a:p>
      </dgm:t>
    </dgm:pt>
    <dgm:pt modelId="{6825E32D-938D-42AA-865D-03FB9C24AC7D}">
      <dgm:prSet/>
      <dgm:spPr/>
      <dgm:t>
        <a:bodyPr/>
        <a:lstStyle/>
        <a:p>
          <a:r>
            <a:rPr lang="zh-CN" altLang="en-US" dirty="0"/>
            <a:t>电脑端</a:t>
          </a:r>
          <a:r>
            <a:rPr lang="en-US" altLang="zh-CN" dirty="0"/>
            <a:t>SD</a:t>
          </a:r>
          <a:r>
            <a:rPr lang="zh-CN" altLang="en-US" dirty="0"/>
            <a:t>卡图片可视化。</a:t>
          </a:r>
          <a:endParaRPr lang="en-US" dirty="0"/>
        </a:p>
      </dgm:t>
    </dgm:pt>
    <dgm:pt modelId="{D1CED1C7-E637-4313-B0A6-002F58892B54}" type="parTrans" cxnId="{3E44317B-2581-47DF-97A1-0C9B0A975C54}">
      <dgm:prSet/>
      <dgm:spPr/>
      <dgm:t>
        <a:bodyPr/>
        <a:lstStyle/>
        <a:p>
          <a:endParaRPr lang="zh-CN" altLang="en-US"/>
        </a:p>
      </dgm:t>
    </dgm:pt>
    <dgm:pt modelId="{EBACFD76-06D4-4680-B7F2-1941EE659982}" type="sibTrans" cxnId="{3E44317B-2581-47DF-97A1-0C9B0A975C54}">
      <dgm:prSet/>
      <dgm:spPr/>
      <dgm:t>
        <a:bodyPr/>
        <a:lstStyle/>
        <a:p>
          <a:endParaRPr lang="zh-CN" altLang="en-US"/>
        </a:p>
      </dgm:t>
    </dgm:pt>
    <dgm:pt modelId="{9814217F-9F05-4FD1-AA1F-AFF99546BE0F}" type="pres">
      <dgm:prSet presAssocID="{0D337908-9A33-463F-A8BC-725C7BAC551E}" presName="linear" presStyleCnt="0">
        <dgm:presLayoutVars>
          <dgm:dir/>
          <dgm:animLvl val="lvl"/>
          <dgm:resizeHandles val="exact"/>
        </dgm:presLayoutVars>
      </dgm:prSet>
      <dgm:spPr/>
    </dgm:pt>
    <dgm:pt modelId="{FAA8CECB-980C-428D-A4F3-FD894CD59010}" type="pres">
      <dgm:prSet presAssocID="{EBC0CAD6-283F-495D-8C0C-60640D4C9B63}" presName="parentLin" presStyleCnt="0"/>
      <dgm:spPr/>
    </dgm:pt>
    <dgm:pt modelId="{1061817B-2FAD-49CD-ADCD-FE5FDA7F2FBD}" type="pres">
      <dgm:prSet presAssocID="{EBC0CAD6-283F-495D-8C0C-60640D4C9B63}" presName="parentLeftMargin" presStyleLbl="node1" presStyleIdx="0" presStyleCnt="1"/>
      <dgm:spPr/>
    </dgm:pt>
    <dgm:pt modelId="{AD5BF547-1519-4620-B461-1153D1560A66}" type="pres">
      <dgm:prSet presAssocID="{EBC0CAD6-283F-495D-8C0C-60640D4C9B6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1A5A154-552D-4292-9812-A5E4EC3A1735}" type="pres">
      <dgm:prSet presAssocID="{EBC0CAD6-283F-495D-8C0C-60640D4C9B63}" presName="negativeSpace" presStyleCnt="0"/>
      <dgm:spPr/>
    </dgm:pt>
    <dgm:pt modelId="{C14BF4F1-8F23-437C-BA3E-849417D3D8C9}" type="pres">
      <dgm:prSet presAssocID="{EBC0CAD6-283F-495D-8C0C-60640D4C9B6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80F7C508-70F4-4359-822D-A6EDBD24736D}" type="presOf" srcId="{0F485984-CF96-4056-8E08-C92E4B632E7A}" destId="{C14BF4F1-8F23-437C-BA3E-849417D3D8C9}" srcOrd="0" destOrd="6" presId="urn:microsoft.com/office/officeart/2005/8/layout/list1"/>
    <dgm:cxn modelId="{5E87290A-EF76-4A55-B46C-4E79C2519D2D}" srcId="{7744351B-86C4-464D-8443-7BD5537B7658}" destId="{5102FA5B-51EC-415A-AA81-17E7CADC2C9C}" srcOrd="2" destOrd="0" parTransId="{2485E11D-D3F9-440D-8F78-8CDA6461394C}" sibTransId="{25DA731F-DC24-4E85-B32B-76A612513BA2}"/>
    <dgm:cxn modelId="{5813A50C-C0FB-42EB-A916-3ADF8FD990A8}" type="presOf" srcId="{391BC6E9-AA6A-49D8-8AB0-7608F5038466}" destId="{C14BF4F1-8F23-437C-BA3E-849417D3D8C9}" srcOrd="0" destOrd="8" presId="urn:microsoft.com/office/officeart/2005/8/layout/list1"/>
    <dgm:cxn modelId="{6D96D82F-2F2B-4891-A3FA-8D95F3142447}" srcId="{EBC0CAD6-283F-495D-8C0C-60640D4C9B63}" destId="{EBB3C752-BDE8-437D-88A6-BE9E5B6FD902}" srcOrd="1" destOrd="0" parTransId="{B5C9D2CD-D59B-40D1-B93E-B5D60D1C39B5}" sibTransId="{0CE0EA8B-2618-489A-82B1-634E30E611F7}"/>
    <dgm:cxn modelId="{EEA85440-F857-4949-B27A-9CDAB2BCE845}" srcId="{7744351B-86C4-464D-8443-7BD5537B7658}" destId="{6DB7DE99-268D-4E18-88FB-5BB43CE01670}" srcOrd="0" destOrd="0" parTransId="{AB0260FB-B490-47E2-AC14-96607205773D}" sibTransId="{FD4E4B4E-176C-467B-BC04-8BFE019B88C7}"/>
    <dgm:cxn modelId="{6EAD6F66-02EE-4E88-B04B-0BFEAFAA601B}" type="presOf" srcId="{6DB7DE99-268D-4E18-88FB-5BB43CE01670}" destId="{C14BF4F1-8F23-437C-BA3E-849417D3D8C9}" srcOrd="0" destOrd="1" presId="urn:microsoft.com/office/officeart/2005/8/layout/list1"/>
    <dgm:cxn modelId="{FBD1C468-7B73-4991-8D02-A1508A7B2716}" type="presOf" srcId="{121F439F-5727-49F2-89F3-2853660B9132}" destId="{C14BF4F1-8F23-437C-BA3E-849417D3D8C9}" srcOrd="0" destOrd="9" presId="urn:microsoft.com/office/officeart/2005/8/layout/list1"/>
    <dgm:cxn modelId="{9B53B86C-F334-49BB-82B7-094F4F41E61E}" srcId="{EBC0CAD6-283F-495D-8C0C-60640D4C9B63}" destId="{391BC6E9-AA6A-49D8-8AB0-7608F5038466}" srcOrd="2" destOrd="0" parTransId="{D0E784EC-04E6-4044-90BA-8A15C04B194D}" sibTransId="{D5F93C22-629A-42D3-9C63-3AE2BB012BD6}"/>
    <dgm:cxn modelId="{6890B370-82C3-45A7-A448-D48BB3177EBF}" type="presOf" srcId="{5102FA5B-51EC-415A-AA81-17E7CADC2C9C}" destId="{C14BF4F1-8F23-437C-BA3E-849417D3D8C9}" srcOrd="0" destOrd="3" presId="urn:microsoft.com/office/officeart/2005/8/layout/list1"/>
    <dgm:cxn modelId="{3E44317B-2581-47DF-97A1-0C9B0A975C54}" srcId="{EBB3C752-BDE8-437D-88A6-BE9E5B6FD902}" destId="{6825E32D-938D-42AA-865D-03FB9C24AC7D}" srcOrd="2" destOrd="0" parTransId="{D1CED1C7-E637-4313-B0A6-002F58892B54}" sibTransId="{EBACFD76-06D4-4680-B7F2-1941EE659982}"/>
    <dgm:cxn modelId="{72BDB67F-886B-4E06-9F0D-E040E972F686}" srcId="{0D337908-9A33-463F-A8BC-725C7BAC551E}" destId="{EBC0CAD6-283F-495D-8C0C-60640D4C9B63}" srcOrd="0" destOrd="0" parTransId="{0B693361-8C48-4E02-BA49-9FD87B1467BD}" sibTransId="{06EDE339-7D42-4112-A3F1-5E003D8806FF}"/>
    <dgm:cxn modelId="{78BA4E8F-3EE5-47F1-9186-748B106E1E1C}" type="presOf" srcId="{7744351B-86C4-464D-8443-7BD5537B7658}" destId="{C14BF4F1-8F23-437C-BA3E-849417D3D8C9}" srcOrd="0" destOrd="0" presId="urn:microsoft.com/office/officeart/2005/8/layout/list1"/>
    <dgm:cxn modelId="{BDAE529F-8BAD-42E6-A6F7-7D9873C922EB}" type="presOf" srcId="{EBC0CAD6-283F-495D-8C0C-60640D4C9B63}" destId="{AD5BF547-1519-4620-B461-1153D1560A66}" srcOrd="1" destOrd="0" presId="urn:microsoft.com/office/officeart/2005/8/layout/list1"/>
    <dgm:cxn modelId="{B4767AAD-CF02-46CD-91CF-CF36E20CE323}" type="presOf" srcId="{0D337908-9A33-463F-A8BC-725C7BAC551E}" destId="{9814217F-9F05-4FD1-AA1F-AFF99546BE0F}" srcOrd="0" destOrd="0" presId="urn:microsoft.com/office/officeart/2005/8/layout/list1"/>
    <dgm:cxn modelId="{59BF85BB-1C7D-41A8-90F1-BCC706A9C2D0}" srcId="{EBB3C752-BDE8-437D-88A6-BE9E5B6FD902}" destId="{078DD7AF-3C12-43EA-B099-8116CB5CB39E}" srcOrd="0" destOrd="0" parTransId="{16C287C5-E808-4781-A973-6511725603B2}" sibTransId="{18E16AAC-6418-478E-8EA8-D791378CE9AF}"/>
    <dgm:cxn modelId="{CC0D07BD-0F16-451B-B1E3-F16CAE600239}" srcId="{EBB3C752-BDE8-437D-88A6-BE9E5B6FD902}" destId="{0F485984-CF96-4056-8E08-C92E4B632E7A}" srcOrd="1" destOrd="0" parTransId="{B4F415C7-483B-4B61-AE68-FF49B8C3C116}" sibTransId="{65E57ED0-D817-40E6-9E5F-FAB164A57602}"/>
    <dgm:cxn modelId="{8CDCBCBD-0E16-4A59-8263-CA8E5F6F94DA}" type="presOf" srcId="{6825E32D-938D-42AA-865D-03FB9C24AC7D}" destId="{C14BF4F1-8F23-437C-BA3E-849417D3D8C9}" srcOrd="0" destOrd="7" presId="urn:microsoft.com/office/officeart/2005/8/layout/list1"/>
    <dgm:cxn modelId="{3471EDD9-7BEA-4364-A625-E3E34530C0B8}" srcId="{EBC0CAD6-283F-495D-8C0C-60640D4C9B63}" destId="{7744351B-86C4-464D-8443-7BD5537B7658}" srcOrd="0" destOrd="0" parTransId="{B57446D6-FD1E-4F28-8E4C-63EC51D6714D}" sibTransId="{E4BD312B-4137-431F-9F37-1D7223EDA913}"/>
    <dgm:cxn modelId="{17A39EED-2726-471E-B9A9-79B8A72FDEE3}" srcId="{391BC6E9-AA6A-49D8-8AB0-7608F5038466}" destId="{121F439F-5727-49F2-89F3-2853660B9132}" srcOrd="0" destOrd="0" parTransId="{8F793ECB-B2C1-4C00-B529-9D6793CB09BC}" sibTransId="{34216A6D-BB98-4730-89FD-47873E8A202E}"/>
    <dgm:cxn modelId="{2441C2F7-D030-42B8-9F73-CF8D3F36CD60}" srcId="{7744351B-86C4-464D-8443-7BD5537B7658}" destId="{19D3B67C-A3F5-41DD-8541-74E875C3EEA3}" srcOrd="1" destOrd="0" parTransId="{654EA6C5-15F0-4499-B718-5B17E445C2CE}" sibTransId="{A1C9F429-B51C-400F-8271-941322340E60}"/>
    <dgm:cxn modelId="{B97652FA-8A17-40F6-916A-CC993ACF3F75}" type="presOf" srcId="{EBC0CAD6-283F-495D-8C0C-60640D4C9B63}" destId="{1061817B-2FAD-49CD-ADCD-FE5FDA7F2FBD}" srcOrd="0" destOrd="0" presId="urn:microsoft.com/office/officeart/2005/8/layout/list1"/>
    <dgm:cxn modelId="{5ED418FB-DF9A-4F00-A26E-2DF708E74878}" type="presOf" srcId="{EBB3C752-BDE8-437D-88A6-BE9E5B6FD902}" destId="{C14BF4F1-8F23-437C-BA3E-849417D3D8C9}" srcOrd="0" destOrd="4" presId="urn:microsoft.com/office/officeart/2005/8/layout/list1"/>
    <dgm:cxn modelId="{F9CD70FB-ED16-4930-9A33-EF4CA4E899C8}" type="presOf" srcId="{19D3B67C-A3F5-41DD-8541-74E875C3EEA3}" destId="{C14BF4F1-8F23-437C-BA3E-849417D3D8C9}" srcOrd="0" destOrd="2" presId="urn:microsoft.com/office/officeart/2005/8/layout/list1"/>
    <dgm:cxn modelId="{4163CFFD-AF49-4ADA-AD14-B84188BA13BE}" type="presOf" srcId="{078DD7AF-3C12-43EA-B099-8116CB5CB39E}" destId="{C14BF4F1-8F23-437C-BA3E-849417D3D8C9}" srcOrd="0" destOrd="5" presId="urn:microsoft.com/office/officeart/2005/8/layout/list1"/>
    <dgm:cxn modelId="{EC8B7A24-EB1C-4AD8-B97D-CEAE4E4BAFA3}" type="presParOf" srcId="{9814217F-9F05-4FD1-AA1F-AFF99546BE0F}" destId="{FAA8CECB-980C-428D-A4F3-FD894CD59010}" srcOrd="0" destOrd="0" presId="urn:microsoft.com/office/officeart/2005/8/layout/list1"/>
    <dgm:cxn modelId="{BA8E5485-36E8-47EB-9F01-5ABB75F843DE}" type="presParOf" srcId="{FAA8CECB-980C-428D-A4F3-FD894CD59010}" destId="{1061817B-2FAD-49CD-ADCD-FE5FDA7F2FBD}" srcOrd="0" destOrd="0" presId="urn:microsoft.com/office/officeart/2005/8/layout/list1"/>
    <dgm:cxn modelId="{84579096-FDE4-4979-9ABB-41977268C7B0}" type="presParOf" srcId="{FAA8CECB-980C-428D-A4F3-FD894CD59010}" destId="{AD5BF547-1519-4620-B461-1153D1560A66}" srcOrd="1" destOrd="0" presId="urn:microsoft.com/office/officeart/2005/8/layout/list1"/>
    <dgm:cxn modelId="{464F9160-95E5-49A5-B392-0462E4199AC4}" type="presParOf" srcId="{9814217F-9F05-4FD1-AA1F-AFF99546BE0F}" destId="{C1A5A154-552D-4292-9812-A5E4EC3A1735}" srcOrd="1" destOrd="0" presId="urn:microsoft.com/office/officeart/2005/8/layout/list1"/>
    <dgm:cxn modelId="{F0CD040E-701C-4C03-A472-C57B93C2534F}" type="presParOf" srcId="{9814217F-9F05-4FD1-AA1F-AFF99546BE0F}" destId="{C14BF4F1-8F23-437C-BA3E-849417D3D8C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BF4F1-8F23-437C-BA3E-849417D3D8C9}">
      <dsp:nvSpPr>
        <dsp:cNvPr id="0" name=""/>
        <dsp:cNvSpPr/>
      </dsp:nvSpPr>
      <dsp:spPr>
        <a:xfrm>
          <a:off x="0" y="398232"/>
          <a:ext cx="6513603" cy="544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99872" rIns="50552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kern="1200"/>
            <a:t>实际环境中：</a:t>
          </a:r>
          <a:endParaRPr lang="en-US" sz="2400" kern="120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kern="1200"/>
            <a:t>计算变化差值而非单纯读取边沿检测数据；</a:t>
          </a:r>
          <a:endParaRPr lang="en-US" sz="2400" kern="120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kern="1200"/>
            <a:t>摄像头性能：距离、感光、清晰度；</a:t>
          </a:r>
          <a:endParaRPr lang="en-US" sz="2400" kern="120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kern="1200"/>
            <a:t>摄像头安装位置，长度和速度计算。</a:t>
          </a:r>
          <a:r>
            <a:rPr lang="en-US" sz="2400" kern="1200"/>
            <a:t>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kern="1200"/>
            <a:t>界面优化：</a:t>
          </a:r>
          <a:endParaRPr lang="en-US" sz="2400" kern="120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VGA</a:t>
          </a:r>
          <a:r>
            <a:rPr lang="zh-CN" sz="2400" kern="1200"/>
            <a:t>上显示速度和超速情况；</a:t>
          </a:r>
          <a:endParaRPr lang="en-US" sz="2400" kern="120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kern="1200" dirty="0"/>
            <a:t>存储照片时同时记录拍照日期和车速</a:t>
          </a:r>
          <a:r>
            <a:rPr lang="zh-CN" altLang="en-US" sz="2400" kern="1200" dirty="0"/>
            <a:t>；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电脑端</a:t>
          </a:r>
          <a:r>
            <a:rPr lang="en-US" altLang="zh-CN" sz="2400" kern="1200" dirty="0"/>
            <a:t>SD</a:t>
          </a:r>
          <a:r>
            <a:rPr lang="zh-CN" altLang="en-US" sz="2400" kern="1200" dirty="0"/>
            <a:t>卡图片可视化。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测速限制：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结合实际考虑溢出问题。</a:t>
          </a:r>
          <a:endParaRPr lang="en-US" sz="2400" kern="1200" dirty="0"/>
        </a:p>
      </dsp:txBody>
      <dsp:txXfrm>
        <a:off x="0" y="398232"/>
        <a:ext cx="6513603" cy="5443200"/>
      </dsp:txXfrm>
    </dsp:sp>
    <dsp:sp modelId="{AD5BF547-1519-4620-B461-1153D1560A66}">
      <dsp:nvSpPr>
        <dsp:cNvPr id="0" name=""/>
        <dsp:cNvSpPr/>
      </dsp:nvSpPr>
      <dsp:spPr>
        <a:xfrm>
          <a:off x="325680" y="43992"/>
          <a:ext cx="4559522" cy="70848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/>
            <a:t>改进和发展：</a:t>
          </a:r>
          <a:endParaRPr lang="en-US" sz="2400" kern="1200"/>
        </a:p>
      </dsp:txBody>
      <dsp:txXfrm>
        <a:off x="360265" y="78577"/>
        <a:ext cx="4490352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9DB5B-ECC4-4E3E-A026-3F01E6C9DD69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BC113-3EE7-4E26-9FBA-F574580FD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330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BC113-3EE7-4E26-9FBA-F574580FDCF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64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97854-B778-4951-90B5-F0870B854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011F9D-BB08-4341-AD0C-1E05E1F0D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FD595-2448-4556-9E79-3BBF7B49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DDA0-A2FD-4391-9535-01ADC572C82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4E7F2-7CCE-4A4E-8D3D-EFEAB391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7AC73-566D-4D0D-A6FD-7672D2A8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93BC-91E5-4003-8EEB-98DBD0DDF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03E3C-6BDD-40FE-8560-4508A8FD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BC976D-C3BB-4C37-A476-A67E8DEC3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527DA8-CA3C-45C9-B104-8161CFE0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DDA0-A2FD-4391-9535-01ADC572C82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3572BC-E251-4DAC-883A-3A568773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A59E3-0E73-4DEB-BABD-1EDE29E0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93BC-91E5-4003-8EEB-98DBD0DDF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91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33E416-1A0E-490A-B48C-031C6CABB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61D6E9-1FE5-494F-884D-07EF9CBA4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3A78A-D268-4E22-90E0-D8C1274C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DDA0-A2FD-4391-9535-01ADC572C82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22FBC-58B5-4437-8333-E70FB571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3D226-E654-40AE-BD93-9285AC86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93BC-91E5-4003-8EEB-98DBD0DDF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6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1A0F3-5661-4828-95C0-56A3799C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CBAEB-84DC-4951-87AE-E4DB53F0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8D39FB-4C1D-45EE-8ABD-87896611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DDA0-A2FD-4391-9535-01ADC572C82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553C4-CFAA-4E22-A32B-9A5E3DC9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89482-0677-40BC-8E21-ADA346C0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93BC-91E5-4003-8EEB-98DBD0DDF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70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21CB2-2C0E-47B5-B817-93281A60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4BEAF-E7E7-4839-85CF-68FAC4819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285A7-FD66-4DD9-B46A-D3524288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DDA0-A2FD-4391-9535-01ADC572C82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138F7-85E8-4C52-8E2C-FEFFDD1D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EE164-54ED-40AD-BF04-4CBF0D2B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93BC-91E5-4003-8EEB-98DBD0DDF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11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D9A4A-61BE-49E5-BFD2-203695A9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07305-DA93-43C6-9008-64AA9879C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832E69-2E5A-4D76-BA09-B0E05475D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510AFE-944C-4191-A94F-4DBBFEB4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DDA0-A2FD-4391-9535-01ADC572C82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1B0A0-8A03-4BFD-B7FA-EF36CC54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33718D-D61E-4176-952E-48F3C93A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93BC-91E5-4003-8EEB-98DBD0DDF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41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8D208-8A6A-4393-A7E6-8CD7FC83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3CE1B9-9F6B-46B5-8C5B-EA5AA1CB1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82DB28-8FC6-4A73-9798-043114FCB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279AF1-5FC7-4C06-86E7-1AAF4525B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AC7712-9F4C-4E6E-8170-74A3B9D2A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42B119-5229-4ED5-8178-55129A92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DDA0-A2FD-4391-9535-01ADC572C82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F54066-A09A-4E38-9F8A-B36909B7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0CF8A5-8D1D-4F62-8520-AED8F88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93BC-91E5-4003-8EEB-98DBD0DDF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1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3AED5-0FFA-4E89-A6BF-F9830D26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3046E1-635C-4E6D-AA37-88C635C6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DDA0-A2FD-4391-9535-01ADC572C82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B3579A-ABD6-4C5C-9D6F-8D31BA6F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94A88E-F414-4C3A-93F1-061078FA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93BC-91E5-4003-8EEB-98DBD0DDF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02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20EF7D-4F2F-4875-A677-7D5F0EA1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DDA0-A2FD-4391-9535-01ADC572C82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80ACD6-75F9-436E-9F73-B4B45450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1B8D45-9D61-438B-8589-925FC080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93BC-91E5-4003-8EEB-98DBD0DDF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0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A4F33-E407-4AF9-9D58-C0E2E35D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8E97D-A9C8-4A1F-BFEA-682457941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2E0858-21B7-4298-B45C-DCA46BE37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173A11-B544-4CA2-AA45-722CDECE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DDA0-A2FD-4391-9535-01ADC572C82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F4571F-EE34-4248-84C6-D6FFD42F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BEAD05-0241-4373-8540-D2E72F98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93BC-91E5-4003-8EEB-98DBD0DDF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4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04B4F-44E2-46AA-AF6C-77FDE147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5F71EA-5CAA-400F-9840-D01E0E661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67B4A7-DADF-4F08-8018-3D8C7F928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03CA7B-4576-4C8B-A03A-0AFCF045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DDA0-A2FD-4391-9535-01ADC572C82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07E0B4-C549-44F6-AF3B-87AC902F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61F7DA-E6B1-49C6-A422-B3641BF9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93BC-91E5-4003-8EEB-98DBD0DDF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21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DA10A3-499A-46A1-929B-23118C98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B28F3-F1B2-4137-9EC5-16E668992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97491-2532-45A1-BD69-5C4805736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9DDA0-A2FD-4391-9535-01ADC572C82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00E64-7061-43AE-89B6-8D5A01B0C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33F07-C5A0-4025-A108-0143F79A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893BC-91E5-4003-8EEB-98DBD0DDF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7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4C40A2-9830-4E84-9D2C-D8B759EB0AAF}"/>
              </a:ext>
            </a:extLst>
          </p:cNvPr>
          <p:cNvSpPr txBox="1"/>
          <p:nvPr/>
        </p:nvSpPr>
        <p:spPr>
          <a:xfrm>
            <a:off x="841248" y="600426"/>
            <a:ext cx="10512552" cy="33606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7200" b="1" kern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基于</a:t>
            </a:r>
            <a:r>
              <a:rPr lang="en-US" altLang="zh-CN" sz="7200" b="1" kern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OV7670</a:t>
            </a:r>
            <a:r>
              <a:rPr lang="zh-CN" altLang="en-US" sz="7200" b="1" kern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边沿检测的</a:t>
            </a:r>
            <a:endParaRPr lang="en-US" altLang="zh-CN" sz="7200" b="1" kern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7200" b="1" kern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小车测速和超速抓拍存储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56CFD9-FF13-45BD-9418-BE7199164C9A}"/>
              </a:ext>
            </a:extLst>
          </p:cNvPr>
          <p:cNvSpPr txBox="1"/>
          <p:nvPr/>
        </p:nvSpPr>
        <p:spPr>
          <a:xfrm>
            <a:off x="9515475" y="5247343"/>
            <a:ext cx="2181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第七组</a:t>
            </a:r>
          </a:p>
        </p:txBody>
      </p:sp>
    </p:spTree>
    <p:extLst>
      <p:ext uri="{BB962C8B-B14F-4D97-AF65-F5344CB8AC3E}">
        <p14:creationId xmlns:p14="http://schemas.microsoft.com/office/powerpoint/2010/main" val="119743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4357" cy="434340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2B508E-7D93-400D-A800-10F459537AD4}"/>
              </a:ext>
            </a:extLst>
          </p:cNvPr>
          <p:cNvSpPr/>
          <p:nvPr/>
        </p:nvSpPr>
        <p:spPr>
          <a:xfrm>
            <a:off x="1100669" y="1031353"/>
            <a:ext cx="7736255" cy="3181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SD</a:t>
            </a:r>
            <a:r>
              <a:rPr lang="zh-CN" altLang="en-US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卡</a:t>
            </a:r>
            <a:r>
              <a:rPr lang="zh-CN" alt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模块</a:t>
            </a:r>
            <a:endParaRPr lang="en-US" altLang="zh-CN" sz="6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" y="4932939"/>
            <a:ext cx="11277601" cy="146614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2102827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280AB2-77A5-4CB7-AF7D-1795CA8D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728167"/>
            <a:ext cx="2115455" cy="206545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23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SD卡读操作">
            <a:extLst>
              <a:ext uri="{FF2B5EF4-FFF2-40B4-BE49-F238E27FC236}">
                <a16:creationId xmlns:a16="http://schemas.microsoft.com/office/drawing/2014/main" id="{2B69ABFD-5808-47E9-9E1E-77C91B7F90D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21035" y="1947774"/>
            <a:ext cx="5129784" cy="2962451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 descr="SD卡写操作">
            <a:extLst>
              <a:ext uri="{FF2B5EF4-FFF2-40B4-BE49-F238E27FC236}">
                <a16:creationId xmlns:a16="http://schemas.microsoft.com/office/drawing/2014/main" id="{C54009F5-387F-48CB-9665-17F55784812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41180" y="2050371"/>
            <a:ext cx="5129784" cy="2757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835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文本框 1">
            <a:extLst>
              <a:ext uri="{FF2B5EF4-FFF2-40B4-BE49-F238E27FC236}">
                <a16:creationId xmlns:a16="http://schemas.microsoft.com/office/drawing/2014/main" id="{FF489BC2-F064-48A0-A02E-8641BECE6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189734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292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81A22DC-EC8F-4425-B1F8-FCE31929A52C}"/>
              </a:ext>
            </a:extLst>
          </p:cNvPr>
          <p:cNvSpPr txBox="1"/>
          <p:nvPr/>
        </p:nvSpPr>
        <p:spPr>
          <a:xfrm>
            <a:off x="670450" y="966657"/>
            <a:ext cx="4396537" cy="4286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图像处理：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摄像头及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VGA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显示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数据处理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灰度处理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二值化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边沿检测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Sobel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算子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7CDBD6-70B5-403F-85B8-481208CA36A2}"/>
              </a:ext>
            </a:extLst>
          </p:cNvPr>
          <p:cNvSpPr txBox="1"/>
          <p:nvPr/>
        </p:nvSpPr>
        <p:spPr>
          <a:xfrm>
            <a:off x="4973737" y="1552667"/>
            <a:ext cx="2244525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测速模块：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状态机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速度判断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3CA38F-B37A-4ED9-A5F0-162634542A28}"/>
              </a:ext>
            </a:extLst>
          </p:cNvPr>
          <p:cNvSpPr txBox="1"/>
          <p:nvPr/>
        </p:nvSpPr>
        <p:spPr>
          <a:xfrm>
            <a:off x="8365754" y="1529940"/>
            <a:ext cx="2935419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SD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卡模块：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状态机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BRAM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读取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图片地址分配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610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4357" cy="434340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B83C83-A4D3-4EDB-9550-BBEFABC545AE}"/>
              </a:ext>
            </a:extLst>
          </p:cNvPr>
          <p:cNvSpPr/>
          <p:nvPr/>
        </p:nvSpPr>
        <p:spPr>
          <a:xfrm>
            <a:off x="1100669" y="1031353"/>
            <a:ext cx="7736255" cy="3181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6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图像处理</a:t>
            </a:r>
            <a:endParaRPr lang="en-US" altLang="zh-CN" sz="66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" y="4932939"/>
            <a:ext cx="11277601" cy="146614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2102827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280AB2-77A5-4CB7-AF7D-1795CA8D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728167"/>
            <a:ext cx="2115455" cy="206545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73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D1E9AA-E8CA-4ECD-AB1B-3BFA82FE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19381" y="-1"/>
            <a:ext cx="3301325" cy="699898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9694D5-D13A-476F-B1A8-BC83A0A7B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8BD27C-70EA-436E-9D00-F0E60897C2A6}"/>
              </a:ext>
            </a:extLst>
          </p:cNvPr>
          <p:cNvSpPr/>
          <p:nvPr/>
        </p:nvSpPr>
        <p:spPr>
          <a:xfrm>
            <a:off x="422899" y="576263"/>
            <a:ext cx="3817454" cy="29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摄像头</a:t>
            </a:r>
            <a:endParaRPr lang="en-US" altLang="zh-CN" sz="4400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0DDC90-6406-4FB1-9AB3-906EB2C40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044325" y="6102705"/>
            <a:ext cx="3308438" cy="749669"/>
          </a:xfrm>
          <a:prstGeom prst="rect">
            <a:avLst/>
          </a:prstGeom>
          <a:solidFill>
            <a:srgbClr val="926A9A"/>
          </a:solidFill>
          <a:ln w="25400" cap="flat">
            <a:solidFill>
              <a:srgbClr val="926A9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摄像头-1">
            <a:extLst>
              <a:ext uri="{FF2B5EF4-FFF2-40B4-BE49-F238E27FC236}">
                <a16:creationId xmlns:a16="http://schemas.microsoft.com/office/drawing/2014/main" id="{282CDC2B-942D-416C-B7AC-97723C974542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991" y="861760"/>
            <a:ext cx="5265420" cy="332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 descr="摄像头-2">
            <a:extLst>
              <a:ext uri="{FF2B5EF4-FFF2-40B4-BE49-F238E27FC236}">
                <a16:creationId xmlns:a16="http://schemas.microsoft.com/office/drawing/2014/main" id="{48494EF8-3415-443F-938F-054329D6DCF1}"/>
              </a:ext>
            </a:extLst>
          </p:cNvPr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73" b="94364" l="4485" r="95598">
                        <a14:foregroundMark x1="12043" y1="46182" x2="12043" y2="46182"/>
                        <a14:foregroundMark x1="12043" y1="45818" x2="12791" y2="45455"/>
                        <a14:foregroundMark x1="13206" y1="44727" x2="15116" y2="42364"/>
                        <a14:foregroundMark x1="26080" y1="29273" x2="51412" y2="49273"/>
                        <a14:foregroundMark x1="41196" y1="27818" x2="75748" y2="32364"/>
                        <a14:foregroundMark x1="75748" y1="32364" x2="77658" y2="56909"/>
                        <a14:foregroundMark x1="77658" y1="56909" x2="71927" y2="71091"/>
                        <a14:foregroundMark x1="71927" y1="71091" x2="49917" y2="75091"/>
                        <a14:foregroundMark x1="49917" y1="75091" x2="41030" y2="66364"/>
                        <a14:foregroundMark x1="41030" y1="66364" x2="48256" y2="43273"/>
                        <a14:foregroundMark x1="48256" y1="43273" x2="56977" y2="37636"/>
                        <a14:foregroundMark x1="56977" y1="37636" x2="56977" y2="37636"/>
                        <a14:foregroundMark x1="23090" y1="62727" x2="22591" y2="84364"/>
                        <a14:foregroundMark x1="22591" y1="84364" x2="40116" y2="94909"/>
                        <a14:foregroundMark x1="40116" y1="94909" x2="49086" y2="88545"/>
                        <a14:foregroundMark x1="49086" y1="88545" x2="48422" y2="68909"/>
                        <a14:foregroundMark x1="48422" y1="68909" x2="41445" y2="53091"/>
                        <a14:foregroundMark x1="41445" y1="53091" x2="27409" y2="49273"/>
                        <a14:foregroundMark x1="27409" y1="49273" x2="27243" y2="50000"/>
                        <a14:foregroundMark x1="6811" y1="45818" x2="8721" y2="65091"/>
                        <a14:foregroundMark x1="8721" y1="65091" x2="15781" y2="52364"/>
                        <a14:foregroundMark x1="15781" y1="52364" x2="15864" y2="45091"/>
                        <a14:foregroundMark x1="42774" y1="13455" x2="56645" y2="17273"/>
                        <a14:foregroundMark x1="56645" y1="17273" x2="70183" y2="15636"/>
                        <a14:foregroundMark x1="70183" y1="15636" x2="60050" y2="11273"/>
                        <a14:foregroundMark x1="60050" y1="11273" x2="41777" y2="15455"/>
                        <a14:foregroundMark x1="40864" y1="7273" x2="54070" y2="4545"/>
                        <a14:foregroundMark x1="54070" y1="4545" x2="76412" y2="15091"/>
                        <a14:foregroundMark x1="76412" y1="15091" x2="85548" y2="32727"/>
                        <a14:foregroundMark x1="85548" y1="32727" x2="94767" y2="71091"/>
                        <a14:foregroundMark x1="94767" y1="71091" x2="83970" y2="80727"/>
                        <a14:foregroundMark x1="83970" y1="80727" x2="72425" y2="75273"/>
                        <a14:foregroundMark x1="72425" y1="75273" x2="70515" y2="68000"/>
                        <a14:foregroundMark x1="86711" y1="30909" x2="98920" y2="62727"/>
                        <a14:foregroundMark x1="98920" y1="62727" x2="94850" y2="80545"/>
                        <a14:foregroundMark x1="94850" y1="80545" x2="91528" y2="84545"/>
                        <a14:foregroundMark x1="96179" y1="65455" x2="95847" y2="84909"/>
                        <a14:foregroundMark x1="95847" y1="84909" x2="89369" y2="83091"/>
                        <a14:foregroundMark x1="24003" y1="91636" x2="13372" y2="87636"/>
                        <a14:foregroundMark x1="13372" y1="87636" x2="4900" y2="48545"/>
                        <a14:foregroundMark x1="4900" y1="48545" x2="12542" y2="45455"/>
                        <a14:foregroundMark x1="4568" y1="46545" x2="6728" y2="57091"/>
                        <a14:foregroundMark x1="7641" y1="47636" x2="6395" y2="56182"/>
                        <a14:foregroundMark x1="6312" y1="46727" x2="7890" y2="54000"/>
                        <a14:foregroundMark x1="53073" y1="9455" x2="70432" y2="3273"/>
                        <a14:foregroundMark x1="70432" y1="3273" x2="63870" y2="15818"/>
                        <a14:foregroundMark x1="41528" y1="11091" x2="32060" y2="17636"/>
                        <a14:foregroundMark x1="32060" y1="17636" x2="33804" y2="25273"/>
                        <a14:foregroundMark x1="4734" y1="50000" x2="5316" y2="57636"/>
                        <a14:backgroundMark x1="7475" y1="3818" x2="9551" y2="4727"/>
                        <a14:backgroundMark x1="10133" y1="4545" x2="11711" y2="4545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130267" y="3349595"/>
            <a:ext cx="5546768" cy="2746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986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0AB11A4-AE8D-4BBE-80F5-DFA592993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E496B9-1653-4944-B1BF-90D532B96E0B}"/>
              </a:ext>
            </a:extLst>
          </p:cNvPr>
          <p:cNvSpPr/>
          <p:nvPr/>
        </p:nvSpPr>
        <p:spPr>
          <a:xfrm>
            <a:off x="661023" y="275927"/>
            <a:ext cx="5068315" cy="208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400" kern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</a:t>
            </a:r>
            <a:endParaRPr lang="en-US" altLang="zh-CN" sz="4400" kern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pPr marL="1028700" lvl="1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4000" kern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灰度处理</a:t>
            </a:r>
            <a:endParaRPr lang="en-US" altLang="zh-CN" sz="4000" kern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pPr marL="1028700" lvl="1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4000" kern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二值化</a:t>
            </a:r>
            <a:endParaRPr lang="en-US" altLang="zh-CN" sz="4000" kern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708FC4-CCDC-48C4-936C-37F29F10C077}"/>
              </a:ext>
            </a:extLst>
          </p:cNvPr>
          <p:cNvSpPr/>
          <p:nvPr/>
        </p:nvSpPr>
        <p:spPr>
          <a:xfrm>
            <a:off x="1478323" y="2638246"/>
            <a:ext cx="5830223" cy="131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彩色转灰度公式 ：</a:t>
            </a:r>
            <a:endParaRPr lang="en-US" altLang="zh-CN" sz="2800" b="0" i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gray = R*0.299 + G*0.587 + B*0.114;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精度为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9464F7-C362-4676-A426-868342AFF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323" y="4603422"/>
            <a:ext cx="9830912" cy="13025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712DE8-94E0-4F45-81D9-37AF7A32F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5985" y="2916439"/>
            <a:ext cx="826014" cy="3201545"/>
          </a:xfrm>
          <a:prstGeom prst="rect">
            <a:avLst/>
          </a:prstGeom>
          <a:solidFill>
            <a:schemeClr val="accent5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宋体" panose="02010600030101010101" pitchFamily="2" charset="-122"/>
              <a:cs typeface="Helvetica Neue Medium"/>
              <a:sym typeface="Helvetica Neue Medium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0504EE-683F-4FE2-A169-83C71FAA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A61CFF-0E76-478B-B02B-73692D89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29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lowchart: Document 7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边沿检测</a:t>
            </a:r>
            <a:b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Sobel</a:t>
            </a:r>
            <a:r>
              <a:rPr lang="zh-CN" altLang="en-US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算子</a:t>
            </a:r>
          </a:p>
        </p:txBody>
      </p:sp>
      <p:pic>
        <p:nvPicPr>
          <p:cNvPr id="1026" name="Picture 2" descr="F:\Glasgow\Junior\FPGA\2阶段\sobel算子实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9275" y="3709988"/>
            <a:ext cx="7040563" cy="2465388"/>
          </a:xfrm>
          <a:prstGeom prst="rect">
            <a:avLst/>
          </a:prstGeom>
        </p:spPr>
      </p:pic>
      <p:pic>
        <p:nvPicPr>
          <p:cNvPr id="1027" name="Picture 3" descr="F:\Glasgow\Junior\FPGA\2阶段\sobel算子原理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9275" y="681038"/>
            <a:ext cx="7040563" cy="294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4357" cy="434340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2B508E-7D93-400D-A800-10F459537AD4}"/>
              </a:ext>
            </a:extLst>
          </p:cNvPr>
          <p:cNvSpPr/>
          <p:nvPr/>
        </p:nvSpPr>
        <p:spPr>
          <a:xfrm>
            <a:off x="1100669" y="1031353"/>
            <a:ext cx="7736255" cy="3181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6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测速模块</a:t>
            </a:r>
            <a:endParaRPr lang="en-US" altLang="zh-CN" sz="66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" y="4932939"/>
            <a:ext cx="11277601" cy="146614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2102827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280AB2-77A5-4CB7-AF7D-1795CA8D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728167"/>
            <a:ext cx="2115455" cy="206545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10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卡通人物&#10;&#10;描述已自动生成">
            <a:extLst>
              <a:ext uri="{FF2B5EF4-FFF2-40B4-BE49-F238E27FC236}">
                <a16:creationId xmlns:a16="http://schemas.microsoft.com/office/drawing/2014/main" id="{C7B14D43-AF35-4D30-8FA0-AFC6F363D2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2" b="8963"/>
          <a:stretch/>
        </p:blipFill>
        <p:spPr>
          <a:xfrm rot="16200000">
            <a:off x="4013740" y="-2057749"/>
            <a:ext cx="5404738" cy="975429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3EFE7DE-4292-4BED-9B2A-6D9E16C6C81B}"/>
              </a:ext>
            </a:extLst>
          </p:cNvPr>
          <p:cNvSpPr/>
          <p:nvPr/>
        </p:nvSpPr>
        <p:spPr>
          <a:xfrm>
            <a:off x="-342901" y="205365"/>
            <a:ext cx="10515599" cy="1385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600" b="1" kern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测速模块：</a:t>
            </a:r>
            <a:endParaRPr lang="en-US" altLang="zh-CN" sz="3600" b="1" kern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600" kern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状态机（看代码）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2C620FB-01DE-47CA-866C-10D60C94B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88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926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0B7C6C-7153-461F-9BC4-C8F3D2951455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测速模块：</a:t>
            </a:r>
            <a:endParaRPr lang="en-US" altLang="zh-CN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速度判断</a:t>
            </a:r>
            <a:endParaRPr lang="en-US" altLang="zh-CN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351985D5-21DB-4900-B1FE-535744EEF3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85"/>
          <a:stretch/>
        </p:blipFill>
        <p:spPr>
          <a:xfrm>
            <a:off x="4351086" y="501080"/>
            <a:ext cx="5849554" cy="58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1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173</Words>
  <Application>Microsoft Office PowerPoint</Application>
  <PresentationFormat>宽屏</PresentationFormat>
  <Paragraphs>43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Helvetica Neue Medium</vt:lpstr>
      <vt:lpstr>等线</vt:lpstr>
      <vt:lpstr>等线 Light</vt:lpstr>
      <vt:lpstr>宋体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边沿检测 Sobel算子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余 尔聪</dc:creator>
  <cp:lastModifiedBy>余 尔聪</cp:lastModifiedBy>
  <cp:revision>2</cp:revision>
  <dcterms:created xsi:type="dcterms:W3CDTF">2019-12-25T09:33:55Z</dcterms:created>
  <dcterms:modified xsi:type="dcterms:W3CDTF">2019-12-25T11:56:58Z</dcterms:modified>
</cp:coreProperties>
</file>