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ADD04B1-98FA-21C3-6F08-5E26A43FA4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6EDF8CB7-512E-F509-3735-D1292AF875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90BE7C3-7E31-61A9-997C-9FDCAFE2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4E2E2-FAC1-487E-97FA-2EC797CFE3CA}" type="datetimeFigureOut">
              <a:rPr lang="it-IT" smtClean="0"/>
              <a:t>20/03/2025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F437279-15DF-8472-4EBF-F69956665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4498651-7AE3-280E-CBC4-7EA4444FB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DD682-9684-4AEA-B3EE-52F89386298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63428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4616C0B-95EF-1C65-F6A7-8C73BD30B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D5D28189-619A-CEBC-0C01-22A209D035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D5DDF11-CE40-CFF3-F72C-C170F6209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4E2E2-FAC1-487E-97FA-2EC797CFE3CA}" type="datetimeFigureOut">
              <a:rPr lang="it-IT" smtClean="0"/>
              <a:t>20/03/2025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43357C3-70A1-0F9F-1763-4ABAFBCF9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EA74647-F009-7C2B-F1EE-740B0F7EB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DD682-9684-4AEA-B3EE-52F89386298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99074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19336735-3CD7-9393-3836-4BDA289B99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490243CE-0535-5358-9885-9ACD1B3CD9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D11DE49-D1A7-87E3-C681-6402100C7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4E2E2-FAC1-487E-97FA-2EC797CFE3CA}" type="datetimeFigureOut">
              <a:rPr lang="it-IT" smtClean="0"/>
              <a:t>20/03/2025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68AAF5B-FB18-5153-BFFF-264C63B56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D5812B5-83DC-52BA-D3D0-259635B83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DD682-9684-4AEA-B3EE-52F89386298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1253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D1FE93-8DFB-01CD-0860-DF8989981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426588F-8153-221A-A1A9-3068640AAA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0516609-E9C5-1804-4085-4A19F41CF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4E2E2-FAC1-487E-97FA-2EC797CFE3CA}" type="datetimeFigureOut">
              <a:rPr lang="it-IT" smtClean="0"/>
              <a:t>20/03/2025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421D18E-AD67-0925-95CC-A9417C756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EB7E533-7350-2D15-4D49-0C1024547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DD682-9684-4AEA-B3EE-52F89386298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89294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579A71D-86AF-AAB1-3CBD-75F300089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B4AC30A-95B2-76A3-BC06-A1DE390A1C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A4052A1-56EA-90DB-A212-96A2AC6CB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4E2E2-FAC1-487E-97FA-2EC797CFE3CA}" type="datetimeFigureOut">
              <a:rPr lang="it-IT" smtClean="0"/>
              <a:t>20/03/2025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2B912D3-7D69-9A64-7365-01460E71E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AE97145-36DB-FA62-1A9B-DD0C1B1E9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DD682-9684-4AEA-B3EE-52F89386298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47016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B65F05-D643-3947-6DCC-795C1A317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989D4B8-0B10-D397-56FA-2BA980CE3A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4B93BCA-19C6-2EEB-CFA6-3815B91056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5C4195A-3F27-E32D-16BE-79142824D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4E2E2-FAC1-487E-97FA-2EC797CFE3CA}" type="datetimeFigureOut">
              <a:rPr lang="it-IT" smtClean="0"/>
              <a:t>20/03/2025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4F0F3CA-3008-E01D-CD0A-4FD6399AA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4901D1B-0CC5-4C6E-22EA-72C2678B2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DD682-9684-4AEA-B3EE-52F89386298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42223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99A0932-DD98-14E1-74A9-2812838FE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140B49A-FBE7-A819-6B2F-86A6FAC8C6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2B691AA6-CCD8-51D9-3194-727B3515C3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548778C5-9FF3-84A4-7F45-AB5FEA63AD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DB73F59B-43E4-BE02-DF47-2450BCE6D1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A7E06747-58A9-A66C-85A0-24EC33ADE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4E2E2-FAC1-487E-97FA-2EC797CFE3CA}" type="datetimeFigureOut">
              <a:rPr lang="it-IT" smtClean="0"/>
              <a:t>20/03/2025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37A6BA56-AA75-AE01-CAA1-D271C93F9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638402C9-C3CE-32A6-A6EC-091476330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DD682-9684-4AEA-B3EE-52F89386298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23508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189E647-5FCE-8085-FC37-0C6F50B0C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50BE18BD-57D1-D74F-300A-CC3F0BFFB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4E2E2-FAC1-487E-97FA-2EC797CFE3CA}" type="datetimeFigureOut">
              <a:rPr lang="it-IT" smtClean="0"/>
              <a:t>20/03/2025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82640E9-7DA3-D88C-753D-25056D175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464E5F6-9808-F897-51CB-827C0CBF1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DD682-9684-4AEA-B3EE-52F89386298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42694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3685A2CE-4AF5-BEBA-4D64-183655AF0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4E2E2-FAC1-487E-97FA-2EC797CFE3CA}" type="datetimeFigureOut">
              <a:rPr lang="it-IT" smtClean="0"/>
              <a:t>20/03/2025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0E023761-2694-658D-7B3F-763387DD9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BF50B27-C332-D6DE-2627-C02329901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DD682-9684-4AEA-B3EE-52F89386298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68508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B21875F-CF36-3A07-A08F-F39AAFE7E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ABAE0FD-E590-69D8-F64B-85E91D273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E9064FC1-9EF6-0E9B-6975-72D4D50B20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FE95FC0-5C26-45F8-2D98-2FA2D0E54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4E2E2-FAC1-487E-97FA-2EC797CFE3CA}" type="datetimeFigureOut">
              <a:rPr lang="it-IT" smtClean="0"/>
              <a:t>20/03/2025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2D8B58E-B977-20BA-44E3-64A2B82F2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2F70498-1FE6-19B4-15F3-9D760FE9A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DD682-9684-4AEA-B3EE-52F89386298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59971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308AABF-5DD8-92B4-FB03-890F4065B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40A8EC82-0CC5-D08F-FD44-D171DCD495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BB269F5B-00F8-3090-D3BF-E5BA2DFFE1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37FDE6B-449B-07F5-95E1-8F170BFD2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4E2E2-FAC1-487E-97FA-2EC797CFE3CA}" type="datetimeFigureOut">
              <a:rPr lang="it-IT" smtClean="0"/>
              <a:t>20/03/2025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97256B6-7A55-A2C4-9919-A59587047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5ED0F5C-FA52-9DF7-CA56-D4E5F577C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DD682-9684-4AEA-B3EE-52F89386298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50523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1B6B5891-88A0-CB80-6456-EC3F9460C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D399C14-DFCE-CC5C-A61E-C6B828DEE7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A8FA3C5-F9B4-6300-7F49-3E1D48CE5D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84E2E2-FAC1-487E-97FA-2EC797CFE3CA}" type="datetimeFigureOut">
              <a:rPr lang="it-IT" smtClean="0"/>
              <a:t>20/03/2025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A023D15-9A37-6067-C5E1-CA8599A5B3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1C9F50B-DA0E-9E98-D07F-17519E2D19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7DD682-9684-4AEA-B3EE-52F89386298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26419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FB92DFFF-CD1D-E6F7-7CAD-B7770830A6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8128000"/>
          </a:xfrm>
          <a:prstGeom prst="rect">
            <a:avLst/>
          </a:prstGeom>
        </p:spPr>
      </p:pic>
      <p:sp>
        <p:nvSpPr>
          <p:cNvPr id="9" name="Rettangolo 8">
            <a:extLst>
              <a:ext uri="{FF2B5EF4-FFF2-40B4-BE49-F238E27FC236}">
                <a16:creationId xmlns:a16="http://schemas.microsoft.com/office/drawing/2014/main" id="{0CCD0F51-F7EF-58CD-55BF-7876A15E7FD7}"/>
              </a:ext>
            </a:extLst>
          </p:cNvPr>
          <p:cNvSpPr/>
          <p:nvPr/>
        </p:nvSpPr>
        <p:spPr>
          <a:xfrm>
            <a:off x="1677987" y="673100"/>
            <a:ext cx="8659813" cy="2476067"/>
          </a:xfrm>
          <a:prstGeom prst="rect">
            <a:avLst/>
          </a:prstGeom>
          <a:solidFill>
            <a:srgbClr val="FFFFFF">
              <a:alpha val="43137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8" name="Elemento grafico 7">
            <a:extLst>
              <a:ext uri="{FF2B5EF4-FFF2-40B4-BE49-F238E27FC236}">
                <a16:creationId xmlns:a16="http://schemas.microsoft.com/office/drawing/2014/main" id="{5FE1A817-6DB1-03D7-7D82-DB844FC4D9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376487" y="1015568"/>
            <a:ext cx="6919913" cy="1483990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AE9DB7CC-3A1B-529E-B24D-A74AF0C228C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0323" y="3517466"/>
            <a:ext cx="2438405" cy="609601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F414A3FE-02B9-C286-0950-43103408EAA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1008" y="3517466"/>
            <a:ext cx="1719221" cy="609653"/>
          </a:xfrm>
          <a:prstGeom prst="rect">
            <a:avLst/>
          </a:prstGeom>
        </p:spPr>
      </p:pic>
      <p:pic>
        <p:nvPicPr>
          <p:cNvPr id="12" name="Elemento grafico 11">
            <a:extLst>
              <a:ext uri="{FF2B5EF4-FFF2-40B4-BE49-F238E27FC236}">
                <a16:creationId xmlns:a16="http://schemas.microsoft.com/office/drawing/2014/main" id="{8203B37F-A6E4-29D4-46ED-23C4CFEA669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001181" y="3517467"/>
            <a:ext cx="609600" cy="609600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A8249626-F6EE-190B-4829-54E767F1909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3777" y="3517466"/>
            <a:ext cx="1905165" cy="609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28735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di Office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ricambi</dc:creator>
  <cp:lastModifiedBy>ricambi</cp:lastModifiedBy>
  <cp:revision>2</cp:revision>
  <dcterms:created xsi:type="dcterms:W3CDTF">2025-03-20T09:52:08Z</dcterms:created>
  <dcterms:modified xsi:type="dcterms:W3CDTF">2025-03-20T09:59:47Z</dcterms:modified>
</cp:coreProperties>
</file>