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Camera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638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72" y="685800"/>
            <a:ext cx="5979055" cy="365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 want to do this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765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Start in the </a:t>
            </a:r>
            <a:r>
              <a:rPr lang="en-IE" smtClean="0"/>
              <a:t>game class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4380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84</TotalTime>
  <Words>11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Elemental</vt:lpstr>
      <vt:lpstr>Camera</vt:lpstr>
      <vt:lpstr>We want to do this</vt:lpstr>
      <vt:lpstr>Start in the game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</dc:title>
  <dc:creator>Serenity</dc:creator>
  <cp:lastModifiedBy>Serenity</cp:lastModifiedBy>
  <cp:revision>3</cp:revision>
  <dcterms:created xsi:type="dcterms:W3CDTF">2012-04-18T13:57:37Z</dcterms:created>
  <dcterms:modified xsi:type="dcterms:W3CDTF">2012-04-18T15:22:34Z</dcterms:modified>
</cp:coreProperties>
</file>