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43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F18ECAD-6D90-403E-9E20-94A992247619}" type="datetimeFigureOut">
              <a:rPr lang="en-IE" smtClean="0"/>
              <a:t>25/04/2012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49203C9-C98A-4413-A530-43BE7773B566}" type="slidenum">
              <a:rPr lang="en-IE" smtClean="0"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Particle Systems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Example  with Mercury Particle Engine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928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particle?</a:t>
            </a:r>
          </a:p>
        </p:txBody>
      </p:sp>
      <p:pic>
        <p:nvPicPr>
          <p:cNvPr id="1026" name="Picture 2" descr="firework, katy perry, lights, lovely, pretty,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0"/>
            <a:ext cx="4762500" cy="3562351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91880" y="685801"/>
            <a:ext cx="4737720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IE" sz="2400" dirty="0"/>
              <a:t>A</a:t>
            </a:r>
            <a:r>
              <a:rPr lang="en-IE" sz="2400" dirty="0" smtClean="0"/>
              <a:t> </a:t>
            </a:r>
            <a:r>
              <a:rPr lang="en-IE" sz="2400" dirty="0"/>
              <a:t>particle typically represents a single component in a particle effect. A single spark </a:t>
            </a:r>
            <a:r>
              <a:rPr lang="en-IE" sz="2400" dirty="0" smtClean="0"/>
              <a:t>in a </a:t>
            </a:r>
            <a:r>
              <a:rPr lang="en-IE" sz="2400" dirty="0"/>
              <a:t>firework, a single element in a smoke plume, and a single flickering light in a </a:t>
            </a:r>
            <a:r>
              <a:rPr lang="en-IE" sz="2400" dirty="0" smtClean="0"/>
              <a:t>magical effect </a:t>
            </a:r>
            <a:r>
              <a:rPr lang="en-IE" sz="2400" dirty="0"/>
              <a:t>are all examples of particles. </a:t>
            </a:r>
            <a:endParaRPr lang="en-IE" sz="2400" dirty="0" smtClean="0"/>
          </a:p>
          <a:p>
            <a:pPr marL="18288" indent="0">
              <a:buNone/>
            </a:pPr>
            <a:endParaRPr lang="en-IE" sz="2400" dirty="0"/>
          </a:p>
        </p:txBody>
      </p:sp>
      <p:pic>
        <p:nvPicPr>
          <p:cNvPr id="1028" name="Picture 4" descr="http://3.bp.blogspot.com/-WM6bVzSmso8/TxEegPzd9FI/AAAAAAAAVhA/-o9G0CTqnD0/s1600/rain-d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" y="2708920"/>
            <a:ext cx="238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1433427" y="4149080"/>
            <a:ext cx="432048" cy="5760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2051719" y="1493143"/>
            <a:ext cx="360041" cy="42368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6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2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CPU or GPU bound</a:t>
            </a:r>
          </a:p>
          <a:p>
            <a:r>
              <a:rPr lang="en-IE" dirty="0" smtClean="0"/>
              <a:t>Uses the content pipeline to load</a:t>
            </a:r>
          </a:p>
          <a:p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24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Is a collection</a:t>
            </a:r>
          </a:p>
          <a:p>
            <a:r>
              <a:rPr lang="en-IE" dirty="0" smtClean="0"/>
              <a:t>Must be initialized to use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Particle Effect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26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Demo the game</a:t>
            </a:r>
          </a:p>
          <a:p>
            <a:r>
              <a:rPr lang="en-IE" dirty="0" smtClean="0"/>
              <a:t>Show and tell how you are applying the constrains</a:t>
            </a:r>
          </a:p>
          <a:p>
            <a:r>
              <a:rPr lang="en-IE" dirty="0" smtClean="0"/>
              <a:t>Might invite other people to see your games 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Your presentation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121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153</TotalTime>
  <Words>96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Particle Systems</vt:lpstr>
      <vt:lpstr>What is a particle?</vt:lpstr>
      <vt:lpstr>PowerPoint Presentation</vt:lpstr>
      <vt:lpstr>PowerPoint Presentation</vt:lpstr>
      <vt:lpstr>Particle Effect</vt:lpstr>
      <vt:lpstr>Your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Systems</dc:title>
  <dc:creator>Serenity</dc:creator>
  <cp:lastModifiedBy>Serenity</cp:lastModifiedBy>
  <cp:revision>4</cp:revision>
  <dcterms:created xsi:type="dcterms:W3CDTF">2012-04-25T11:36:06Z</dcterms:created>
  <dcterms:modified xsi:type="dcterms:W3CDTF">2012-04-25T14:09:41Z</dcterms:modified>
</cp:coreProperties>
</file>