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09B7-9601-4FA6-B012-44F148491BD2}" type="datetimeFigureOut">
              <a:rPr lang="en-IE" smtClean="0"/>
              <a:t>18/04/2012</a:t>
            </a:fld>
            <a:endParaRPr lang="en-IE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9D20FA-4830-4ABF-B2AA-E661D651CEFE}" type="slidenum">
              <a:rPr lang="en-IE" smtClean="0"/>
              <a:t>‹#›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09B7-9601-4FA6-B012-44F148491BD2}" type="datetimeFigureOut">
              <a:rPr lang="en-IE" smtClean="0"/>
              <a:t>18/04/2012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20FA-4830-4ABF-B2AA-E661D651CEF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09B7-9601-4FA6-B012-44F148491BD2}" type="datetimeFigureOut">
              <a:rPr lang="en-IE" smtClean="0"/>
              <a:t>18/04/2012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20FA-4830-4ABF-B2AA-E661D651CEFE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09B7-9601-4FA6-B012-44F148491BD2}" type="datetimeFigureOut">
              <a:rPr lang="en-IE" smtClean="0"/>
              <a:t>18/04/2012</a:t>
            </a:fld>
            <a:endParaRPr lang="en-IE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9D20FA-4830-4ABF-B2AA-E661D651CEFE}" type="slidenum">
              <a:rPr lang="en-IE" smtClean="0"/>
              <a:t>‹#›</a:t>
            </a:fld>
            <a:endParaRPr lang="en-IE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09B7-9601-4FA6-B012-44F148491BD2}" type="datetimeFigureOut">
              <a:rPr lang="en-IE" smtClean="0"/>
              <a:t>18/04/2012</a:t>
            </a:fld>
            <a:endParaRPr lang="en-I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9D20FA-4830-4ABF-B2AA-E661D651CEFE}" type="slidenum">
              <a:rPr lang="en-IE" smtClean="0"/>
              <a:t>‹#›</a:t>
            </a:fld>
            <a:endParaRPr lang="en-I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09B7-9601-4FA6-B012-44F148491BD2}" type="datetimeFigureOut">
              <a:rPr lang="en-IE" smtClean="0"/>
              <a:t>18/04/2012</a:t>
            </a:fld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9D20FA-4830-4ABF-B2AA-E661D651CEFE}" type="slidenum">
              <a:rPr lang="en-IE" smtClean="0"/>
              <a:t>‹#›</a:t>
            </a:fld>
            <a:endParaRPr lang="en-I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09B7-9601-4FA6-B012-44F148491BD2}" type="datetimeFigureOut">
              <a:rPr lang="en-IE" smtClean="0"/>
              <a:t>18/04/2012</a:t>
            </a:fld>
            <a:endParaRPr lang="en-IE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9D20FA-4830-4ABF-B2AA-E661D651CEFE}" type="slidenum">
              <a:rPr lang="en-IE" smtClean="0"/>
              <a:t>‹#›</a:t>
            </a:fld>
            <a:endParaRPr lang="en-IE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09B7-9601-4FA6-B012-44F148491BD2}" type="datetimeFigureOut">
              <a:rPr lang="en-IE" smtClean="0"/>
              <a:t>18/04/2012</a:t>
            </a:fld>
            <a:endParaRPr lang="en-I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9D20FA-4830-4ABF-B2AA-E661D651CEFE}" type="slidenum">
              <a:rPr lang="en-IE" smtClean="0"/>
              <a:t>‹#›</a:t>
            </a:fld>
            <a:endParaRPr lang="en-I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09B7-9601-4FA6-B012-44F148491BD2}" type="datetimeFigureOut">
              <a:rPr lang="en-IE" smtClean="0"/>
              <a:t>18/04/2012</a:t>
            </a:fld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9D20FA-4830-4ABF-B2AA-E661D651CEFE}" type="slidenum">
              <a:rPr lang="en-IE" smtClean="0"/>
              <a:t>‹#›</a:t>
            </a:fld>
            <a:endParaRPr lang="en-I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09B7-9601-4FA6-B012-44F148491BD2}" type="datetimeFigureOut">
              <a:rPr lang="en-IE" smtClean="0"/>
              <a:t>18/04/2012</a:t>
            </a:fld>
            <a:endParaRPr lang="en-IE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9D20FA-4830-4ABF-B2AA-E661D651CEFE}" type="slidenum">
              <a:rPr lang="en-IE" smtClean="0"/>
              <a:t>‹#›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09B7-9601-4FA6-B012-44F148491BD2}" type="datetimeFigureOut">
              <a:rPr lang="en-IE" smtClean="0"/>
              <a:t>18/04/2012</a:t>
            </a:fld>
            <a:endParaRPr lang="en-I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9D20FA-4830-4ABF-B2AA-E661D651CEFE}" type="slidenum">
              <a:rPr lang="en-IE" smtClean="0"/>
              <a:t>‹#›</a:t>
            </a:fld>
            <a:endParaRPr lang="en-IE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E3AF09B7-9601-4FA6-B012-44F148491BD2}" type="datetimeFigureOut">
              <a:rPr lang="en-IE" smtClean="0"/>
              <a:t>18/04/2012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D9D20FA-4830-4ABF-B2AA-E661D651CEFE}" type="slidenum">
              <a:rPr lang="en-IE" smtClean="0"/>
              <a:t>‹#›</a:t>
            </a:fld>
            <a:endParaRPr lang="en-I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Camera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2D on XNA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1638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92696"/>
            <a:ext cx="5979055" cy="3657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We want to do this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4765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Start in the </a:t>
            </a:r>
            <a:r>
              <a:rPr lang="en-IE" smtClean="0"/>
              <a:t>game class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4438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Rectangle 3"/>
          <p:cNvSpPr/>
          <p:nvPr/>
        </p:nvSpPr>
        <p:spPr>
          <a:xfrm rot="21154544">
            <a:off x="2195736" y="620688"/>
            <a:ext cx="5760640" cy="41764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World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1043608" y="1844824"/>
            <a:ext cx="2160240" cy="1368152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Screen</a:t>
            </a:r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855146" y="155679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(0,0)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1817440" y="83671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(0,0)</a:t>
            </a:r>
            <a:endParaRPr lang="en-IE" dirty="0"/>
          </a:p>
        </p:txBody>
      </p:sp>
      <p:sp>
        <p:nvSpPr>
          <p:cNvPr id="8" name="5-Point Star 7"/>
          <p:cNvSpPr/>
          <p:nvPr/>
        </p:nvSpPr>
        <p:spPr>
          <a:xfrm>
            <a:off x="3419128" y="2204864"/>
            <a:ext cx="288032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5-Point Star 8"/>
          <p:cNvSpPr/>
          <p:nvPr/>
        </p:nvSpPr>
        <p:spPr>
          <a:xfrm>
            <a:off x="3563144" y="2822931"/>
            <a:ext cx="144016" cy="144016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03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1</a:t>
            </a:r>
            <a:r>
              <a:rPr lang="en-IE" baseline="30000" dirty="0" smtClean="0"/>
              <a:t>st</a:t>
            </a:r>
            <a:r>
              <a:rPr lang="en-IE" dirty="0" smtClean="0"/>
              <a:t> Translation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 rot="21154544">
            <a:off x="1662018" y="410028"/>
            <a:ext cx="5760640" cy="41764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World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2861474" y="1999568"/>
            <a:ext cx="2160240" cy="1368152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Screen</a:t>
            </a:r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2673012" y="171153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(0,0)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1283722" y="62605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(0,0)</a:t>
            </a:r>
            <a:endParaRPr lang="en-IE" dirty="0"/>
          </a:p>
        </p:txBody>
      </p:sp>
      <p:sp>
        <p:nvSpPr>
          <p:cNvPr id="8" name="5-Point Star 7"/>
          <p:cNvSpPr/>
          <p:nvPr/>
        </p:nvSpPr>
        <p:spPr>
          <a:xfrm>
            <a:off x="2875538" y="1994204"/>
            <a:ext cx="288032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5-Point Star 8"/>
          <p:cNvSpPr/>
          <p:nvPr/>
        </p:nvSpPr>
        <p:spPr>
          <a:xfrm>
            <a:off x="3091562" y="2678915"/>
            <a:ext cx="144016" cy="144016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287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</a:t>
            </a:r>
            <a:r>
              <a:rPr lang="en-IE" baseline="30000" dirty="0" smtClean="0"/>
              <a:t>nd</a:t>
            </a:r>
            <a:r>
              <a:rPr lang="en-IE" dirty="0" smtClean="0"/>
              <a:t>  Rotation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1662018" y="410028"/>
            <a:ext cx="5760640" cy="41764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World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2861474" y="1999568"/>
            <a:ext cx="2160240" cy="1368152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Screen</a:t>
            </a:r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2673012" y="171153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(0,0)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1034923" y="239305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(0,0)</a:t>
            </a:r>
            <a:endParaRPr lang="en-IE" dirty="0"/>
          </a:p>
        </p:txBody>
      </p:sp>
      <p:sp>
        <p:nvSpPr>
          <p:cNvPr id="8" name="5-Point Star 7"/>
          <p:cNvSpPr/>
          <p:nvPr/>
        </p:nvSpPr>
        <p:spPr>
          <a:xfrm>
            <a:off x="2875538" y="1994204"/>
            <a:ext cx="288032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5-Point Star 8"/>
          <p:cNvSpPr/>
          <p:nvPr/>
        </p:nvSpPr>
        <p:spPr>
          <a:xfrm>
            <a:off x="2947546" y="2606907"/>
            <a:ext cx="144016" cy="144016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371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3</a:t>
            </a:r>
            <a:r>
              <a:rPr lang="en-IE" baseline="30000" dirty="0" smtClean="0"/>
              <a:t>rd</a:t>
            </a:r>
            <a:r>
              <a:rPr lang="en-IE" dirty="0" smtClean="0"/>
              <a:t>  Scaling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1907704" y="908720"/>
            <a:ext cx="4350142" cy="31538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World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2861474" y="1999568"/>
            <a:ext cx="2160240" cy="1368152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Screen</a:t>
            </a:r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2673012" y="171153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(0,0)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1907704" y="51622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(0,0)</a:t>
            </a:r>
            <a:endParaRPr lang="en-IE" dirty="0"/>
          </a:p>
        </p:txBody>
      </p:sp>
      <p:sp>
        <p:nvSpPr>
          <p:cNvPr id="8" name="5-Point Star 7"/>
          <p:cNvSpPr/>
          <p:nvPr/>
        </p:nvSpPr>
        <p:spPr>
          <a:xfrm>
            <a:off x="2875538" y="1994204"/>
            <a:ext cx="217507" cy="217507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5-Point Star 8"/>
          <p:cNvSpPr/>
          <p:nvPr/>
        </p:nvSpPr>
        <p:spPr>
          <a:xfrm>
            <a:off x="2914551" y="2492896"/>
            <a:ext cx="144016" cy="144016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067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4</a:t>
            </a:r>
            <a:r>
              <a:rPr lang="en-IE" baseline="30000" dirty="0" smtClean="0"/>
              <a:t>th</a:t>
            </a:r>
            <a:r>
              <a:rPr lang="en-IE" dirty="0" smtClean="0"/>
              <a:t> Translation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2814146" y="1499283"/>
            <a:ext cx="4350142" cy="31538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World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2861474" y="1999568"/>
            <a:ext cx="2160240" cy="1368152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Screen</a:t>
            </a:r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2673012" y="171153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(0,0)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2814146" y="98072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(0,0)</a:t>
            </a:r>
            <a:endParaRPr lang="en-IE" dirty="0"/>
          </a:p>
        </p:txBody>
      </p:sp>
      <p:sp>
        <p:nvSpPr>
          <p:cNvPr id="8" name="5-Point Star 7"/>
          <p:cNvSpPr/>
          <p:nvPr/>
        </p:nvSpPr>
        <p:spPr>
          <a:xfrm>
            <a:off x="3781980" y="2584767"/>
            <a:ext cx="217507" cy="217507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5-Point Star 8"/>
          <p:cNvSpPr/>
          <p:nvPr/>
        </p:nvSpPr>
        <p:spPr>
          <a:xfrm>
            <a:off x="3818725" y="3004201"/>
            <a:ext cx="144016" cy="144016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97272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97</TotalTime>
  <Words>62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Elemental</vt:lpstr>
      <vt:lpstr>Camera</vt:lpstr>
      <vt:lpstr>We want to do this</vt:lpstr>
      <vt:lpstr>Start in the game class</vt:lpstr>
      <vt:lpstr>PowerPoint Presentation</vt:lpstr>
      <vt:lpstr>1st Translation</vt:lpstr>
      <vt:lpstr>2nd  Rotation</vt:lpstr>
      <vt:lpstr>3rd  Scaling</vt:lpstr>
      <vt:lpstr>4th Translation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Camera</dc:title>
  <dc:creator>Serenity</dc:creator>
  <cp:lastModifiedBy>Serenity</cp:lastModifiedBy>
  <cp:revision>7</cp:revision>
  <dcterms:created xsi:type="dcterms:W3CDTF">2012-04-18T13:57:37Z</dcterms:created>
  <dcterms:modified xsi:type="dcterms:W3CDTF">2012-04-18T15:43:45Z</dcterms:modified>
</cp:coreProperties>
</file>