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9" r:id="rId3"/>
    <p:sldId id="260" r:id="rId4"/>
    <p:sldId id="261" r:id="rId5"/>
    <p:sldId id="263" r:id="rId6"/>
    <p:sldId id="262" r:id="rId7"/>
    <p:sldId id="264" r:id="rId8"/>
    <p:sldId id="285" r:id="rId9"/>
    <p:sldId id="294" r:id="rId10"/>
    <p:sldId id="284" r:id="rId11"/>
    <p:sldId id="292" r:id="rId12"/>
    <p:sldId id="265" r:id="rId13"/>
    <p:sldId id="271" r:id="rId14"/>
    <p:sldId id="295" r:id="rId15"/>
    <p:sldId id="297" r:id="rId16"/>
    <p:sldId id="274" r:id="rId17"/>
    <p:sldId id="269" r:id="rId18"/>
    <p:sldId id="300" r:id="rId19"/>
    <p:sldId id="315" r:id="rId20"/>
    <p:sldId id="299" r:id="rId21"/>
    <p:sldId id="267" r:id="rId22"/>
    <p:sldId id="302" r:id="rId23"/>
    <p:sldId id="268" r:id="rId24"/>
    <p:sldId id="303" r:id="rId25"/>
    <p:sldId id="305" r:id="rId26"/>
    <p:sldId id="283" r:id="rId27"/>
    <p:sldId id="304" r:id="rId28"/>
    <p:sldId id="314" r:id="rId29"/>
    <p:sldId id="277" r:id="rId30"/>
    <p:sldId id="289" r:id="rId31"/>
    <p:sldId id="287" r:id="rId32"/>
    <p:sldId id="288" r:id="rId33"/>
    <p:sldId id="266" r:id="rId34"/>
    <p:sldId id="296" r:id="rId35"/>
    <p:sldId id="306" r:id="rId36"/>
    <p:sldId id="307" r:id="rId37"/>
    <p:sldId id="308" r:id="rId38"/>
    <p:sldId id="309" r:id="rId39"/>
    <p:sldId id="310" r:id="rId40"/>
    <p:sldId id="311" r:id="rId41"/>
    <p:sldId id="312" r:id="rId42"/>
    <p:sldId id="31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5"/>
    <p:restoredTop sz="93710"/>
  </p:normalViewPr>
  <p:slideViewPr>
    <p:cSldViewPr snapToGrid="0" snapToObjects="1">
      <p:cViewPr varScale="1">
        <p:scale>
          <a:sx n="101" d="100"/>
          <a:sy n="101" d="100"/>
        </p:scale>
        <p:origin x="100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3E237C04-6DD3-D74A-8B34-002FE2830CD6}" type="presOf" srcId="{7B80F212-39EE-CD4E-A82E-FC44EDEF8B81}" destId="{058F4C8F-2F54-0F42-B03A-7B5E113FEABB}" srcOrd="0" destOrd="0" presId="urn:microsoft.com/office/officeart/2008/layout/HorizontalMultiLevelHierarchy"/>
    <dgm:cxn modelId="{9A175016-AF8F-FE48-ABA6-ED18EC644578}" type="presOf" srcId="{790EBFB0-8461-ED41-AC46-2D08D115372D}" destId="{D10BFCB7-381E-204E-A528-8A78F33DD8A7}"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7A2DDA1D-8F36-8B45-84DB-DB86E9A8A8EC}" type="presOf" srcId="{F3BC6683-476A-C84B-A51E-DE49CA6CFD92}" destId="{02C61E2D-BB37-9B40-A4A1-4671E978CFF0}" srcOrd="0" destOrd="0" presId="urn:microsoft.com/office/officeart/2008/layout/HorizontalMultiLevelHierarchy"/>
    <dgm:cxn modelId="{A2DF061F-8529-F84A-843D-11B07E6C960C}" type="presOf" srcId="{EB254AC0-8D07-744F-93B8-ACB9397D5F48}" destId="{38EF41A3-67A4-B042-BDCC-AECA050D19E3}" srcOrd="0" destOrd="0" presId="urn:microsoft.com/office/officeart/2008/layout/HorizontalMultiLevelHierarchy"/>
    <dgm:cxn modelId="{2CB3A13D-1D0A-2848-AF04-AC480821EBAF}" type="presOf" srcId="{CD9A0BAD-B1EC-634B-A1E7-D9F4F642CC43}" destId="{A2E475FD-1D8C-D84F-A835-CF2D5F977F27}" srcOrd="0" destOrd="0" presId="urn:microsoft.com/office/officeart/2008/layout/HorizontalMultiLevelHierarchy"/>
    <dgm:cxn modelId="{99E5D241-F494-7645-A8CF-F044B04F67F5}" type="presOf" srcId="{A42E64FF-FAE7-5243-939D-2250AF68164E}" destId="{CB88FC0C-2A8F-2F4A-9B72-7593250C2FE9}" srcOrd="1" destOrd="0" presId="urn:microsoft.com/office/officeart/2008/layout/HorizontalMultiLevelHierarchy"/>
    <dgm:cxn modelId="{FC7E5547-C770-5047-8D67-850592A9772B}" type="presOf" srcId="{4F51E1C2-1C97-6C4C-93EA-5A0BCC3385D2}" destId="{D181515C-4646-6243-BF2C-712CD39E6A69}"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EED63A8D-0AFB-3945-AEF2-439E2CC7A6CA}" type="presOf" srcId="{8BE30A57-F43A-CE4A-A839-1C84DA6AC084}" destId="{9B9F6057-FF20-3549-A090-2EF996372152}" srcOrd="0" destOrd="0" presId="urn:microsoft.com/office/officeart/2008/layout/HorizontalMultiLevelHierarchy"/>
    <dgm:cxn modelId="{187C1191-9F91-7A4E-BE2D-725326083E79}" type="presOf" srcId="{0557ED36-B2CD-CB48-9508-4A3AF28E750B}" destId="{9DFCF6BF-FD2B-A243-8282-F82296DAAA2F}" srcOrd="0" destOrd="0" presId="urn:microsoft.com/office/officeart/2008/layout/HorizontalMultiLevelHierarchy"/>
    <dgm:cxn modelId="{9FEFA693-2E08-6D48-A241-F01152C82D52}" type="presOf" srcId="{98E158C4-839C-7D44-AE37-1F90849EB5AF}" destId="{AA048A47-D799-A045-A64A-7841FCC2BE91}" srcOrd="0" destOrd="0" presId="urn:microsoft.com/office/officeart/2008/layout/HorizontalMultiLevelHierarchy"/>
    <dgm:cxn modelId="{0F8E6595-DE4A-B648-A6C4-1E87A62193C0}" type="presOf" srcId="{00ED5C9F-B100-0246-B394-ECB9A28D0FC1}" destId="{667A65B1-8685-4A4A-9D23-13E1330DC424}" srcOrd="0" destOrd="0" presId="urn:microsoft.com/office/officeart/2008/layout/HorizontalMultiLevelHierarchy"/>
    <dgm:cxn modelId="{7A503A97-AA5D-4C4E-B04F-90CD6B15B375}" type="presOf" srcId="{8BE30A57-F43A-CE4A-A839-1C84DA6AC084}" destId="{1F20A158-DB4B-B64A-A8E0-BF5D88D8E9CF}" srcOrd="1" destOrd="0" presId="urn:microsoft.com/office/officeart/2008/layout/HorizontalMultiLevelHierarchy"/>
    <dgm:cxn modelId="{21BC5C97-2660-F042-BC15-DFCBC8C37FD3}" type="presOf" srcId="{7B80F212-39EE-CD4E-A82E-FC44EDEF8B81}" destId="{2055F947-BA9A-994E-9BF9-0768123D1379}" srcOrd="1" destOrd="0" presId="urn:microsoft.com/office/officeart/2008/layout/HorizontalMultiLevelHierarchy"/>
    <dgm:cxn modelId="{1816D699-8F66-BB44-BC78-03EAC57701AB}" type="presOf" srcId="{DF8A1715-64D8-AA43-985A-20DAB3264CF0}" destId="{B3E05E1A-CDBE-9041-8BFE-2C4114AE2F7F}" srcOrd="1" destOrd="0" presId="urn:microsoft.com/office/officeart/2008/layout/HorizontalMultiLevelHierarchy"/>
    <dgm:cxn modelId="{103162A8-4AD5-8945-8EC2-8E5485B02747}" type="presOf" srcId="{790EBFB0-8461-ED41-AC46-2D08D115372D}" destId="{F8ABE294-3D98-F944-B1A9-4AD6E5262F13}" srcOrd="1" destOrd="0" presId="urn:microsoft.com/office/officeart/2008/layout/HorizontalMultiLevelHierarchy"/>
    <dgm:cxn modelId="{5AD8F8B1-E249-9F4D-9CE8-C60FA1911DEF}" type="presOf" srcId="{C2CCA6AC-6FD8-7445-B067-79F57AF3BBCC}" destId="{DB7252AA-1944-3F4B-8D1E-8B8F69F3699F}"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E8CCFEC6-3A7A-7247-9E69-463D8CC102B9}" type="presOf" srcId="{A42E64FF-FAE7-5243-939D-2250AF68164E}" destId="{47EC603D-BC43-D54D-808E-60E37B80D1A2}" srcOrd="0" destOrd="0" presId="urn:microsoft.com/office/officeart/2008/layout/HorizontalMultiLevelHierarchy"/>
    <dgm:cxn modelId="{447BA2D7-49C2-2E4A-B419-5B5797DCB509}" type="presOf" srcId="{1535EC97-728C-9E43-B012-DD212917EAD6}" destId="{E3D3721E-99CA-BA45-BBE0-A589A88166F4}"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A5595BE6-746D-084A-A0C7-DD52CBCC21FD}" type="presOf" srcId="{C2CCA6AC-6FD8-7445-B067-79F57AF3BBCC}" destId="{950094F5-D024-454F-91A8-7CD8835D555F}" srcOrd="1" destOrd="0" presId="urn:microsoft.com/office/officeart/2008/layout/HorizontalMultiLevelHierarchy"/>
    <dgm:cxn modelId="{107326FB-08E4-574B-ACF6-D9C105F5E3B7}" type="presOf" srcId="{DF8A1715-64D8-AA43-985A-20DAB3264CF0}" destId="{40EE8A80-B919-304B-93F5-9CFEFC4461A8}" srcOrd="0" destOrd="0" presId="urn:microsoft.com/office/officeart/2008/layout/HorizontalMultiLevelHierarchy"/>
    <dgm:cxn modelId="{5C70820E-E723-FD49-89C6-C16E3A812AEA}" type="presParOf" srcId="{D181515C-4646-6243-BF2C-712CD39E6A69}" destId="{6A3536C7-7700-DE43-A62B-E4BD866CB40A}" srcOrd="0" destOrd="0" presId="urn:microsoft.com/office/officeart/2008/layout/HorizontalMultiLevelHierarchy"/>
    <dgm:cxn modelId="{326121DC-5855-324B-A610-3CC289429EBD}" type="presParOf" srcId="{6A3536C7-7700-DE43-A62B-E4BD866CB40A}" destId="{9DFCF6BF-FD2B-A243-8282-F82296DAAA2F}" srcOrd="0" destOrd="0" presId="urn:microsoft.com/office/officeart/2008/layout/HorizontalMultiLevelHierarchy"/>
    <dgm:cxn modelId="{0036987D-C8AD-F843-AFFD-20EB887ECA36}" type="presParOf" srcId="{6A3536C7-7700-DE43-A62B-E4BD866CB40A}" destId="{3720C0A5-66B7-CC4F-841C-D1D1CA2875EA}" srcOrd="1" destOrd="0" presId="urn:microsoft.com/office/officeart/2008/layout/HorizontalMultiLevelHierarchy"/>
    <dgm:cxn modelId="{0CB137A6-CB7C-3243-B1BF-8071FA8D7A51}" type="presParOf" srcId="{3720C0A5-66B7-CC4F-841C-D1D1CA2875EA}" destId="{DB7252AA-1944-3F4B-8D1E-8B8F69F3699F}" srcOrd="0" destOrd="0" presId="urn:microsoft.com/office/officeart/2008/layout/HorizontalMultiLevelHierarchy"/>
    <dgm:cxn modelId="{61E11623-FEBE-2F47-9DC2-15AAEAC8236F}" type="presParOf" srcId="{DB7252AA-1944-3F4B-8D1E-8B8F69F3699F}" destId="{950094F5-D024-454F-91A8-7CD8835D555F}" srcOrd="0" destOrd="0" presId="urn:microsoft.com/office/officeart/2008/layout/HorizontalMultiLevelHierarchy"/>
    <dgm:cxn modelId="{79274C31-AC69-CB49-B019-564C6ECE6423}" type="presParOf" srcId="{3720C0A5-66B7-CC4F-841C-D1D1CA2875EA}" destId="{16BFEAF6-7DDE-5947-98D3-947CD4837E50}" srcOrd="1" destOrd="0" presId="urn:microsoft.com/office/officeart/2008/layout/HorizontalMultiLevelHierarchy"/>
    <dgm:cxn modelId="{7A19FE87-A330-3144-AF41-3F22E5FC78CD}" type="presParOf" srcId="{16BFEAF6-7DDE-5947-98D3-947CD4837E50}" destId="{667A65B1-8685-4A4A-9D23-13E1330DC424}" srcOrd="0" destOrd="0" presId="urn:microsoft.com/office/officeart/2008/layout/HorizontalMultiLevelHierarchy"/>
    <dgm:cxn modelId="{B12D4154-F3AE-6540-A321-91AE8BFC126A}" type="presParOf" srcId="{16BFEAF6-7DDE-5947-98D3-947CD4837E50}" destId="{D065D99C-4ACD-4D4A-8751-77394981D707}" srcOrd="1" destOrd="0" presId="urn:microsoft.com/office/officeart/2008/layout/HorizontalMultiLevelHierarchy"/>
    <dgm:cxn modelId="{4B84EE88-5BC6-6940-BD09-B750808F4C68}" type="presParOf" srcId="{D065D99C-4ACD-4D4A-8751-77394981D707}" destId="{47EC603D-BC43-D54D-808E-60E37B80D1A2}" srcOrd="0" destOrd="0" presId="urn:microsoft.com/office/officeart/2008/layout/HorizontalMultiLevelHierarchy"/>
    <dgm:cxn modelId="{C4853C42-0FCF-9244-A9B2-12EB280CC47F}" type="presParOf" srcId="{47EC603D-BC43-D54D-808E-60E37B80D1A2}" destId="{CB88FC0C-2A8F-2F4A-9B72-7593250C2FE9}" srcOrd="0" destOrd="0" presId="urn:microsoft.com/office/officeart/2008/layout/HorizontalMultiLevelHierarchy"/>
    <dgm:cxn modelId="{00D86890-57C4-1C4B-A036-17493DCBABD8}" type="presParOf" srcId="{D065D99C-4ACD-4D4A-8751-77394981D707}" destId="{F876D5C7-C4E1-CB4C-A456-CEA0F434DFF4}" srcOrd="1" destOrd="0" presId="urn:microsoft.com/office/officeart/2008/layout/HorizontalMultiLevelHierarchy"/>
    <dgm:cxn modelId="{4E025F79-3B31-F74A-AC28-3F52A6A1C3A1}" type="presParOf" srcId="{F876D5C7-C4E1-CB4C-A456-CEA0F434DFF4}" destId="{E3D3721E-99CA-BA45-BBE0-A589A88166F4}" srcOrd="0" destOrd="0" presId="urn:microsoft.com/office/officeart/2008/layout/HorizontalMultiLevelHierarchy"/>
    <dgm:cxn modelId="{CB0155B9-2B8E-3747-A7B8-B31024272698}" type="presParOf" srcId="{F876D5C7-C4E1-CB4C-A456-CEA0F434DFF4}" destId="{C6C34F33-A2D3-8F4A-81C3-DA34B233A630}" srcOrd="1" destOrd="0" presId="urn:microsoft.com/office/officeart/2008/layout/HorizontalMultiLevelHierarchy"/>
    <dgm:cxn modelId="{9D953E91-3E81-F444-8B18-46B46AEC06FC}" type="presParOf" srcId="{3720C0A5-66B7-CC4F-841C-D1D1CA2875EA}" destId="{D10BFCB7-381E-204E-A528-8A78F33DD8A7}" srcOrd="2" destOrd="0" presId="urn:microsoft.com/office/officeart/2008/layout/HorizontalMultiLevelHierarchy"/>
    <dgm:cxn modelId="{DAA1F3E9-7ACA-B14D-B141-AD8DCBFCE9CC}" type="presParOf" srcId="{D10BFCB7-381E-204E-A528-8A78F33DD8A7}" destId="{F8ABE294-3D98-F944-B1A9-4AD6E5262F13}" srcOrd="0" destOrd="0" presId="urn:microsoft.com/office/officeart/2008/layout/HorizontalMultiLevelHierarchy"/>
    <dgm:cxn modelId="{73A9B05F-E6CF-D948-890E-E62EBF62FBC1}" type="presParOf" srcId="{3720C0A5-66B7-CC4F-841C-D1D1CA2875EA}" destId="{4BF77912-9623-0F40-98A0-1B4D2F63E1A6}" srcOrd="3" destOrd="0" presId="urn:microsoft.com/office/officeart/2008/layout/HorizontalMultiLevelHierarchy"/>
    <dgm:cxn modelId="{CF0B35E9-55BF-2346-95C1-038F7EDD122B}" type="presParOf" srcId="{4BF77912-9623-0F40-98A0-1B4D2F63E1A6}" destId="{AA048A47-D799-A045-A64A-7841FCC2BE91}" srcOrd="0" destOrd="0" presId="urn:microsoft.com/office/officeart/2008/layout/HorizontalMultiLevelHierarchy"/>
    <dgm:cxn modelId="{B6CBAD9A-8206-C54D-A59C-B4F3DDF07D5C}" type="presParOf" srcId="{4BF77912-9623-0F40-98A0-1B4D2F63E1A6}" destId="{9943A5A2-4D90-FD41-A968-A42C2088C721}" srcOrd="1" destOrd="0" presId="urn:microsoft.com/office/officeart/2008/layout/HorizontalMultiLevelHierarchy"/>
    <dgm:cxn modelId="{3EF2FDEB-EF4B-8F41-8C6E-0DC61EF23FEF}" type="presParOf" srcId="{9943A5A2-4D90-FD41-A968-A42C2088C721}" destId="{058F4C8F-2F54-0F42-B03A-7B5E113FEABB}" srcOrd="0" destOrd="0" presId="urn:microsoft.com/office/officeart/2008/layout/HorizontalMultiLevelHierarchy"/>
    <dgm:cxn modelId="{54CE5BDA-2926-564E-873C-A0491B31B3A5}" type="presParOf" srcId="{058F4C8F-2F54-0F42-B03A-7B5E113FEABB}" destId="{2055F947-BA9A-994E-9BF9-0768123D1379}" srcOrd="0" destOrd="0" presId="urn:microsoft.com/office/officeart/2008/layout/HorizontalMultiLevelHierarchy"/>
    <dgm:cxn modelId="{A8C84E01-6468-4C4B-A7CB-84B6CC0C1AF7}" type="presParOf" srcId="{9943A5A2-4D90-FD41-A968-A42C2088C721}" destId="{9311865C-D20C-7643-A60B-2E16E9715686}" srcOrd="1" destOrd="0" presId="urn:microsoft.com/office/officeart/2008/layout/HorizontalMultiLevelHierarchy"/>
    <dgm:cxn modelId="{720E93F0-F1FB-7342-A343-56B8ABB0A1C5}" type="presParOf" srcId="{9311865C-D20C-7643-A60B-2E16E9715686}" destId="{02C61E2D-BB37-9B40-A4A1-4671E978CFF0}" srcOrd="0" destOrd="0" presId="urn:microsoft.com/office/officeart/2008/layout/HorizontalMultiLevelHierarchy"/>
    <dgm:cxn modelId="{ED54160B-262C-DA45-BED7-9EB3668ACC3F}" type="presParOf" srcId="{9311865C-D20C-7643-A60B-2E16E9715686}" destId="{0CF685DC-D74A-6446-81F5-897B557E0AF9}" srcOrd="1" destOrd="0" presId="urn:microsoft.com/office/officeart/2008/layout/HorizontalMultiLevelHierarchy"/>
    <dgm:cxn modelId="{3F7678AD-67AA-3A4C-AA23-3D12E605E226}" type="presParOf" srcId="{9943A5A2-4D90-FD41-A968-A42C2088C721}" destId="{40EE8A80-B919-304B-93F5-9CFEFC4461A8}" srcOrd="2" destOrd="0" presId="urn:microsoft.com/office/officeart/2008/layout/HorizontalMultiLevelHierarchy"/>
    <dgm:cxn modelId="{51E08D80-A6E4-4F43-AC94-8E79FA5564CF}" type="presParOf" srcId="{40EE8A80-B919-304B-93F5-9CFEFC4461A8}" destId="{B3E05E1A-CDBE-9041-8BFE-2C4114AE2F7F}" srcOrd="0" destOrd="0" presId="urn:microsoft.com/office/officeart/2008/layout/HorizontalMultiLevelHierarchy"/>
    <dgm:cxn modelId="{AA7C272D-1478-6040-A506-D94084C7301F}" type="presParOf" srcId="{9943A5A2-4D90-FD41-A968-A42C2088C721}" destId="{BA4125D7-3C18-1F41-B1D4-5C9E78260FFE}" srcOrd="3" destOrd="0" presId="urn:microsoft.com/office/officeart/2008/layout/HorizontalMultiLevelHierarchy"/>
    <dgm:cxn modelId="{91D9A401-597D-8649-8A35-594E411B0534}" type="presParOf" srcId="{BA4125D7-3C18-1F41-B1D4-5C9E78260FFE}" destId="{A2E475FD-1D8C-D84F-A835-CF2D5F977F27}" srcOrd="0" destOrd="0" presId="urn:microsoft.com/office/officeart/2008/layout/HorizontalMultiLevelHierarchy"/>
    <dgm:cxn modelId="{B47560BF-2E87-4249-A5AF-B3FA29BD6B54}" type="presParOf" srcId="{BA4125D7-3C18-1F41-B1D4-5C9E78260FFE}" destId="{BF61BA54-242D-7C43-9CAA-CB4796B678E6}" srcOrd="1" destOrd="0" presId="urn:microsoft.com/office/officeart/2008/layout/HorizontalMultiLevelHierarchy"/>
    <dgm:cxn modelId="{6C31B1F6-4D2E-8248-9D95-BFDF87F30FE7}" type="presParOf" srcId="{BF61BA54-242D-7C43-9CAA-CB4796B678E6}" destId="{9B9F6057-FF20-3549-A090-2EF996372152}" srcOrd="0" destOrd="0" presId="urn:microsoft.com/office/officeart/2008/layout/HorizontalMultiLevelHierarchy"/>
    <dgm:cxn modelId="{9BDE1208-FC5D-9D47-B85E-B5345E38E8E0}" type="presParOf" srcId="{9B9F6057-FF20-3549-A090-2EF996372152}" destId="{1F20A158-DB4B-B64A-A8E0-BF5D88D8E9CF}" srcOrd="0" destOrd="0" presId="urn:microsoft.com/office/officeart/2008/layout/HorizontalMultiLevelHierarchy"/>
    <dgm:cxn modelId="{05C81310-0373-DC41-BE00-E87E0552ABE8}" type="presParOf" srcId="{BF61BA54-242D-7C43-9CAA-CB4796B678E6}" destId="{B826BFBC-DEC3-8A4F-991C-4DE3ED4B0428}" srcOrd="1" destOrd="0" presId="urn:microsoft.com/office/officeart/2008/layout/HorizontalMultiLevelHierarchy"/>
    <dgm:cxn modelId="{956B1EDC-97E2-F84B-936E-8DAA902A6C62}" type="presParOf" srcId="{B826BFBC-DEC3-8A4F-991C-4DE3ED4B0428}" destId="{38EF41A3-67A4-B042-BDCC-AECA050D19E3}" srcOrd="0" destOrd="0" presId="urn:microsoft.com/office/officeart/2008/layout/HorizontalMultiLevelHierarchy"/>
    <dgm:cxn modelId="{D44254C1-0AF0-7F41-B3ED-D8E2905596B6}"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28732706-ACF6-A947-B95C-B4C2343A9097}" type="presOf" srcId="{A42E64FF-FAE7-5243-939D-2250AF68164E}" destId="{47EC603D-BC43-D54D-808E-60E37B80D1A2}"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A09E7F22-9145-504D-A16E-E0A76BA09612}" type="presOf" srcId="{790EBFB0-8461-ED41-AC46-2D08D115372D}" destId="{D10BFCB7-381E-204E-A528-8A78F33DD8A7}" srcOrd="0" destOrd="0" presId="urn:microsoft.com/office/officeart/2008/layout/HorizontalMultiLevelHierarchy"/>
    <dgm:cxn modelId="{49A4102D-B125-B649-BA42-3B27AEB99269}" type="presOf" srcId="{DF8A1715-64D8-AA43-985A-20DAB3264CF0}" destId="{40EE8A80-B919-304B-93F5-9CFEFC4461A8}" srcOrd="0" destOrd="0" presId="urn:microsoft.com/office/officeart/2008/layout/HorizontalMultiLevelHierarchy"/>
    <dgm:cxn modelId="{85724B2F-E664-CD49-834F-42AEC0FD4064}" type="presOf" srcId="{8BE30A57-F43A-CE4A-A839-1C84DA6AC084}" destId="{9B9F6057-FF20-3549-A090-2EF996372152}" srcOrd="0" destOrd="0" presId="urn:microsoft.com/office/officeart/2008/layout/HorizontalMultiLevelHierarchy"/>
    <dgm:cxn modelId="{0A4FFA2F-9ADA-544B-A64E-DCB251BC91A6}" type="presOf" srcId="{CD9A0BAD-B1EC-634B-A1E7-D9F4F642CC43}" destId="{A2E475FD-1D8C-D84F-A835-CF2D5F977F27}" srcOrd="0" destOrd="0" presId="urn:microsoft.com/office/officeart/2008/layout/HorizontalMultiLevelHierarchy"/>
    <dgm:cxn modelId="{944CF639-C608-8341-AD6D-D79C77D39067}" type="presOf" srcId="{EB254AC0-8D07-744F-93B8-ACB9397D5F48}" destId="{38EF41A3-67A4-B042-BDCC-AECA050D19E3}"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345E8B4F-8977-6F46-94FD-7DB39DF4C804}" type="presOf" srcId="{A42E64FF-FAE7-5243-939D-2250AF68164E}" destId="{CB88FC0C-2A8F-2F4A-9B72-7593250C2FE9}" srcOrd="1" destOrd="0" presId="urn:microsoft.com/office/officeart/2008/layout/HorizontalMultiLevelHierarchy"/>
    <dgm:cxn modelId="{01EEA969-E123-234B-B0CC-505168EE4668}" type="presOf" srcId="{790EBFB0-8461-ED41-AC46-2D08D115372D}" destId="{F8ABE294-3D98-F944-B1A9-4AD6E5262F13}" srcOrd="1" destOrd="0" presId="urn:microsoft.com/office/officeart/2008/layout/HorizontalMultiLevelHierarchy"/>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7D5C3C7B-5E31-444D-9DB7-FB719F568229}" type="presOf" srcId="{F3BC6683-476A-C84B-A51E-DE49CA6CFD92}" destId="{02C61E2D-BB37-9B40-A4A1-4671E978CFF0}" srcOrd="0" destOrd="0" presId="urn:microsoft.com/office/officeart/2008/layout/HorizontalMultiLevelHierarchy"/>
    <dgm:cxn modelId="{5EF0938D-8555-BA43-89D6-1FCEF8DA518A}" type="presOf" srcId="{C2CCA6AC-6FD8-7445-B067-79F57AF3BBCC}" destId="{DB7252AA-1944-3F4B-8D1E-8B8F69F3699F}" srcOrd="0" destOrd="0" presId="urn:microsoft.com/office/officeart/2008/layout/HorizontalMultiLevelHierarchy"/>
    <dgm:cxn modelId="{92A5748E-4C72-8D47-A1A1-DDFACC4D308D}" type="presOf" srcId="{7B80F212-39EE-CD4E-A82E-FC44EDEF8B81}" destId="{2055F947-BA9A-994E-9BF9-0768123D1379}" srcOrd="1" destOrd="0" presId="urn:microsoft.com/office/officeart/2008/layout/HorizontalMultiLevelHierarchy"/>
    <dgm:cxn modelId="{73C2B097-3E73-7949-98B9-26D26BB793A0}" type="presOf" srcId="{DF8A1715-64D8-AA43-985A-20DAB3264CF0}" destId="{B3E05E1A-CDBE-9041-8BFE-2C4114AE2F7F}" srcOrd="1" destOrd="0" presId="urn:microsoft.com/office/officeart/2008/layout/HorizontalMultiLevelHierarchy"/>
    <dgm:cxn modelId="{1281D7B8-3960-A945-B658-B5122CB0DCE9}" type="presOf" srcId="{1535EC97-728C-9E43-B012-DD212917EAD6}" destId="{E3D3721E-99CA-BA45-BBE0-A589A88166F4}"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9EFF39B9-6C5E-BC4D-B4E4-A6330CCB6180}" type="presOf" srcId="{4F51E1C2-1C97-6C4C-93EA-5A0BCC3385D2}" destId="{D181515C-4646-6243-BF2C-712CD39E6A69}" srcOrd="0" destOrd="0" presId="urn:microsoft.com/office/officeart/2008/layout/HorizontalMultiLevelHierarchy"/>
    <dgm:cxn modelId="{D990FECC-0993-8047-8644-B4CFDEDF692E}" type="presOf" srcId="{00ED5C9F-B100-0246-B394-ECB9A28D0FC1}" destId="{667A65B1-8685-4A4A-9D23-13E1330DC424}" srcOrd="0" destOrd="0" presId="urn:microsoft.com/office/officeart/2008/layout/HorizontalMultiLevelHierarchy"/>
    <dgm:cxn modelId="{5CF4EADF-68B8-A54B-BD2A-2616F756308A}" type="presOf" srcId="{C2CCA6AC-6FD8-7445-B067-79F57AF3BBCC}" destId="{950094F5-D024-454F-91A8-7CD8835D555F}" srcOrd="1"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452878E4-66DF-C04B-BAAF-B3A3E986132D}" type="presOf" srcId="{0557ED36-B2CD-CB48-9508-4A3AF28E750B}" destId="{9DFCF6BF-FD2B-A243-8282-F82296DAAA2F}" srcOrd="0" destOrd="0" presId="urn:microsoft.com/office/officeart/2008/layout/HorizontalMultiLevelHierarchy"/>
    <dgm:cxn modelId="{1BEC30FA-CE05-3E4B-94B4-99811D20AEE0}" type="presOf" srcId="{7B80F212-39EE-CD4E-A82E-FC44EDEF8B81}" destId="{058F4C8F-2F54-0F42-B03A-7B5E113FEABB}" srcOrd="0" destOrd="0" presId="urn:microsoft.com/office/officeart/2008/layout/HorizontalMultiLevelHierarchy"/>
    <dgm:cxn modelId="{5FCB91FC-3B24-9C49-AA4A-457E62E87C6F}" type="presOf" srcId="{8BE30A57-F43A-CE4A-A839-1C84DA6AC084}" destId="{1F20A158-DB4B-B64A-A8E0-BF5D88D8E9CF}" srcOrd="1" destOrd="0" presId="urn:microsoft.com/office/officeart/2008/layout/HorizontalMultiLevelHierarchy"/>
    <dgm:cxn modelId="{F16FC3FF-FFAA-3645-B77A-584700EFE132}" type="presOf" srcId="{98E158C4-839C-7D44-AE37-1F90849EB5AF}" destId="{AA048A47-D799-A045-A64A-7841FCC2BE91}" srcOrd="0" destOrd="0" presId="urn:microsoft.com/office/officeart/2008/layout/HorizontalMultiLevelHierarchy"/>
    <dgm:cxn modelId="{3C0AFC08-CC7E-F14B-8D6A-316CEF26DB0F}" type="presParOf" srcId="{D181515C-4646-6243-BF2C-712CD39E6A69}" destId="{6A3536C7-7700-DE43-A62B-E4BD866CB40A}" srcOrd="0" destOrd="0" presId="urn:microsoft.com/office/officeart/2008/layout/HorizontalMultiLevelHierarchy"/>
    <dgm:cxn modelId="{3B42E2F9-4588-9749-A2EA-F6FC7B45D4C7}" type="presParOf" srcId="{6A3536C7-7700-DE43-A62B-E4BD866CB40A}" destId="{9DFCF6BF-FD2B-A243-8282-F82296DAAA2F}" srcOrd="0" destOrd="0" presId="urn:microsoft.com/office/officeart/2008/layout/HorizontalMultiLevelHierarchy"/>
    <dgm:cxn modelId="{21FEC878-E6E8-9844-9F5D-14437229B054}" type="presParOf" srcId="{6A3536C7-7700-DE43-A62B-E4BD866CB40A}" destId="{3720C0A5-66B7-CC4F-841C-D1D1CA2875EA}" srcOrd="1" destOrd="0" presId="urn:microsoft.com/office/officeart/2008/layout/HorizontalMultiLevelHierarchy"/>
    <dgm:cxn modelId="{8FE82B51-2989-9346-AD39-2974F4D2576D}" type="presParOf" srcId="{3720C0A5-66B7-CC4F-841C-D1D1CA2875EA}" destId="{DB7252AA-1944-3F4B-8D1E-8B8F69F3699F}" srcOrd="0" destOrd="0" presId="urn:microsoft.com/office/officeart/2008/layout/HorizontalMultiLevelHierarchy"/>
    <dgm:cxn modelId="{0B6CAFD2-DE2F-C043-94D6-3D1E76A2FB65}" type="presParOf" srcId="{DB7252AA-1944-3F4B-8D1E-8B8F69F3699F}" destId="{950094F5-D024-454F-91A8-7CD8835D555F}" srcOrd="0" destOrd="0" presId="urn:microsoft.com/office/officeart/2008/layout/HorizontalMultiLevelHierarchy"/>
    <dgm:cxn modelId="{4CB82021-3307-7648-9BF9-508869C3565A}" type="presParOf" srcId="{3720C0A5-66B7-CC4F-841C-D1D1CA2875EA}" destId="{16BFEAF6-7DDE-5947-98D3-947CD4837E50}" srcOrd="1" destOrd="0" presId="urn:microsoft.com/office/officeart/2008/layout/HorizontalMultiLevelHierarchy"/>
    <dgm:cxn modelId="{5DD01B24-DDF3-5E45-93F3-84ED1D6F7F31}" type="presParOf" srcId="{16BFEAF6-7DDE-5947-98D3-947CD4837E50}" destId="{667A65B1-8685-4A4A-9D23-13E1330DC424}" srcOrd="0" destOrd="0" presId="urn:microsoft.com/office/officeart/2008/layout/HorizontalMultiLevelHierarchy"/>
    <dgm:cxn modelId="{534630C4-C7C4-204A-8B70-E42AC1116611}" type="presParOf" srcId="{16BFEAF6-7DDE-5947-98D3-947CD4837E50}" destId="{D065D99C-4ACD-4D4A-8751-77394981D707}" srcOrd="1" destOrd="0" presId="urn:microsoft.com/office/officeart/2008/layout/HorizontalMultiLevelHierarchy"/>
    <dgm:cxn modelId="{980E423E-9BB1-704C-BA16-09DF4A56CA3D}" type="presParOf" srcId="{D065D99C-4ACD-4D4A-8751-77394981D707}" destId="{47EC603D-BC43-D54D-808E-60E37B80D1A2}" srcOrd="0" destOrd="0" presId="urn:microsoft.com/office/officeart/2008/layout/HorizontalMultiLevelHierarchy"/>
    <dgm:cxn modelId="{A81AFFCE-C16E-7F4C-B018-FA2783DF9322}" type="presParOf" srcId="{47EC603D-BC43-D54D-808E-60E37B80D1A2}" destId="{CB88FC0C-2A8F-2F4A-9B72-7593250C2FE9}" srcOrd="0" destOrd="0" presId="urn:microsoft.com/office/officeart/2008/layout/HorizontalMultiLevelHierarchy"/>
    <dgm:cxn modelId="{97181C30-7122-A243-9188-7BE46EC67FFD}" type="presParOf" srcId="{D065D99C-4ACD-4D4A-8751-77394981D707}" destId="{F876D5C7-C4E1-CB4C-A456-CEA0F434DFF4}" srcOrd="1" destOrd="0" presId="urn:microsoft.com/office/officeart/2008/layout/HorizontalMultiLevelHierarchy"/>
    <dgm:cxn modelId="{578749D9-4D3F-8C4D-9D84-65E44ADD5FC2}" type="presParOf" srcId="{F876D5C7-C4E1-CB4C-A456-CEA0F434DFF4}" destId="{E3D3721E-99CA-BA45-BBE0-A589A88166F4}" srcOrd="0" destOrd="0" presId="urn:microsoft.com/office/officeart/2008/layout/HorizontalMultiLevelHierarchy"/>
    <dgm:cxn modelId="{64266C76-8C67-714F-895F-EA619CEF2816}" type="presParOf" srcId="{F876D5C7-C4E1-CB4C-A456-CEA0F434DFF4}" destId="{C6C34F33-A2D3-8F4A-81C3-DA34B233A630}" srcOrd="1" destOrd="0" presId="urn:microsoft.com/office/officeart/2008/layout/HorizontalMultiLevelHierarchy"/>
    <dgm:cxn modelId="{37292C5F-76CF-B54F-A629-6E449BB3C05E}" type="presParOf" srcId="{3720C0A5-66B7-CC4F-841C-D1D1CA2875EA}" destId="{D10BFCB7-381E-204E-A528-8A78F33DD8A7}" srcOrd="2" destOrd="0" presId="urn:microsoft.com/office/officeart/2008/layout/HorizontalMultiLevelHierarchy"/>
    <dgm:cxn modelId="{42F95957-72A0-3B44-A41A-527816400FE1}" type="presParOf" srcId="{D10BFCB7-381E-204E-A528-8A78F33DD8A7}" destId="{F8ABE294-3D98-F944-B1A9-4AD6E5262F13}" srcOrd="0" destOrd="0" presId="urn:microsoft.com/office/officeart/2008/layout/HorizontalMultiLevelHierarchy"/>
    <dgm:cxn modelId="{9A9B6912-1C4F-0042-819F-05E4C9A8703F}" type="presParOf" srcId="{3720C0A5-66B7-CC4F-841C-D1D1CA2875EA}" destId="{4BF77912-9623-0F40-98A0-1B4D2F63E1A6}" srcOrd="3" destOrd="0" presId="urn:microsoft.com/office/officeart/2008/layout/HorizontalMultiLevelHierarchy"/>
    <dgm:cxn modelId="{91E8098A-27E1-4F43-AFF7-9644A69C2BDE}" type="presParOf" srcId="{4BF77912-9623-0F40-98A0-1B4D2F63E1A6}" destId="{AA048A47-D799-A045-A64A-7841FCC2BE91}" srcOrd="0" destOrd="0" presId="urn:microsoft.com/office/officeart/2008/layout/HorizontalMultiLevelHierarchy"/>
    <dgm:cxn modelId="{6345C24E-FEC1-B141-BCF2-F426D2C9AEF1}" type="presParOf" srcId="{4BF77912-9623-0F40-98A0-1B4D2F63E1A6}" destId="{9943A5A2-4D90-FD41-A968-A42C2088C721}" srcOrd="1" destOrd="0" presId="urn:microsoft.com/office/officeart/2008/layout/HorizontalMultiLevelHierarchy"/>
    <dgm:cxn modelId="{56F64816-6C25-924C-BD45-EE64190DC3CA}" type="presParOf" srcId="{9943A5A2-4D90-FD41-A968-A42C2088C721}" destId="{058F4C8F-2F54-0F42-B03A-7B5E113FEABB}" srcOrd="0" destOrd="0" presId="urn:microsoft.com/office/officeart/2008/layout/HorizontalMultiLevelHierarchy"/>
    <dgm:cxn modelId="{C68AAA3A-D758-274C-BB86-8AAA20635584}" type="presParOf" srcId="{058F4C8F-2F54-0F42-B03A-7B5E113FEABB}" destId="{2055F947-BA9A-994E-9BF9-0768123D1379}" srcOrd="0" destOrd="0" presId="urn:microsoft.com/office/officeart/2008/layout/HorizontalMultiLevelHierarchy"/>
    <dgm:cxn modelId="{391BDE89-E14B-B447-A914-A94E05907FEE}" type="presParOf" srcId="{9943A5A2-4D90-FD41-A968-A42C2088C721}" destId="{9311865C-D20C-7643-A60B-2E16E9715686}" srcOrd="1" destOrd="0" presId="urn:microsoft.com/office/officeart/2008/layout/HorizontalMultiLevelHierarchy"/>
    <dgm:cxn modelId="{E6AD267B-8370-854C-B824-ADDBA8980A0D}" type="presParOf" srcId="{9311865C-D20C-7643-A60B-2E16E9715686}" destId="{02C61E2D-BB37-9B40-A4A1-4671E978CFF0}" srcOrd="0" destOrd="0" presId="urn:microsoft.com/office/officeart/2008/layout/HorizontalMultiLevelHierarchy"/>
    <dgm:cxn modelId="{67036D2E-7998-8547-A67A-9BEEEDD3D0C4}" type="presParOf" srcId="{9311865C-D20C-7643-A60B-2E16E9715686}" destId="{0CF685DC-D74A-6446-81F5-897B557E0AF9}" srcOrd="1" destOrd="0" presId="urn:microsoft.com/office/officeart/2008/layout/HorizontalMultiLevelHierarchy"/>
    <dgm:cxn modelId="{0EF61BC6-2EF4-2343-93A4-6AAFB0FDC7A8}" type="presParOf" srcId="{9943A5A2-4D90-FD41-A968-A42C2088C721}" destId="{40EE8A80-B919-304B-93F5-9CFEFC4461A8}" srcOrd="2" destOrd="0" presId="urn:microsoft.com/office/officeart/2008/layout/HorizontalMultiLevelHierarchy"/>
    <dgm:cxn modelId="{D8B6C14B-F3A9-9849-818E-537AD3979581}" type="presParOf" srcId="{40EE8A80-B919-304B-93F5-9CFEFC4461A8}" destId="{B3E05E1A-CDBE-9041-8BFE-2C4114AE2F7F}" srcOrd="0" destOrd="0" presId="urn:microsoft.com/office/officeart/2008/layout/HorizontalMultiLevelHierarchy"/>
    <dgm:cxn modelId="{6237DD2C-C7E1-F74F-8A98-42B4BC9585D9}" type="presParOf" srcId="{9943A5A2-4D90-FD41-A968-A42C2088C721}" destId="{BA4125D7-3C18-1F41-B1D4-5C9E78260FFE}" srcOrd="3" destOrd="0" presId="urn:microsoft.com/office/officeart/2008/layout/HorizontalMultiLevelHierarchy"/>
    <dgm:cxn modelId="{7075AA49-0C94-5941-B565-932B7614A105}" type="presParOf" srcId="{BA4125D7-3C18-1F41-B1D4-5C9E78260FFE}" destId="{A2E475FD-1D8C-D84F-A835-CF2D5F977F27}" srcOrd="0" destOrd="0" presId="urn:microsoft.com/office/officeart/2008/layout/HorizontalMultiLevelHierarchy"/>
    <dgm:cxn modelId="{1B1CE7DD-FAC7-2D4A-90BB-A0B72E80EF81}" type="presParOf" srcId="{BA4125D7-3C18-1F41-B1D4-5C9E78260FFE}" destId="{BF61BA54-242D-7C43-9CAA-CB4796B678E6}" srcOrd="1" destOrd="0" presId="urn:microsoft.com/office/officeart/2008/layout/HorizontalMultiLevelHierarchy"/>
    <dgm:cxn modelId="{3D6CA19D-9C13-FB44-91F4-7566686901CD}" type="presParOf" srcId="{BF61BA54-242D-7C43-9CAA-CB4796B678E6}" destId="{9B9F6057-FF20-3549-A090-2EF996372152}" srcOrd="0" destOrd="0" presId="urn:microsoft.com/office/officeart/2008/layout/HorizontalMultiLevelHierarchy"/>
    <dgm:cxn modelId="{7664BF16-AB25-E94B-B324-E2522664EE45}" type="presParOf" srcId="{9B9F6057-FF20-3549-A090-2EF996372152}" destId="{1F20A158-DB4B-B64A-A8E0-BF5D88D8E9CF}" srcOrd="0" destOrd="0" presId="urn:microsoft.com/office/officeart/2008/layout/HorizontalMultiLevelHierarchy"/>
    <dgm:cxn modelId="{9100E8E4-05E0-F64F-A26D-30D5AB9AED3A}" type="presParOf" srcId="{BF61BA54-242D-7C43-9CAA-CB4796B678E6}" destId="{B826BFBC-DEC3-8A4F-991C-4DE3ED4B0428}" srcOrd="1" destOrd="0" presId="urn:microsoft.com/office/officeart/2008/layout/HorizontalMultiLevelHierarchy"/>
    <dgm:cxn modelId="{0A312013-31A5-B746-A36F-84FC624AC051}" type="presParOf" srcId="{B826BFBC-DEC3-8A4F-991C-4DE3ED4B0428}" destId="{38EF41A3-67A4-B042-BDCC-AECA050D19E3}" srcOrd="0" destOrd="0" presId="urn:microsoft.com/office/officeart/2008/layout/HorizontalMultiLevelHierarchy"/>
    <dgm:cxn modelId="{79C80884-7C07-BA49-AB02-2F6588E94377}"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CB749E05-FDFE-6E4F-ACE6-A7363C4164BA}" type="presOf" srcId="{DF8A1715-64D8-AA43-985A-20DAB3264CF0}" destId="{40EE8A80-B919-304B-93F5-9CFEFC4461A8}" srcOrd="0" destOrd="0" presId="urn:microsoft.com/office/officeart/2008/layout/HorizontalMultiLevelHierarchy"/>
    <dgm:cxn modelId="{F6D7760D-5EC7-7B4E-90E6-C15CD5B91698}" type="presOf" srcId="{790EBFB0-8461-ED41-AC46-2D08D115372D}" destId="{F8ABE294-3D98-F944-B1A9-4AD6E5262F13}" srcOrd="1" destOrd="0" presId="urn:microsoft.com/office/officeart/2008/layout/HorizontalMultiLevelHierarchy"/>
    <dgm:cxn modelId="{6BE2CF12-1029-B249-8162-B9B864A9995B}" type="presOf" srcId="{98E158C4-839C-7D44-AE37-1F90849EB5AF}" destId="{AA048A47-D799-A045-A64A-7841FCC2BE91}"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8653D829-C238-5745-AD4D-91FFC28FD8D1}" type="presOf" srcId="{790EBFB0-8461-ED41-AC46-2D08D115372D}" destId="{D10BFCB7-381E-204E-A528-8A78F33DD8A7}" srcOrd="0" destOrd="0" presId="urn:microsoft.com/office/officeart/2008/layout/HorizontalMultiLevelHierarchy"/>
    <dgm:cxn modelId="{F413162B-2279-6F48-BE1C-C013E60B76F2}" type="presOf" srcId="{1535EC97-728C-9E43-B012-DD212917EAD6}" destId="{E3D3721E-99CA-BA45-BBE0-A589A88166F4}" srcOrd="0" destOrd="0" presId="urn:microsoft.com/office/officeart/2008/layout/HorizontalMultiLevelHierarchy"/>
    <dgm:cxn modelId="{530FBE48-B175-0F4C-86A5-C69D02C13FC6}" type="presOf" srcId="{A42E64FF-FAE7-5243-939D-2250AF68164E}" destId="{47EC603D-BC43-D54D-808E-60E37B80D1A2}" srcOrd="0" destOrd="0" presId="urn:microsoft.com/office/officeart/2008/layout/HorizontalMultiLevelHierarchy"/>
    <dgm:cxn modelId="{A43EF64A-5455-6948-A17A-215F85B12D6F}" type="presOf" srcId="{8BE30A57-F43A-CE4A-A839-1C84DA6AC084}" destId="{1F20A158-DB4B-B64A-A8E0-BF5D88D8E9CF}" srcOrd="1"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53CDCE86-62EA-6943-B88B-71F8765CD355}" type="presOf" srcId="{00ED5C9F-B100-0246-B394-ECB9A28D0FC1}" destId="{667A65B1-8685-4A4A-9D23-13E1330DC424}" srcOrd="0" destOrd="0" presId="urn:microsoft.com/office/officeart/2008/layout/HorizontalMultiLevelHierarchy"/>
    <dgm:cxn modelId="{7AF4C889-FA34-EB4E-AAAF-92E90284E88D}" type="presOf" srcId="{C2CCA6AC-6FD8-7445-B067-79F57AF3BBCC}" destId="{950094F5-D024-454F-91A8-7CD8835D555F}" srcOrd="1" destOrd="0" presId="urn:microsoft.com/office/officeart/2008/layout/HorizontalMultiLevelHierarchy"/>
    <dgm:cxn modelId="{8147668A-C270-D346-BEAA-D44AB887E07B}" type="presOf" srcId="{A42E64FF-FAE7-5243-939D-2250AF68164E}" destId="{CB88FC0C-2A8F-2F4A-9B72-7593250C2FE9}" srcOrd="1" destOrd="0" presId="urn:microsoft.com/office/officeart/2008/layout/HorizontalMultiLevelHierarchy"/>
    <dgm:cxn modelId="{FB7D43A0-CF9D-4541-9297-B9C52C6281D4}" type="presOf" srcId="{4F51E1C2-1C97-6C4C-93EA-5A0BCC3385D2}" destId="{D181515C-4646-6243-BF2C-712CD39E6A69}" srcOrd="0" destOrd="0" presId="urn:microsoft.com/office/officeart/2008/layout/HorizontalMultiLevelHierarchy"/>
    <dgm:cxn modelId="{1D1DC9A7-A7A6-F740-B32C-6AFB2CCAD499}" type="presOf" srcId="{7B80F212-39EE-CD4E-A82E-FC44EDEF8B81}" destId="{2055F947-BA9A-994E-9BF9-0768123D1379}" srcOrd="1"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FA5E5DBE-6389-B34F-B501-982DD9D7E8CD}" type="presOf" srcId="{8BE30A57-F43A-CE4A-A839-1C84DA6AC084}" destId="{9B9F6057-FF20-3549-A090-2EF996372152}" srcOrd="0" destOrd="0" presId="urn:microsoft.com/office/officeart/2008/layout/HorizontalMultiLevelHierarchy"/>
    <dgm:cxn modelId="{5E3CD3C9-A86C-E14B-9CE9-D5FDC1AF2CB9}" type="presOf" srcId="{7B80F212-39EE-CD4E-A82E-FC44EDEF8B81}" destId="{058F4C8F-2F54-0F42-B03A-7B5E113FEABB}" srcOrd="0" destOrd="0" presId="urn:microsoft.com/office/officeart/2008/layout/HorizontalMultiLevelHierarchy"/>
    <dgm:cxn modelId="{45D9F5CB-1256-5E48-AD07-05375B3E91CD}" type="presOf" srcId="{F3BC6683-476A-C84B-A51E-DE49CA6CFD92}" destId="{02C61E2D-BB37-9B40-A4A1-4671E978CFF0}" srcOrd="0" destOrd="0" presId="urn:microsoft.com/office/officeart/2008/layout/HorizontalMultiLevelHierarchy"/>
    <dgm:cxn modelId="{05B0EAD8-FB6B-AB41-95C3-4A78ECC8A421}" type="presOf" srcId="{DF8A1715-64D8-AA43-985A-20DAB3264CF0}" destId="{B3E05E1A-CDBE-9041-8BFE-2C4114AE2F7F}" srcOrd="1" destOrd="0" presId="urn:microsoft.com/office/officeart/2008/layout/HorizontalMultiLevelHierarchy"/>
    <dgm:cxn modelId="{2DF7B7DA-788B-F148-8068-001E6D050F2D}" type="presOf" srcId="{0557ED36-B2CD-CB48-9508-4A3AF28E750B}" destId="{9DFCF6BF-FD2B-A243-8282-F82296DAAA2F}"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8198F0E0-1490-5140-8564-EB79717A759A}" type="presOf" srcId="{C2CCA6AC-6FD8-7445-B067-79F57AF3BBCC}" destId="{DB7252AA-1944-3F4B-8D1E-8B8F69F3699F}" srcOrd="0" destOrd="0" presId="urn:microsoft.com/office/officeart/2008/layout/HorizontalMultiLevelHierarchy"/>
    <dgm:cxn modelId="{751643E9-52FB-0A45-AB5A-F8D8DD3A704D}" type="presOf" srcId="{CD9A0BAD-B1EC-634B-A1E7-D9F4F642CC43}" destId="{A2E475FD-1D8C-D84F-A835-CF2D5F977F27}" srcOrd="0" destOrd="0" presId="urn:microsoft.com/office/officeart/2008/layout/HorizontalMultiLevelHierarchy"/>
    <dgm:cxn modelId="{A2CDC1F0-1C90-5E48-AADF-697EE7864378}" type="presOf" srcId="{EB254AC0-8D07-744F-93B8-ACB9397D5F48}" destId="{38EF41A3-67A4-B042-BDCC-AECA050D19E3}" srcOrd="0" destOrd="0" presId="urn:microsoft.com/office/officeart/2008/layout/HorizontalMultiLevelHierarchy"/>
    <dgm:cxn modelId="{A348A862-46C5-0343-9BB0-18B7E1CD9655}" type="presParOf" srcId="{D181515C-4646-6243-BF2C-712CD39E6A69}" destId="{6A3536C7-7700-DE43-A62B-E4BD866CB40A}" srcOrd="0" destOrd="0" presId="urn:microsoft.com/office/officeart/2008/layout/HorizontalMultiLevelHierarchy"/>
    <dgm:cxn modelId="{4831F850-115A-DC4F-9DED-0F3CF7752FE9}" type="presParOf" srcId="{6A3536C7-7700-DE43-A62B-E4BD866CB40A}" destId="{9DFCF6BF-FD2B-A243-8282-F82296DAAA2F}" srcOrd="0" destOrd="0" presId="urn:microsoft.com/office/officeart/2008/layout/HorizontalMultiLevelHierarchy"/>
    <dgm:cxn modelId="{CAE7E99A-7D00-C14F-AAE4-0122C98F47B7}" type="presParOf" srcId="{6A3536C7-7700-DE43-A62B-E4BD866CB40A}" destId="{3720C0A5-66B7-CC4F-841C-D1D1CA2875EA}" srcOrd="1" destOrd="0" presId="urn:microsoft.com/office/officeart/2008/layout/HorizontalMultiLevelHierarchy"/>
    <dgm:cxn modelId="{93A9C8B2-5496-FC40-8AD0-CFB7D44BD0C3}" type="presParOf" srcId="{3720C0A5-66B7-CC4F-841C-D1D1CA2875EA}" destId="{DB7252AA-1944-3F4B-8D1E-8B8F69F3699F}" srcOrd="0" destOrd="0" presId="urn:microsoft.com/office/officeart/2008/layout/HorizontalMultiLevelHierarchy"/>
    <dgm:cxn modelId="{5E556A17-2963-E245-811D-FB65E7AE8650}" type="presParOf" srcId="{DB7252AA-1944-3F4B-8D1E-8B8F69F3699F}" destId="{950094F5-D024-454F-91A8-7CD8835D555F}" srcOrd="0" destOrd="0" presId="urn:microsoft.com/office/officeart/2008/layout/HorizontalMultiLevelHierarchy"/>
    <dgm:cxn modelId="{5106611B-DDE0-9C42-BB40-8046497ACC7C}" type="presParOf" srcId="{3720C0A5-66B7-CC4F-841C-D1D1CA2875EA}" destId="{16BFEAF6-7DDE-5947-98D3-947CD4837E50}" srcOrd="1" destOrd="0" presId="urn:microsoft.com/office/officeart/2008/layout/HorizontalMultiLevelHierarchy"/>
    <dgm:cxn modelId="{41A0BF35-FE94-2B44-8347-C6E2A82CAC2F}" type="presParOf" srcId="{16BFEAF6-7DDE-5947-98D3-947CD4837E50}" destId="{667A65B1-8685-4A4A-9D23-13E1330DC424}" srcOrd="0" destOrd="0" presId="urn:microsoft.com/office/officeart/2008/layout/HorizontalMultiLevelHierarchy"/>
    <dgm:cxn modelId="{33DCB2DD-2333-084A-B58F-C1D60F3A786B}" type="presParOf" srcId="{16BFEAF6-7DDE-5947-98D3-947CD4837E50}" destId="{D065D99C-4ACD-4D4A-8751-77394981D707}" srcOrd="1" destOrd="0" presId="urn:microsoft.com/office/officeart/2008/layout/HorizontalMultiLevelHierarchy"/>
    <dgm:cxn modelId="{512018D7-19AB-2348-8308-89500F6A2F87}" type="presParOf" srcId="{D065D99C-4ACD-4D4A-8751-77394981D707}" destId="{47EC603D-BC43-D54D-808E-60E37B80D1A2}" srcOrd="0" destOrd="0" presId="urn:microsoft.com/office/officeart/2008/layout/HorizontalMultiLevelHierarchy"/>
    <dgm:cxn modelId="{2DE222C0-E91E-E147-A835-F7D75880F391}" type="presParOf" srcId="{47EC603D-BC43-D54D-808E-60E37B80D1A2}" destId="{CB88FC0C-2A8F-2F4A-9B72-7593250C2FE9}" srcOrd="0" destOrd="0" presId="urn:microsoft.com/office/officeart/2008/layout/HorizontalMultiLevelHierarchy"/>
    <dgm:cxn modelId="{8FFA6CC8-5564-E348-94F3-D7597178A8F2}" type="presParOf" srcId="{D065D99C-4ACD-4D4A-8751-77394981D707}" destId="{F876D5C7-C4E1-CB4C-A456-CEA0F434DFF4}" srcOrd="1" destOrd="0" presId="urn:microsoft.com/office/officeart/2008/layout/HorizontalMultiLevelHierarchy"/>
    <dgm:cxn modelId="{310052CC-1DC0-2F43-A7DA-B760F44215DD}" type="presParOf" srcId="{F876D5C7-C4E1-CB4C-A456-CEA0F434DFF4}" destId="{E3D3721E-99CA-BA45-BBE0-A589A88166F4}" srcOrd="0" destOrd="0" presId="urn:microsoft.com/office/officeart/2008/layout/HorizontalMultiLevelHierarchy"/>
    <dgm:cxn modelId="{9AE75CF0-2759-B64E-A432-F229B16E4EA7}" type="presParOf" srcId="{F876D5C7-C4E1-CB4C-A456-CEA0F434DFF4}" destId="{C6C34F33-A2D3-8F4A-81C3-DA34B233A630}" srcOrd="1" destOrd="0" presId="urn:microsoft.com/office/officeart/2008/layout/HorizontalMultiLevelHierarchy"/>
    <dgm:cxn modelId="{C2A46E75-7017-F24C-8699-AD99F364688F}" type="presParOf" srcId="{3720C0A5-66B7-CC4F-841C-D1D1CA2875EA}" destId="{D10BFCB7-381E-204E-A528-8A78F33DD8A7}" srcOrd="2" destOrd="0" presId="urn:microsoft.com/office/officeart/2008/layout/HorizontalMultiLevelHierarchy"/>
    <dgm:cxn modelId="{6D89E52A-106C-3746-BC0E-A7FC07861FF3}" type="presParOf" srcId="{D10BFCB7-381E-204E-A528-8A78F33DD8A7}" destId="{F8ABE294-3D98-F944-B1A9-4AD6E5262F13}" srcOrd="0" destOrd="0" presId="urn:microsoft.com/office/officeart/2008/layout/HorizontalMultiLevelHierarchy"/>
    <dgm:cxn modelId="{39F6B30F-0256-B042-9C50-3CD77B030C60}" type="presParOf" srcId="{3720C0A5-66B7-CC4F-841C-D1D1CA2875EA}" destId="{4BF77912-9623-0F40-98A0-1B4D2F63E1A6}" srcOrd="3" destOrd="0" presId="urn:microsoft.com/office/officeart/2008/layout/HorizontalMultiLevelHierarchy"/>
    <dgm:cxn modelId="{257120C6-4DBC-A94F-A74F-03D4A2D907E1}" type="presParOf" srcId="{4BF77912-9623-0F40-98A0-1B4D2F63E1A6}" destId="{AA048A47-D799-A045-A64A-7841FCC2BE91}" srcOrd="0" destOrd="0" presId="urn:microsoft.com/office/officeart/2008/layout/HorizontalMultiLevelHierarchy"/>
    <dgm:cxn modelId="{2DC2CBB3-1E99-7B4B-B1E6-77A5CCD7261D}" type="presParOf" srcId="{4BF77912-9623-0F40-98A0-1B4D2F63E1A6}" destId="{9943A5A2-4D90-FD41-A968-A42C2088C721}" srcOrd="1" destOrd="0" presId="urn:microsoft.com/office/officeart/2008/layout/HorizontalMultiLevelHierarchy"/>
    <dgm:cxn modelId="{B684EBDC-EEA7-7746-81FA-111B9F3CD641}" type="presParOf" srcId="{9943A5A2-4D90-FD41-A968-A42C2088C721}" destId="{058F4C8F-2F54-0F42-B03A-7B5E113FEABB}" srcOrd="0" destOrd="0" presId="urn:microsoft.com/office/officeart/2008/layout/HorizontalMultiLevelHierarchy"/>
    <dgm:cxn modelId="{F95DFD4B-1AE7-B04B-BA8A-0ACF0DBE0454}" type="presParOf" srcId="{058F4C8F-2F54-0F42-B03A-7B5E113FEABB}" destId="{2055F947-BA9A-994E-9BF9-0768123D1379}" srcOrd="0" destOrd="0" presId="urn:microsoft.com/office/officeart/2008/layout/HorizontalMultiLevelHierarchy"/>
    <dgm:cxn modelId="{8E1D4732-3769-E349-8C58-4A844E67F454}" type="presParOf" srcId="{9943A5A2-4D90-FD41-A968-A42C2088C721}" destId="{9311865C-D20C-7643-A60B-2E16E9715686}" srcOrd="1" destOrd="0" presId="urn:microsoft.com/office/officeart/2008/layout/HorizontalMultiLevelHierarchy"/>
    <dgm:cxn modelId="{1EA410F2-FCDC-584A-87A7-843F34C2F90E}" type="presParOf" srcId="{9311865C-D20C-7643-A60B-2E16E9715686}" destId="{02C61E2D-BB37-9B40-A4A1-4671E978CFF0}" srcOrd="0" destOrd="0" presId="urn:microsoft.com/office/officeart/2008/layout/HorizontalMultiLevelHierarchy"/>
    <dgm:cxn modelId="{594A52FD-AF48-A545-8A83-CAD9593DFE55}" type="presParOf" srcId="{9311865C-D20C-7643-A60B-2E16E9715686}" destId="{0CF685DC-D74A-6446-81F5-897B557E0AF9}" srcOrd="1" destOrd="0" presId="urn:microsoft.com/office/officeart/2008/layout/HorizontalMultiLevelHierarchy"/>
    <dgm:cxn modelId="{38860B15-15A5-8C43-B402-1458C4C38094}" type="presParOf" srcId="{9943A5A2-4D90-FD41-A968-A42C2088C721}" destId="{40EE8A80-B919-304B-93F5-9CFEFC4461A8}" srcOrd="2" destOrd="0" presId="urn:microsoft.com/office/officeart/2008/layout/HorizontalMultiLevelHierarchy"/>
    <dgm:cxn modelId="{F3CCDCF2-F4CA-F54F-B2FF-FBB056C2F6A3}" type="presParOf" srcId="{40EE8A80-B919-304B-93F5-9CFEFC4461A8}" destId="{B3E05E1A-CDBE-9041-8BFE-2C4114AE2F7F}" srcOrd="0" destOrd="0" presId="urn:microsoft.com/office/officeart/2008/layout/HorizontalMultiLevelHierarchy"/>
    <dgm:cxn modelId="{0D70D3DE-5272-2143-897B-79D142886E3D}" type="presParOf" srcId="{9943A5A2-4D90-FD41-A968-A42C2088C721}" destId="{BA4125D7-3C18-1F41-B1D4-5C9E78260FFE}" srcOrd="3" destOrd="0" presId="urn:microsoft.com/office/officeart/2008/layout/HorizontalMultiLevelHierarchy"/>
    <dgm:cxn modelId="{F5442B5D-A275-FC49-B94E-178A5589984A}" type="presParOf" srcId="{BA4125D7-3C18-1F41-B1D4-5C9E78260FFE}" destId="{A2E475FD-1D8C-D84F-A835-CF2D5F977F27}" srcOrd="0" destOrd="0" presId="urn:microsoft.com/office/officeart/2008/layout/HorizontalMultiLevelHierarchy"/>
    <dgm:cxn modelId="{75EDE063-75A5-9841-AEFB-B31C31E682A7}" type="presParOf" srcId="{BA4125D7-3C18-1F41-B1D4-5C9E78260FFE}" destId="{BF61BA54-242D-7C43-9CAA-CB4796B678E6}" srcOrd="1" destOrd="0" presId="urn:microsoft.com/office/officeart/2008/layout/HorizontalMultiLevelHierarchy"/>
    <dgm:cxn modelId="{6A416E99-E37D-7E49-8207-B67A7C716077}" type="presParOf" srcId="{BF61BA54-242D-7C43-9CAA-CB4796B678E6}" destId="{9B9F6057-FF20-3549-A090-2EF996372152}" srcOrd="0" destOrd="0" presId="urn:microsoft.com/office/officeart/2008/layout/HorizontalMultiLevelHierarchy"/>
    <dgm:cxn modelId="{B223914C-6DF6-F048-A258-13799192BE21}" type="presParOf" srcId="{9B9F6057-FF20-3549-A090-2EF996372152}" destId="{1F20A158-DB4B-B64A-A8E0-BF5D88D8E9CF}" srcOrd="0" destOrd="0" presId="urn:microsoft.com/office/officeart/2008/layout/HorizontalMultiLevelHierarchy"/>
    <dgm:cxn modelId="{1E54534D-CE78-1043-B777-A76B97010985}" type="presParOf" srcId="{BF61BA54-242D-7C43-9CAA-CB4796B678E6}" destId="{B826BFBC-DEC3-8A4F-991C-4DE3ED4B0428}" srcOrd="1" destOrd="0" presId="urn:microsoft.com/office/officeart/2008/layout/HorizontalMultiLevelHierarchy"/>
    <dgm:cxn modelId="{030F7FF7-41BA-7746-9032-E3A1D27F8FFB}" type="presParOf" srcId="{B826BFBC-DEC3-8A4F-991C-4DE3ED4B0428}" destId="{38EF41A3-67A4-B042-BDCC-AECA050D19E3}" srcOrd="0" destOrd="0" presId="urn:microsoft.com/office/officeart/2008/layout/HorizontalMultiLevelHierarchy"/>
    <dgm:cxn modelId="{A98CF076-7E28-F84C-B5F7-721D794CA1DB}"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5098414" y="3004371"/>
          <a:ext cx="376781" cy="91440"/>
        </a:xfrm>
        <a:custGeom>
          <a:avLst/>
          <a:gdLst/>
          <a:ahLst/>
          <a:cxnLst/>
          <a:rect l="0" t="0" r="0" b="0"/>
          <a:pathLst>
            <a:path>
              <a:moveTo>
                <a:pt x="0" y="45720"/>
              </a:moveTo>
              <a:lnTo>
                <a:pt x="376781"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7386" y="3040671"/>
        <a:ext cx="18839" cy="18839"/>
      </dsp:txXfrm>
    </dsp:sp>
    <dsp:sp modelId="{40EE8A80-B919-304B-93F5-9CFEFC4461A8}">
      <dsp:nvSpPr>
        <dsp:cNvPr id="0" name=""/>
        <dsp:cNvSpPr/>
      </dsp:nvSpPr>
      <dsp:spPr>
        <a:xfrm>
          <a:off x="2837724" y="2691114"/>
          <a:ext cx="376781" cy="358976"/>
        </a:xfrm>
        <a:custGeom>
          <a:avLst/>
          <a:gdLst/>
          <a:ahLst/>
          <a:cxnLst/>
          <a:rect l="0" t="0" r="0" b="0"/>
          <a:pathLst>
            <a:path>
              <a:moveTo>
                <a:pt x="0" y="0"/>
              </a:moveTo>
              <a:lnTo>
                <a:pt x="188390" y="0"/>
              </a:lnTo>
              <a:lnTo>
                <a:pt x="188390" y="358976"/>
              </a:lnTo>
              <a:lnTo>
                <a:pt x="376781" y="35897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857592"/>
        <a:ext cx="26020" cy="26020"/>
      </dsp:txXfrm>
    </dsp:sp>
    <dsp:sp modelId="{058F4C8F-2F54-0F42-B03A-7B5E113FEABB}">
      <dsp:nvSpPr>
        <dsp:cNvPr id="0" name=""/>
        <dsp:cNvSpPr/>
      </dsp:nvSpPr>
      <dsp:spPr>
        <a:xfrm>
          <a:off x="2837724" y="2332138"/>
          <a:ext cx="376781" cy="358976"/>
        </a:xfrm>
        <a:custGeom>
          <a:avLst/>
          <a:gdLst/>
          <a:ahLst/>
          <a:cxnLst/>
          <a:rect l="0" t="0" r="0" b="0"/>
          <a:pathLst>
            <a:path>
              <a:moveTo>
                <a:pt x="0" y="358976"/>
              </a:moveTo>
              <a:lnTo>
                <a:pt x="188390" y="358976"/>
              </a:lnTo>
              <a:lnTo>
                <a:pt x="188390" y="0"/>
              </a:lnTo>
              <a:lnTo>
                <a:pt x="376781"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498616"/>
        <a:ext cx="26020" cy="26020"/>
      </dsp:txXfrm>
    </dsp:sp>
    <dsp:sp modelId="{D10BFCB7-381E-204E-A528-8A78F33DD8A7}">
      <dsp:nvSpPr>
        <dsp:cNvPr id="0" name=""/>
        <dsp:cNvSpPr/>
      </dsp:nvSpPr>
      <dsp:spPr>
        <a:xfrm>
          <a:off x="577034" y="2152650"/>
          <a:ext cx="376781" cy="538464"/>
        </a:xfrm>
        <a:custGeom>
          <a:avLst/>
          <a:gdLst/>
          <a:ahLst/>
          <a:cxnLst/>
          <a:rect l="0" t="0" r="0" b="0"/>
          <a:pathLst>
            <a:path>
              <a:moveTo>
                <a:pt x="0" y="0"/>
              </a:moveTo>
              <a:lnTo>
                <a:pt x="188390" y="0"/>
              </a:lnTo>
              <a:lnTo>
                <a:pt x="188390" y="538464"/>
              </a:lnTo>
              <a:lnTo>
                <a:pt x="376781" y="538464"/>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2405452"/>
        <a:ext cx="32859" cy="32859"/>
      </dsp:txXfrm>
    </dsp:sp>
    <dsp:sp modelId="{47EC603D-BC43-D54D-808E-60E37B80D1A2}">
      <dsp:nvSpPr>
        <dsp:cNvPr id="0" name=""/>
        <dsp:cNvSpPr/>
      </dsp:nvSpPr>
      <dsp:spPr>
        <a:xfrm>
          <a:off x="2837724" y="1568465"/>
          <a:ext cx="376781" cy="91440"/>
        </a:xfrm>
        <a:custGeom>
          <a:avLst/>
          <a:gdLst/>
          <a:ahLst/>
          <a:cxnLst/>
          <a:rect l="0" t="0" r="0" b="0"/>
          <a:pathLst>
            <a:path>
              <a:moveTo>
                <a:pt x="0" y="45720"/>
              </a:moveTo>
              <a:lnTo>
                <a:pt x="376781"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6695" y="1604765"/>
        <a:ext cx="18839" cy="18839"/>
      </dsp:txXfrm>
    </dsp:sp>
    <dsp:sp modelId="{DB7252AA-1944-3F4B-8D1E-8B8F69F3699F}">
      <dsp:nvSpPr>
        <dsp:cNvPr id="0" name=""/>
        <dsp:cNvSpPr/>
      </dsp:nvSpPr>
      <dsp:spPr>
        <a:xfrm>
          <a:off x="577034" y="1614185"/>
          <a:ext cx="376781" cy="538464"/>
        </a:xfrm>
        <a:custGeom>
          <a:avLst/>
          <a:gdLst/>
          <a:ahLst/>
          <a:cxnLst/>
          <a:rect l="0" t="0" r="0" b="0"/>
          <a:pathLst>
            <a:path>
              <a:moveTo>
                <a:pt x="0" y="538464"/>
              </a:moveTo>
              <a:lnTo>
                <a:pt x="188390" y="538464"/>
              </a:lnTo>
              <a:lnTo>
                <a:pt x="188390" y="0"/>
              </a:lnTo>
              <a:lnTo>
                <a:pt x="376781"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1866987"/>
        <a:ext cx="32859" cy="32859"/>
      </dsp:txXfrm>
    </dsp:sp>
    <dsp:sp modelId="{9DFCF6BF-FD2B-A243-8282-F82296DAAA2F}">
      <dsp:nvSpPr>
        <dsp:cNvPr id="0" name=""/>
        <dsp:cNvSpPr/>
      </dsp:nvSpPr>
      <dsp:spPr>
        <a:xfrm rot="16200000">
          <a:off x="-1221626" y="1865468"/>
          <a:ext cx="3022959" cy="574362"/>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err="1"/>
            <a:t>Trowable</a:t>
          </a:r>
          <a:endParaRPr lang="en-US" sz="3700" kern="1200" dirty="0"/>
        </a:p>
      </dsp:txBody>
      <dsp:txXfrm>
        <a:off x="-1221626" y="1865468"/>
        <a:ext cx="3022959" cy="574362"/>
      </dsp:txXfrm>
    </dsp:sp>
    <dsp:sp modelId="{667A65B1-8685-4A4A-9D23-13E1330DC424}">
      <dsp:nvSpPr>
        <dsp:cNvPr id="0" name=""/>
        <dsp:cNvSpPr/>
      </dsp:nvSpPr>
      <dsp:spPr>
        <a:xfrm>
          <a:off x="953816" y="1327004"/>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Error</a:t>
          </a:r>
        </a:p>
      </dsp:txBody>
      <dsp:txXfrm>
        <a:off x="953816" y="1327004"/>
        <a:ext cx="1883908" cy="574362"/>
      </dsp:txXfrm>
    </dsp:sp>
    <dsp:sp modelId="{E3D3721E-99CA-BA45-BBE0-A589A88166F4}">
      <dsp:nvSpPr>
        <dsp:cNvPr id="0" name=""/>
        <dsp:cNvSpPr/>
      </dsp:nvSpPr>
      <dsp:spPr>
        <a:xfrm>
          <a:off x="3214506" y="1327004"/>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Uncheked</a:t>
          </a:r>
          <a:endParaRPr lang="en-US" sz="1900" kern="1200" dirty="0"/>
        </a:p>
      </dsp:txBody>
      <dsp:txXfrm>
        <a:off x="3214506" y="1327004"/>
        <a:ext cx="1883908" cy="574362"/>
      </dsp:txXfrm>
    </dsp:sp>
    <dsp:sp modelId="{AA048A47-D799-A045-A64A-7841FCC2BE91}">
      <dsp:nvSpPr>
        <dsp:cNvPr id="0" name=""/>
        <dsp:cNvSpPr/>
      </dsp:nvSpPr>
      <dsp:spPr>
        <a:xfrm>
          <a:off x="953816" y="2403933"/>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Exception</a:t>
          </a:r>
        </a:p>
      </dsp:txBody>
      <dsp:txXfrm>
        <a:off x="953816" y="2403933"/>
        <a:ext cx="1883908" cy="574362"/>
      </dsp:txXfrm>
    </dsp:sp>
    <dsp:sp modelId="{02C61E2D-BB37-9B40-A4A1-4671E978CFF0}">
      <dsp:nvSpPr>
        <dsp:cNvPr id="0" name=""/>
        <dsp:cNvSpPr/>
      </dsp:nvSpPr>
      <dsp:spPr>
        <a:xfrm>
          <a:off x="3214506" y="2044957"/>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Checked</a:t>
          </a:r>
        </a:p>
      </dsp:txBody>
      <dsp:txXfrm>
        <a:off x="3214506" y="2044957"/>
        <a:ext cx="1883908" cy="574362"/>
      </dsp:txXfrm>
    </dsp:sp>
    <dsp:sp modelId="{A2E475FD-1D8C-D84F-A835-CF2D5F977F27}">
      <dsp:nvSpPr>
        <dsp:cNvPr id="0" name=""/>
        <dsp:cNvSpPr/>
      </dsp:nvSpPr>
      <dsp:spPr>
        <a:xfrm>
          <a:off x="3214506" y="2762909"/>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RuntimeException</a:t>
          </a:r>
          <a:endParaRPr lang="en-US" sz="1900" kern="1200" dirty="0"/>
        </a:p>
      </dsp:txBody>
      <dsp:txXfrm>
        <a:off x="3214506" y="2762909"/>
        <a:ext cx="1883908" cy="574362"/>
      </dsp:txXfrm>
    </dsp:sp>
    <dsp:sp modelId="{38EF41A3-67A4-B042-BDCC-AECA050D19E3}">
      <dsp:nvSpPr>
        <dsp:cNvPr id="0" name=""/>
        <dsp:cNvSpPr/>
      </dsp:nvSpPr>
      <dsp:spPr>
        <a:xfrm>
          <a:off x="5475196" y="2762909"/>
          <a:ext cx="1883908" cy="574362"/>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Unchecked</a:t>
          </a:r>
        </a:p>
      </dsp:txBody>
      <dsp:txXfrm>
        <a:off x="5475196" y="2762909"/>
        <a:ext cx="1883908" cy="574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Exceptions</a:t>
            </a:r>
          </a:p>
        </p:txBody>
      </p:sp>
      <p:sp>
        <p:nvSpPr>
          <p:cNvPr id="7"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Checked and Unchecked Exceptions</a:t>
            </a:r>
          </a:p>
        </p:txBody>
      </p:sp>
      <p:sp>
        <p:nvSpPr>
          <p:cNvPr id="3" name="Content Placeholder 2"/>
          <p:cNvSpPr>
            <a:spLocks noGrp="1"/>
          </p:cNvSpPr>
          <p:nvPr>
            <p:ph idx="1"/>
          </p:nvPr>
        </p:nvSpPr>
        <p:spPr/>
        <p:txBody>
          <a:bodyPr>
            <a:normAutofit/>
          </a:bodyPr>
          <a:lstStyle/>
          <a:p>
            <a:r>
              <a:rPr lang="en-US" sz="1800" dirty="0">
                <a:solidFill>
                  <a:srgbClr val="E46C0A"/>
                </a:solidFill>
              </a:rPr>
              <a:t>Checked exceptions</a:t>
            </a:r>
          </a:p>
          <a:p>
            <a:pPr lvl="1"/>
            <a:r>
              <a:rPr lang="en-US" sz="1600" dirty="0"/>
              <a:t>Exceptions managed with try/catch and checked by the compiler</a:t>
            </a:r>
          </a:p>
          <a:p>
            <a:pPr lvl="1"/>
            <a:r>
              <a:rPr lang="en-US" sz="1600" dirty="0"/>
              <a:t>Examples: </a:t>
            </a:r>
            <a:r>
              <a:rPr lang="en-US" sz="1600" i="1" dirty="0" err="1"/>
              <a:t>IOException</a:t>
            </a:r>
            <a:r>
              <a:rPr lang="en-US" sz="1600" i="1" dirty="0"/>
              <a:t>, </a:t>
            </a:r>
            <a:r>
              <a:rPr lang="en-US" sz="1600" i="1" dirty="0" err="1"/>
              <a:t>SQLException</a:t>
            </a:r>
            <a:r>
              <a:rPr lang="en-US" sz="1600" i="1" dirty="0"/>
              <a:t>, </a:t>
            </a:r>
            <a:r>
              <a:rPr lang="en-US" sz="1600" i="1" dirty="0" err="1"/>
              <a:t>ClassNotFoundException</a:t>
            </a:r>
            <a:r>
              <a:rPr lang="en-US" sz="1600" dirty="0"/>
              <a:t>, </a:t>
            </a:r>
            <a:r>
              <a:rPr lang="mr-IN" sz="1600" dirty="0"/>
              <a:t>…</a:t>
            </a:r>
            <a:endParaRPr lang="en-US" sz="1800" dirty="0">
              <a:solidFill>
                <a:srgbClr val="E46C0A"/>
              </a:solidFill>
            </a:endParaRPr>
          </a:p>
          <a:p>
            <a:pPr marL="342900" lvl="1" indent="-342900">
              <a:buFont typeface="Arial"/>
              <a:buChar char="•"/>
            </a:pPr>
            <a:r>
              <a:rPr lang="en-US" sz="1800" dirty="0">
                <a:solidFill>
                  <a:srgbClr val="E46C0A"/>
                </a:solidFill>
              </a:rPr>
              <a:t>Unchecked exceptions </a:t>
            </a:r>
          </a:p>
          <a:p>
            <a:pPr lvl="1"/>
            <a:r>
              <a:rPr lang="en-US" sz="1600" dirty="0"/>
              <a:t>Their generation is not foreseen (can happen everywhere). Do not need to be managed with try/catch (not checked by the compiler). </a:t>
            </a:r>
          </a:p>
          <a:p>
            <a:pPr lvl="1"/>
            <a:r>
              <a:rPr lang="en-US" sz="1600" dirty="0"/>
              <a:t>Their management would make the code excessively complicated (try/catch everywhere)</a:t>
            </a:r>
          </a:p>
          <a:p>
            <a:pPr lvl="1"/>
            <a:r>
              <a:rPr lang="en-US" sz="1600" dirty="0"/>
              <a:t>Examples: </a:t>
            </a:r>
            <a:r>
              <a:rPr lang="en-US" sz="1600" dirty="0" err="1"/>
              <a:t>NullPointerException</a:t>
            </a:r>
            <a:r>
              <a:rPr lang="en-US" sz="1600" dirty="0"/>
              <a:t>, </a:t>
            </a:r>
            <a:r>
              <a:rPr lang="en-US" sz="1600" dirty="0" err="1"/>
              <a:t>ArrayIndexOutOfBound</a:t>
            </a:r>
            <a:r>
              <a:rPr lang="en-US" sz="1600" dirty="0"/>
              <a:t>, </a:t>
            </a:r>
            <a:r>
              <a:rPr lang="mr-IN" sz="1600" dirty="0"/>
              <a:t>…</a:t>
            </a:r>
            <a:endParaRPr lang="en-US" sz="1600" dirty="0"/>
          </a:p>
          <a:p>
            <a:pPr marL="457200" lvl="1" indent="0">
              <a:buNone/>
            </a:pPr>
            <a:endParaRPr lang="en-US" sz="1600" dirty="0"/>
          </a:p>
          <a:p>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2764843165"/>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6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(stack trace)</a:t>
            </a:r>
          </a:p>
        </p:txBody>
      </p:sp>
      <p:sp>
        <p:nvSpPr>
          <p:cNvPr id="3" name="Content Placeholder 2"/>
          <p:cNvSpPr>
            <a:spLocks noGrp="1"/>
          </p:cNvSpPr>
          <p:nvPr>
            <p:ph idx="1"/>
          </p:nvPr>
        </p:nvSpPr>
        <p:spPr>
          <a:xfrm>
            <a:off x="457200" y="1600201"/>
            <a:ext cx="7721600" cy="3314700"/>
          </a:xfrm>
        </p:spPr>
        <p:txBody>
          <a:bodyPr>
            <a:noAutofit/>
          </a:bodyPr>
          <a:lstStyle/>
          <a:p>
            <a:pPr marL="0" indent="0">
              <a:buNone/>
            </a:pPr>
            <a:r>
              <a:rPr lang="en-US" sz="1600" dirty="0">
                <a:latin typeface="Consolas"/>
                <a:cs typeface="Consolas"/>
              </a:rPr>
              <a:t>public class App {</a:t>
            </a:r>
          </a:p>
          <a:p>
            <a:pPr marL="0" indent="0">
              <a:buNone/>
            </a:pPr>
            <a:r>
              <a:rPr lang="en-US" sz="1600" dirty="0">
                <a:latin typeface="Consolas"/>
                <a:cs typeface="Consolas"/>
              </a:rPr>
              <a:t>	public void f(</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mr-IN" sz="1600" dirty="0">
                <a:latin typeface="Consolas"/>
                <a:cs typeface="Consolas"/>
              </a:rPr>
              <a:t>		g(i);</a:t>
            </a:r>
          </a:p>
          <a:p>
            <a:pPr marL="0" indent="0">
              <a:buNone/>
            </a:pPr>
            <a:r>
              <a:rPr lang="mr-IN" sz="1600" dirty="0">
                <a:latin typeface="Consolas"/>
                <a:cs typeface="Consolas"/>
              </a:rPr>
              <a:t>	}</a:t>
            </a:r>
          </a:p>
          <a:p>
            <a:pPr marL="0" indent="0">
              <a:buNone/>
            </a:pPr>
            <a:r>
              <a:rPr lang="en-US" sz="1600" dirty="0">
                <a:latin typeface="Consolas"/>
                <a:cs typeface="Consolas"/>
              </a:rPr>
              <a:t>	public void g(</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new </a:t>
            </a:r>
            <a:r>
              <a:rPr lang="en-US" sz="1600" dirty="0" err="1">
                <a:latin typeface="Consolas"/>
                <a:cs typeface="Consolas"/>
              </a:rPr>
              <a:t>ArrayList</a:t>
            </a:r>
            <a:r>
              <a:rPr lang="en-US" sz="1600" dirty="0">
                <a:latin typeface="Consolas"/>
                <a:cs typeface="Consolas"/>
              </a:rPr>
              <a:t>().get(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a:t>
            </a:r>
          </a:p>
          <a:p>
            <a:pPr marL="0" indent="0">
              <a:buNone/>
            </a:pPr>
            <a:r>
              <a:rPr lang="en-US" sz="1600" dirty="0">
                <a:latin typeface="Consolas"/>
                <a:cs typeface="Consolas"/>
              </a:rPr>
              <a:t>		new App()</a:t>
            </a:r>
            <a:r>
              <a:rPr lang="mr-IN" sz="1600" dirty="0">
                <a:latin typeface="Consolas"/>
                <a:cs typeface="Consolas"/>
              </a:rPr>
              <a:t>.f(5);</a:t>
            </a:r>
          </a:p>
          <a:p>
            <a:pPr marL="0" indent="0">
              <a:buNone/>
            </a:pPr>
            <a:r>
              <a:rPr lang="mr-IN" sz="1600" dirty="0">
                <a:latin typeface="Consolas"/>
                <a:cs typeface="Consolas"/>
              </a:rPr>
              <a:t>	}</a:t>
            </a:r>
          </a:p>
          <a:p>
            <a:pPr marL="0" indent="0">
              <a:buNone/>
            </a:pPr>
            <a:r>
              <a:rPr lang="mr-IN" sz="1600" dirty="0">
                <a:latin typeface="Consolas"/>
                <a:cs typeface="Consolas"/>
              </a:rPr>
              <a:t>}</a:t>
            </a:r>
            <a:endParaRPr lang="en-US" sz="1600" dirty="0">
              <a:latin typeface="Consolas"/>
              <a:cs typeface="Consolas"/>
            </a:endParaRPr>
          </a:p>
        </p:txBody>
      </p:sp>
      <p:sp>
        <p:nvSpPr>
          <p:cNvPr id="4" name="Rectangle 3">
            <a:extLst>
              <a:ext uri="{FF2B5EF4-FFF2-40B4-BE49-F238E27FC236}">
                <a16:creationId xmlns:a16="http://schemas.microsoft.com/office/drawing/2014/main" id="{4799E25E-179B-B642-831A-0EA11497E45E}"/>
              </a:ext>
            </a:extLst>
          </p:cNvPr>
          <p:cNvSpPr/>
          <p:nvPr/>
        </p:nvSpPr>
        <p:spPr>
          <a:xfrm>
            <a:off x="1945757" y="4634161"/>
            <a:ext cx="7378995" cy="1846659"/>
          </a:xfrm>
          <a:prstGeom prst="rect">
            <a:avLst/>
          </a:prstGeom>
        </p:spPr>
        <p:txBody>
          <a:bodyPr wrap="square">
            <a:spAutoFit/>
          </a:bodyPr>
          <a:lstStyle/>
          <a:p>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5,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App.g</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App.java:9</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App.f</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App.java:6</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endParaRPr lang="it-IT" sz="16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335964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fontScale="92500"/>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Ignore the exception </a:t>
            </a:r>
            <a:r>
              <a:rPr lang="en-US" dirty="0"/>
              <a:t>(complete delegation)</a:t>
            </a:r>
          </a:p>
          <a:p>
            <a:pPr lvl="1"/>
            <a:r>
              <a:rPr lang="en-US" dirty="0">
                <a:solidFill>
                  <a:schemeClr val="accent6">
                    <a:lumMod val="75000"/>
                  </a:schemeClr>
                </a:solidFill>
              </a:rPr>
              <a:t>Intercept and generate a new exception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e</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a:t>
            </a:r>
            <a:r>
              <a:rPr lang="mr-IN" sz="2000" b="1" dirty="0">
                <a:latin typeface="Consolas"/>
                <a:cs typeface="Consolas"/>
              </a:rPr>
              <a:t>f.read(v);</a:t>
            </a:r>
          </a:p>
          <a:p>
            <a:pPr marL="0" indent="0">
              <a:buNone/>
            </a:pPr>
            <a:r>
              <a:rPr lang="mr-IN" sz="2000" b="1"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f.read(v);</a:t>
            </a:r>
          </a:p>
          <a:p>
            <a:pPr marL="0" indent="0">
              <a:buNone/>
            </a:pPr>
            <a:r>
              <a:rPr lang="mr-IN" sz="2000"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Rules</a:t>
            </a:r>
          </a:p>
        </p:txBody>
      </p:sp>
      <p:sp>
        <p:nvSpPr>
          <p:cNvPr id="6" name="Up Arrow 5"/>
          <p:cNvSpPr/>
          <p:nvPr/>
        </p:nvSpPr>
        <p:spPr>
          <a:xfrm>
            <a:off x="7019369" y="1735664"/>
            <a:ext cx="308023" cy="4521200"/>
          </a:xfrm>
          <a:prstGeom prst="upArrow">
            <a:avLst>
              <a:gd name="adj1" fmla="val 20690"/>
              <a:gd name="adj2" fmla="val 50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9646"/>
              </a:solidFill>
              <a:effectLst>
                <a:innerShdw blurRad="114300">
                  <a:prstClr val="black"/>
                </a:innerShdw>
              </a:effectLst>
            </a:endParaRPr>
          </a:p>
        </p:txBody>
      </p:sp>
      <p:sp>
        <p:nvSpPr>
          <p:cNvPr id="9" name="TextBox 8"/>
          <p:cNvSpPr txBox="1"/>
          <p:nvPr/>
        </p:nvSpPr>
        <p:spPr>
          <a:xfrm>
            <a:off x="7294027" y="1634066"/>
            <a:ext cx="1132041" cy="830997"/>
          </a:xfrm>
          <a:prstGeom prst="rect">
            <a:avLst/>
          </a:prstGeom>
          <a:noFill/>
        </p:spPr>
        <p:txBody>
          <a:bodyPr wrap="none" rtlCol="0">
            <a:spAutoFit/>
          </a:bodyPr>
          <a:lstStyle/>
          <a:p>
            <a:r>
              <a:rPr lang="en-US" sz="2400" i="1" dirty="0"/>
              <a:t>More</a:t>
            </a:r>
          </a:p>
          <a:p>
            <a:r>
              <a:rPr lang="en-US" sz="2400" i="1" dirty="0"/>
              <a:t>general</a:t>
            </a:r>
          </a:p>
        </p:txBody>
      </p:sp>
      <p:pic>
        <p:nvPicPr>
          <p:cNvPr id="5" name="Content Placeholder 4" descr="Screen Shot 2014-10-13 at 10.52.42.png"/>
          <p:cNvPicPr>
            <a:picLocks noGrp="1" noChangeAspect="1"/>
          </p:cNvPicPr>
          <p:nvPr>
            <p:ph idx="1"/>
          </p:nvPr>
        </p:nvPicPr>
        <p:blipFill>
          <a:blip r:embed="rId2">
            <a:extLst>
              <a:ext uri="{28A0092B-C50C-407E-A947-70E740481C1C}">
                <a14:useLocalDpi xmlns:a14="http://schemas.microsoft.com/office/drawing/2010/main" val="0"/>
              </a:ext>
            </a:extLst>
          </a:blip>
          <a:srcRect t="6504" b="6504"/>
          <a:stretch>
            <a:fillRect/>
          </a:stretch>
        </p:blipFill>
        <p:spPr>
          <a:xfrm>
            <a:off x="215900" y="2006600"/>
            <a:ext cx="6719923" cy="3695699"/>
          </a:xfrm>
        </p:spPr>
      </p:pic>
      <p:sp>
        <p:nvSpPr>
          <p:cNvPr id="7" name="TextBox 6">
            <a:extLst>
              <a:ext uri="{FF2B5EF4-FFF2-40B4-BE49-F238E27FC236}">
                <a16:creationId xmlns:a16="http://schemas.microsoft.com/office/drawing/2014/main" id="{CA14B4DA-CD20-DC47-84D9-5C3BD8887C4A}"/>
              </a:ext>
            </a:extLst>
          </p:cNvPr>
          <p:cNvSpPr txBox="1"/>
          <p:nvPr/>
        </p:nvSpPr>
        <p:spPr>
          <a:xfrm>
            <a:off x="7294027" y="5364818"/>
            <a:ext cx="1103187" cy="830997"/>
          </a:xfrm>
          <a:prstGeom prst="rect">
            <a:avLst/>
          </a:prstGeom>
          <a:noFill/>
        </p:spPr>
        <p:txBody>
          <a:bodyPr wrap="none" rtlCol="0">
            <a:spAutoFit/>
          </a:bodyPr>
          <a:lstStyle/>
          <a:p>
            <a:r>
              <a:rPr lang="en-US" sz="2400" i="1" dirty="0"/>
              <a:t>More</a:t>
            </a:r>
          </a:p>
          <a:p>
            <a:r>
              <a:rPr lang="en-US" sz="2400" i="1" dirty="0"/>
              <a:t>specific</a:t>
            </a:r>
          </a:p>
        </p:txBody>
      </p:sp>
    </p:spTree>
    <p:extLst>
      <p:ext uri="{BB962C8B-B14F-4D97-AF65-F5344CB8AC3E}">
        <p14:creationId xmlns:p14="http://schemas.microsoft.com/office/powerpoint/2010/main" val="102767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775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Exceptions can be either generated: </a:t>
            </a:r>
          </a:p>
          <a:p>
            <a:pPr lvl="1"/>
            <a:r>
              <a:rPr lang="en-US" dirty="0"/>
              <a:t>by the </a:t>
            </a:r>
            <a:r>
              <a:rPr lang="en-US" dirty="0">
                <a:solidFill>
                  <a:schemeClr val="accent6">
                    <a:lumMod val="75000"/>
                  </a:schemeClr>
                </a:solidFill>
              </a:rPr>
              <a:t>method itself</a:t>
            </a:r>
          </a:p>
          <a:p>
            <a:pPr lvl="1"/>
            <a:r>
              <a:rPr lang="en-US" dirty="0"/>
              <a:t>by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void main(String[] </a:t>
            </a:r>
            <a:r>
              <a:rPr lang="en-US" sz="2300" dirty="0" err="1">
                <a:latin typeface="Consolas"/>
                <a:cs typeface="Consolas"/>
              </a:rPr>
              <a:t>args</a:t>
            </a:r>
            <a:r>
              <a:rPr lang="en-US" sz="2300" dirty="0">
                <a:latin typeface="Consolas"/>
                <a:cs typeface="Consolas"/>
              </a:rPr>
              <a:t>) </a:t>
            </a:r>
          </a:p>
          <a:p>
            <a:pPr marL="0" indent="0">
              <a:buNone/>
            </a:pPr>
            <a:r>
              <a:rPr lang="en-US" sz="2300" dirty="0">
                <a:latin typeface="Consolas"/>
                <a:cs typeface="Consolas"/>
              </a:rPr>
              <a:t>	</a:t>
            </a:r>
            <a:r>
              <a:rPr lang="en-US" sz="2300" dirty="0">
                <a:solidFill>
                  <a:srgbClr val="E46C0A"/>
                </a:solidFill>
                <a:latin typeface="Consolas"/>
                <a:cs typeface="Consolas"/>
              </a:rPr>
              <a:t>throws </a:t>
            </a:r>
            <a:r>
              <a:rPr lang="en-US" sz="2300" dirty="0" err="1">
                <a:solidFill>
                  <a:srgbClr val="E46C0A"/>
                </a:solidFill>
                <a:latin typeface="Consolas"/>
                <a:cs typeface="Consolas"/>
              </a:rPr>
              <a:t>IOException</a:t>
            </a:r>
            <a:r>
              <a:rPr lang="en-US" sz="2300" dirty="0">
                <a:solidFill>
                  <a:srgbClr val="E46C0A"/>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char[] v = new char[256];</a:t>
            </a:r>
          </a:p>
          <a:p>
            <a:pPr marL="0" indent="0">
              <a:buNone/>
            </a:pPr>
            <a:r>
              <a:rPr lang="en-US" sz="2300" dirty="0">
                <a:latin typeface="Consolas"/>
                <a:cs typeface="Consolas"/>
              </a:rPr>
              <a:t>		</a:t>
            </a:r>
            <a:r>
              <a:rPr lang="en-US" sz="2300" dirty="0" err="1">
                <a:latin typeface="Consolas"/>
                <a:cs typeface="Consolas"/>
              </a:rPr>
              <a:t>FileReader</a:t>
            </a:r>
            <a:r>
              <a:rPr lang="en-US" sz="2300" dirty="0">
                <a:latin typeface="Consolas"/>
                <a:cs typeface="Consolas"/>
              </a:rPr>
              <a:t> f = new </a:t>
            </a:r>
            <a:r>
              <a:rPr lang="en-US" sz="2300" dirty="0" err="1">
                <a:latin typeface="Consolas"/>
                <a:cs typeface="Consolas"/>
              </a:rPr>
              <a:t>FileReader</a:t>
            </a:r>
            <a:r>
              <a:rPr lang="en-US" sz="2300" dirty="0">
                <a:latin typeface="Consolas"/>
                <a:cs typeface="Consolas"/>
              </a:rPr>
              <a:t>("</a:t>
            </a:r>
            <a:r>
              <a:rPr lang="en-US" sz="2300" dirty="0" err="1">
                <a:latin typeface="Consolas"/>
                <a:cs typeface="Consolas"/>
              </a:rPr>
              <a:t>test.txt</a:t>
            </a:r>
            <a:r>
              <a:rPr lang="en-US"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f.read</a:t>
            </a:r>
            <a:r>
              <a:rPr lang="mr-IN" sz="2300" dirty="0">
                <a:latin typeface="Consolas"/>
                <a:cs typeface="Consolas"/>
              </a:rPr>
              <a:t>(</a:t>
            </a:r>
            <a:r>
              <a:rPr lang="mr-IN" sz="2300" dirty="0" err="1">
                <a:latin typeface="Consolas"/>
                <a:cs typeface="Consolas"/>
              </a:rPr>
              <a:t>v</a:t>
            </a:r>
            <a:r>
              <a:rPr lang="mr-IN"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f.close</a:t>
            </a:r>
            <a:r>
              <a:rPr lang="mr-IN" sz="2300" dirty="0">
                <a:latin typeface="Consolas"/>
                <a:cs typeface="Consolas"/>
              </a:rPr>
              <a:t>();</a:t>
            </a:r>
          </a:p>
          <a:p>
            <a:pPr marL="0" indent="0">
              <a:buNone/>
            </a:pPr>
            <a:r>
              <a:rPr lang="mr-IN" sz="2300" dirty="0">
                <a:latin typeface="Consolas"/>
                <a:cs typeface="Consolas"/>
              </a:rPr>
              <a:t>}</a:t>
            </a:r>
            <a:endParaRPr lang="en-US" sz="2300" dirty="0">
              <a:latin typeface="Consolas"/>
              <a:cs typeface="Consolas"/>
            </a:endParaRPr>
          </a:p>
          <a:p>
            <a:pPr marL="57150" indent="0">
              <a:buNone/>
            </a:pP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75000"/>
                  </a:schemeClr>
                </a:solidFill>
                <a:latin typeface="Consolas"/>
                <a:cs typeface="Consolas"/>
              </a:rPr>
              <a:t>/* foo()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 /* do something */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136316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and differentiate among subclasses */</a:t>
            </a:r>
          </a:p>
          <a:p>
            <a:pPr marL="0" indent="0">
              <a:buNone/>
            </a:pPr>
            <a:r>
              <a:rPr lang="en-US" dirty="0">
                <a:solidFill>
                  <a:schemeClr val="accent6">
                    <a:lumMod val="75000"/>
                  </a:schemeClr>
                </a:solidFill>
                <a:latin typeface="Consolas"/>
                <a:cs typeface="Consolas"/>
              </a:rPr>
              <a:t>/* more specific subclasses first!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FileNotFoundException</a:t>
            </a:r>
            <a:r>
              <a:rPr lang="en-US" dirty="0">
                <a:latin typeface="Consolas"/>
                <a:cs typeface="Consolas"/>
              </a:rPr>
              <a:t> e) {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FileNotFoundException</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IOException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world without exceptions </a:t>
            </a:r>
          </a:p>
        </p:txBody>
      </p:sp>
      <p:sp>
        <p:nvSpPr>
          <p:cNvPr id="3" name="Content Placeholder 2"/>
          <p:cNvSpPr>
            <a:spLocks noGrp="1"/>
          </p:cNvSpPr>
          <p:nvPr>
            <p:ph sz="half" idx="1"/>
          </p:nvPr>
        </p:nvSpPr>
        <p:spPr>
          <a:xfrm>
            <a:off x="457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return -1;</a:t>
            </a:r>
          </a:p>
          <a:p>
            <a:pPr marL="0" indent="0">
              <a:buNone/>
            </a:pPr>
            <a:r>
              <a:rPr lang="en-US" sz="1600" dirty="0">
                <a:latin typeface="Consolas"/>
                <a:cs typeface="Consolas"/>
              </a:rPr>
              <a:t>  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endParaRPr lang="en-US" sz="1600" dirty="0">
              <a:solidFill>
                <a:srgbClr val="E46C0A"/>
              </a:solidFill>
            </a:endParaRPr>
          </a:p>
          <a:p>
            <a:pPr marL="0" indent="0">
              <a:buNone/>
            </a:pPr>
            <a:r>
              <a:rPr lang="en-US" sz="1600" dirty="0"/>
              <a:t>Developers </a:t>
            </a:r>
            <a:r>
              <a:rPr lang="en-US" sz="1600" dirty="0">
                <a:solidFill>
                  <a:schemeClr val="accent6">
                    <a:lumMod val="75000"/>
                  </a:schemeClr>
                </a:solidFill>
              </a:rPr>
              <a:t>must remember value/meaning of return values</a:t>
            </a:r>
            <a:endParaRPr lang="en-US" sz="1600" dirty="0">
              <a:latin typeface="Consolas"/>
              <a:cs typeface="Consolas"/>
            </a:endParaRPr>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a:xfrm>
            <a:off x="4648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latin typeface="Consolas"/>
                <a:cs typeface="Consolas"/>
              </a:rPr>
              <a:t>Resulting code </a:t>
            </a:r>
            <a:r>
              <a:rPr lang="en-US" sz="1600" dirty="0">
                <a:solidFill>
                  <a:schemeClr val="accent6">
                    <a:lumMod val="75000"/>
                  </a:schemeClr>
                </a:solidFill>
                <a:latin typeface="Consolas"/>
                <a:cs typeface="Consolas"/>
              </a:rPr>
              <a:t>not reusable! </a:t>
            </a:r>
          </a:p>
          <a:p>
            <a:pPr marL="0" indent="0">
              <a:buNone/>
            </a:pPr>
            <a:r>
              <a:rPr lang="en-US" sz="1600" dirty="0">
                <a:solidFill>
                  <a:schemeClr val="accent6">
                    <a:lumMod val="75000"/>
                  </a:schemeClr>
                </a:solidFill>
                <a:latin typeface="Consolas"/>
                <a:cs typeface="Consolas"/>
              </a:rPr>
              <a:t>Never do this!</a:t>
            </a:r>
          </a:p>
          <a:p>
            <a:endParaRPr lang="it-IT" sz="1600" dirty="0"/>
          </a:p>
        </p:txBody>
      </p:sp>
      <p:sp>
        <p:nvSpPr>
          <p:cNvPr id="5" name="Content Placeholder 2">
            <a:extLst>
              <a:ext uri="{FF2B5EF4-FFF2-40B4-BE49-F238E27FC236}">
                <a16:creationId xmlns:a16="http://schemas.microsoft.com/office/drawing/2014/main" id="{95C79806-EB11-654E-AF05-0BFC41CC94E1}"/>
              </a:ext>
            </a:extLst>
          </p:cNvPr>
          <p:cNvSpPr txBox="1">
            <a:spLocks/>
          </p:cNvSpPr>
          <p:nvPr/>
        </p:nvSpPr>
        <p:spPr>
          <a:xfrm>
            <a:off x="457200" y="1600201"/>
            <a:ext cx="8229600" cy="148324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If an error happens inside a method developers might be tempted to:</a:t>
            </a:r>
          </a:p>
          <a:p>
            <a:pPr lvl="1"/>
            <a:r>
              <a:rPr lang="en-US" dirty="0"/>
              <a:t>return a special value </a:t>
            </a:r>
          </a:p>
          <a:p>
            <a:pPr lvl="1"/>
            <a:r>
              <a:rPr lang="en-US" dirty="0"/>
              <a:t>interrupt the execution</a:t>
            </a:r>
          </a:p>
          <a:p>
            <a:endParaRPr lang="en-US" dirty="0">
              <a:solidFill>
                <a:srgbClr val="E46C0A"/>
              </a:solidFill>
            </a:endParaRPr>
          </a:p>
        </p:txBody>
      </p:sp>
    </p:spTree>
    <p:extLst>
      <p:ext uri="{BB962C8B-B14F-4D97-AF65-F5344CB8AC3E}">
        <p14:creationId xmlns:p14="http://schemas.microsoft.com/office/powerpoint/2010/main" val="138288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f.read(v);</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f.close();</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as well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new Dummy().foo();</a:t>
            </a:r>
          </a:p>
          <a:p>
            <a:pPr marL="0" indent="0">
              <a:buNone/>
            </a:pPr>
            <a:r>
              <a:rPr lang="en-US" dirty="0">
                <a:latin typeface="Consolas"/>
                <a:cs typeface="Consolas"/>
              </a:rPr>
              <a:t>	}</a:t>
            </a:r>
          </a:p>
          <a:p>
            <a:pPr marL="0" indent="0">
              <a:buNone/>
            </a:pPr>
            <a:r>
              <a:rPr lang="en-US" dirty="0">
                <a:latin typeface="Consolas"/>
                <a:cs typeface="Consolas"/>
              </a:rPr>
              <a:t>}</a:t>
            </a:r>
          </a:p>
          <a:p>
            <a:endParaRPr lang="en-US" dirty="0"/>
          </a:p>
        </p:txBody>
      </p:sp>
    </p:spTree>
    <p:extLst>
      <p:ext uri="{BB962C8B-B14F-4D97-AF65-F5344CB8AC3E}">
        <p14:creationId xmlns:p14="http://schemas.microsoft.com/office/powerpoint/2010/main" val="57148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lstStyle/>
          <a:p>
            <a:r>
              <a:rPr lang="en-US" sz="2800" dirty="0"/>
              <a:t>(Eventually) Declare a user defined Exception subclass</a:t>
            </a:r>
          </a:p>
          <a:p>
            <a:r>
              <a:rPr lang="en-US" sz="2800" dirty="0">
                <a:solidFill>
                  <a:srgbClr val="E46C0A"/>
                </a:solidFill>
              </a:rPr>
              <a:t>Throw</a:t>
            </a:r>
            <a:r>
              <a:rPr lang="en-US" sz="2800" dirty="0"/>
              <a:t> upward a new exception object from a method marked with the </a:t>
            </a:r>
            <a:r>
              <a:rPr lang="en-US" sz="2800" dirty="0">
                <a:solidFill>
                  <a:schemeClr val="accent6">
                    <a:lumMod val="75000"/>
                  </a:schemeClr>
                </a:solidFill>
              </a:rPr>
              <a:t>throws </a:t>
            </a:r>
            <a:r>
              <a:rPr lang="en-US" sz="2800" dirty="0"/>
              <a:t>keyword</a:t>
            </a:r>
          </a:p>
          <a:p>
            <a:endParaRPr lang="en-US" dirty="0"/>
          </a:p>
          <a:p>
            <a:endParaRPr lang="en-US" dirty="0"/>
          </a:p>
        </p:txBody>
      </p:sp>
    </p:spTree>
    <p:extLst>
      <p:ext uri="{BB962C8B-B14F-4D97-AF65-F5344CB8AC3E}">
        <p14:creationId xmlns:p14="http://schemas.microsoft.com/office/powerpoint/2010/main" val="383694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it-IT" sz="2000" dirty="0">
                <a:latin typeface="Consolas"/>
                <a:cs typeface="Consolas"/>
              </a:rPr>
              <a:t>    </a:t>
            </a:r>
            <a:r>
              <a:rPr lang="it-IT" sz="2000" dirty="0" err="1">
                <a:latin typeface="Consolas"/>
                <a:cs typeface="Consolas"/>
              </a:rPr>
              <a:t>l.get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
        <p:nvSpPr>
          <p:cNvPr id="6" name="Rectangle 5">
            <a:extLst>
              <a:ext uri="{FF2B5EF4-FFF2-40B4-BE49-F238E27FC236}">
                <a16:creationId xmlns:a16="http://schemas.microsoft.com/office/drawing/2014/main" id="{FF1EE65B-D877-764D-9062-7DE19EC5D45B}"/>
              </a:ext>
            </a:extLst>
          </p:cNvPr>
          <p:cNvSpPr/>
          <p:nvPr/>
        </p:nvSpPr>
        <p:spPr>
          <a:xfrm>
            <a:off x="457200" y="4464593"/>
            <a:ext cx="9250326" cy="830997"/>
          </a:xfrm>
          <a:prstGeom prst="rect">
            <a:avLst/>
          </a:prstGeom>
        </p:spPr>
        <p:txBody>
          <a:bodyPr wrap="square">
            <a:spAutoFit/>
          </a:bodyPr>
          <a:lstStyle/>
          <a:p>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0,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endParaRPr lang="it-IT" sz="12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103139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 partially</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(same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IOException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a:t>
            </a:r>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MyException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p>
          <a:p>
            <a:r>
              <a:rPr lang="en-US" sz="2400" dirty="0">
                <a:latin typeface="Calibri" panose="020F0502020204030204" pitchFamily="34" charset="0"/>
                <a:cs typeface="Calibri" panose="020F0502020204030204" pitchFamily="34" charset="0"/>
              </a:rPr>
              <a:t>To make subclasses completely compatible with </a:t>
            </a:r>
            <a:r>
              <a:rPr lang="en-US" sz="2400" dirty="0" err="1">
                <a:latin typeface="Calibri" panose="020F0502020204030204" pitchFamily="34" charset="0"/>
                <a:cs typeface="Calibri" panose="020F0502020204030204" pitchFamily="34" charset="0"/>
              </a:rPr>
              <a:t>java.lang.Exception</a:t>
            </a:r>
            <a:r>
              <a:rPr lang="en-US" sz="2400" dirty="0">
                <a:latin typeface="Calibri" panose="020F0502020204030204" pitchFamily="34" charset="0"/>
                <a:cs typeface="Calibri" panose="020F0502020204030204" pitchFamily="34" charset="0"/>
              </a:rPr>
              <a:t>, the Exception constructors must be explicitly written. Otherwise, only the default constructor will be available in subclasses.</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spc="-5" dirty="0">
                <a:solidFill>
                  <a:schemeClr val="accent6">
                    <a:lumMod val="75000"/>
                  </a:schemeClr>
                </a:solidFill>
                <a:latin typeface="Consolas"/>
                <a:cs typeface="Consolas"/>
              </a:rPr>
              <a:t>publi</a:t>
            </a:r>
            <a:r>
              <a:rPr lang="en-US" dirty="0">
                <a:solidFill>
                  <a:schemeClr val="accent6">
                    <a:lumMod val="75000"/>
                  </a:schemeClr>
                </a:solidFill>
                <a:latin typeface="Consolas"/>
                <a:cs typeface="Consolas"/>
              </a:rPr>
              <a:t>c </a:t>
            </a:r>
            <a:r>
              <a:rPr lang="en-US" spc="-5" dirty="0">
                <a:solidFill>
                  <a:schemeClr val="accent6">
                    <a:lumMod val="75000"/>
                  </a:schemeClr>
                </a:solidFill>
                <a:latin typeface="Consolas"/>
                <a:cs typeface="Consolas"/>
              </a:rPr>
              <a:t>clas</a:t>
            </a:r>
            <a:r>
              <a:rPr lang="en-US" dirty="0">
                <a:solidFill>
                  <a:schemeClr val="accent6">
                    <a:lumMod val="75000"/>
                  </a:schemeClr>
                </a:solidFill>
                <a:latin typeface="Consolas"/>
                <a:cs typeface="Consolas"/>
              </a:rPr>
              <a:t>s </a:t>
            </a:r>
            <a:r>
              <a:rPr lang="en-US" spc="-5" dirty="0" err="1">
                <a:solidFill>
                  <a:schemeClr val="accent6">
                    <a:lumMod val="75000"/>
                  </a:schemeClr>
                </a:solidFill>
                <a:latin typeface="Consolas"/>
                <a:cs typeface="Consolas"/>
              </a:rPr>
              <a:t>MyException</a:t>
            </a:r>
            <a:r>
              <a:rPr lang="en-US" spc="-5" dirty="0">
                <a:solidFill>
                  <a:schemeClr val="accent6">
                    <a:lumMod val="75000"/>
                  </a:schemeClr>
                </a:solidFill>
                <a:latin typeface="Consolas"/>
                <a:cs typeface="Consolas"/>
              </a:rPr>
              <a:t> extends Exception {</a:t>
            </a:r>
            <a:r>
              <a:rPr lang="en-US" dirty="0">
                <a:solidFill>
                  <a:schemeClr val="accent6">
                    <a:lumMod val="75000"/>
                  </a:schemeClr>
                </a:solidFill>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MyException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MyException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76681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(standard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RuntimeException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TextBox 3">
            <a:extLst>
              <a:ext uri="{FF2B5EF4-FFF2-40B4-BE49-F238E27FC236}">
                <a16:creationId xmlns:a16="http://schemas.microsoft.com/office/drawing/2014/main" id="{07C828AC-773F-D649-B66A-C30988A5ED51}"/>
              </a:ext>
            </a:extLst>
          </p:cNvPr>
          <p:cNvSpPr txBox="1"/>
          <p:nvPr/>
        </p:nvSpPr>
        <p:spPr>
          <a:xfrm>
            <a:off x="1967023" y="5507658"/>
            <a:ext cx="6879265" cy="923330"/>
          </a:xfrm>
          <a:prstGeom prst="rect">
            <a:avLst/>
          </a:prstGeom>
          <a:noFill/>
        </p:spPr>
        <p:txBody>
          <a:bodyPr wrap="square" rtlCol="0">
            <a:spAutoFit/>
          </a:bodyPr>
          <a:lstStyle/>
          <a:p>
            <a:r>
              <a:rPr lang="it-IT" dirty="0" err="1">
                <a:solidFill>
                  <a:schemeClr val="accent6">
                    <a:lumMod val="75000"/>
                  </a:schemeClr>
                </a:solidFill>
              </a:rPr>
              <a:t>RuntimeException</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unchecked</a:t>
            </a:r>
            <a:r>
              <a:rPr lang="it-IT" dirty="0"/>
              <a:t>. </a:t>
            </a:r>
            <a:r>
              <a:rPr lang="it-IT" dirty="0" err="1"/>
              <a:t>It</a:t>
            </a:r>
            <a:r>
              <a:rPr lang="it-IT" dirty="0"/>
              <a:t> </a:t>
            </a:r>
            <a:r>
              <a:rPr lang="it-IT" dirty="0" err="1"/>
              <a:t>is</a:t>
            </a:r>
            <a:r>
              <a:rPr lang="it-IT" dirty="0"/>
              <a:t> </a:t>
            </a:r>
            <a:r>
              <a:rPr lang="it-IT" dirty="0" err="1"/>
              <a:t>frequently</a:t>
            </a:r>
            <a:r>
              <a:rPr lang="it-IT" dirty="0"/>
              <a:t> </a:t>
            </a:r>
            <a:r>
              <a:rPr lang="it-IT" dirty="0" err="1"/>
              <a:t>used</a:t>
            </a:r>
            <a:r>
              <a:rPr lang="it-IT" dirty="0"/>
              <a:t> for </a:t>
            </a:r>
            <a:r>
              <a:rPr lang="it-IT" dirty="0" err="1"/>
              <a:t>notifying</a:t>
            </a:r>
            <a:r>
              <a:rPr lang="it-IT" dirty="0"/>
              <a:t> the </a:t>
            </a:r>
            <a:r>
              <a:rPr lang="it-IT" dirty="0" err="1"/>
              <a:t>upper</a:t>
            </a:r>
            <a:r>
              <a:rPr lang="it-IT" dirty="0"/>
              <a:t> </a:t>
            </a:r>
            <a:r>
              <a:rPr lang="it-IT" dirty="0" err="1"/>
              <a:t>layers</a:t>
            </a:r>
            <a:r>
              <a:rPr lang="it-IT" dirty="0"/>
              <a:t> </a:t>
            </a:r>
            <a:r>
              <a:rPr lang="it-IT" dirty="0" err="1"/>
              <a:t>about</a:t>
            </a:r>
            <a:r>
              <a:rPr lang="it-IT" dirty="0"/>
              <a:t> </a:t>
            </a:r>
            <a:r>
              <a:rPr lang="it-IT" dirty="0" err="1"/>
              <a:t>errors</a:t>
            </a:r>
            <a:r>
              <a:rPr lang="it-IT" dirty="0"/>
              <a:t> </a:t>
            </a:r>
            <a:r>
              <a:rPr lang="it-IT" dirty="0" err="1"/>
              <a:t>that</a:t>
            </a:r>
            <a:r>
              <a:rPr lang="it-IT" dirty="0"/>
              <a:t> </a:t>
            </a:r>
            <a:r>
              <a:rPr lang="it-IT" dirty="0" err="1"/>
              <a:t>cannot</a:t>
            </a:r>
            <a:r>
              <a:rPr lang="it-IT" dirty="0"/>
              <a:t> be </a:t>
            </a:r>
            <a:r>
              <a:rPr lang="it-IT" dirty="0" err="1"/>
              <a:t>recovered</a:t>
            </a:r>
            <a:r>
              <a:rPr lang="it-IT" dirty="0"/>
              <a:t>. </a:t>
            </a:r>
            <a:r>
              <a:rPr lang="it-IT" dirty="0" err="1"/>
              <a:t>Unchecked</a:t>
            </a:r>
            <a:r>
              <a:rPr lang="it-IT" dirty="0"/>
              <a:t> </a:t>
            </a:r>
            <a:r>
              <a:rPr lang="it-IT" dirty="0" err="1"/>
              <a:t>exceptions</a:t>
            </a:r>
            <a:r>
              <a:rPr lang="it-IT" dirty="0"/>
              <a:t> </a:t>
            </a:r>
            <a:r>
              <a:rPr lang="it-IT" dirty="0">
                <a:solidFill>
                  <a:schemeClr val="accent6">
                    <a:lumMod val="75000"/>
                  </a:schemeClr>
                </a:solidFill>
              </a:rPr>
              <a:t>do </a:t>
            </a:r>
            <a:r>
              <a:rPr lang="it-IT" dirty="0" err="1">
                <a:solidFill>
                  <a:schemeClr val="accent6">
                    <a:lumMod val="75000"/>
                  </a:schemeClr>
                </a:solidFill>
              </a:rPr>
              <a:t>not</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the </a:t>
            </a:r>
            <a:r>
              <a:rPr lang="it-IT" dirty="0" err="1">
                <a:solidFill>
                  <a:schemeClr val="accent6">
                    <a:lumMod val="75000"/>
                  </a:schemeClr>
                </a:solidFill>
              </a:rPr>
              <a:t>throws</a:t>
            </a:r>
            <a:r>
              <a:rPr lang="it-IT" dirty="0">
                <a:solidFill>
                  <a:schemeClr val="accent6">
                    <a:lumMod val="75000"/>
                  </a:schemeClr>
                </a:solidFill>
              </a:rPr>
              <a:t> </a:t>
            </a:r>
            <a:r>
              <a:rPr lang="it-IT" dirty="0" err="1">
                <a:solidFill>
                  <a:schemeClr val="accent6">
                    <a:lumMod val="75000"/>
                  </a:schemeClr>
                </a:solidFill>
              </a:rPr>
              <a:t>mark</a:t>
            </a:r>
            <a:r>
              <a:rPr lang="it-IT" dirty="0">
                <a:solidFill>
                  <a:schemeClr val="accent6">
                    <a:lumMod val="75000"/>
                  </a:schemeClr>
                </a:solidFill>
              </a:rPr>
              <a:t> </a:t>
            </a:r>
            <a:r>
              <a:rPr lang="it-IT" dirty="0"/>
              <a:t>on the </a:t>
            </a:r>
            <a:r>
              <a:rPr lang="it-IT" dirty="0" err="1"/>
              <a:t>method</a:t>
            </a:r>
            <a:r>
              <a:rPr lang="it-IT" dirty="0"/>
              <a:t> </a:t>
            </a:r>
            <a:r>
              <a:rPr lang="it-IT" dirty="0" err="1"/>
              <a:t>declaration</a:t>
            </a:r>
            <a:endParaRPr lang="it-IT" dirty="0"/>
          </a:p>
        </p:txBody>
      </p:sp>
    </p:spTree>
    <p:extLst>
      <p:ext uri="{BB962C8B-B14F-4D97-AF65-F5344CB8AC3E}">
        <p14:creationId xmlns:p14="http://schemas.microsoft.com/office/powerpoint/2010/main" val="3447062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char[] v = new char[256];</a:t>
            </a:r>
          </a:p>
          <a:p>
            <a:pPr marL="0" indent="0">
              <a:buNone/>
            </a:pPr>
            <a:r>
              <a:rPr lang="en-US" sz="1200" dirty="0">
                <a:latin typeface="Consolas"/>
                <a:cs typeface="Consolas"/>
              </a:rPr>
              <a:t>	</a:t>
            </a:r>
            <a:r>
              <a:rPr lang="en-US" sz="1200" dirty="0" err="1">
                <a:latin typeface="Consolas"/>
                <a:cs typeface="Consolas"/>
              </a:rPr>
              <a:t>FileReader</a:t>
            </a:r>
            <a:r>
              <a:rPr lang="en-US" sz="1200" dirty="0">
                <a:latin typeface="Consolas"/>
                <a:cs typeface="Consolas"/>
              </a:rPr>
              <a:t> f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f = new </a:t>
            </a:r>
            <a:r>
              <a:rPr lang="en-US" sz="1200" dirty="0" err="1">
                <a:latin typeface="Consolas"/>
                <a:cs typeface="Consolas"/>
              </a:rPr>
              <a:t>FileReader</a:t>
            </a:r>
            <a:r>
              <a:rPr lang="en-US" sz="1200" dirty="0">
                <a:latin typeface="Consolas"/>
                <a:cs typeface="Consolas"/>
              </a:rPr>
              <a:t>("</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f.read</a:t>
            </a:r>
            <a:r>
              <a:rPr lang="en-US" sz="1200" dirty="0">
                <a:latin typeface="Consolas"/>
                <a:cs typeface="Consolas"/>
              </a:rPr>
              <a:t>(v);</a:t>
            </a:r>
          </a:p>
          <a:p>
            <a:pPr marL="0" indent="0">
              <a:buNone/>
            </a:pPr>
            <a:r>
              <a:rPr lang="en-US" sz="1200" dirty="0">
                <a:latin typeface="Consolas"/>
                <a:cs typeface="Consolas"/>
              </a:rPr>
              <a:t>		</a:t>
            </a:r>
            <a:r>
              <a:rPr lang="en-US" sz="1200" dirty="0" err="1">
                <a:latin typeface="Consolas"/>
                <a:cs typeface="Consolas"/>
              </a:rPr>
              <a:t>f.close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a:t>
            </a:r>
            <a:r>
              <a:rPr lang="en-US" sz="1200" dirty="0" err="1">
                <a:latin typeface="Consolas"/>
                <a:cs typeface="Consolas"/>
              </a:rPr>
              <a:t>FileWriter</a:t>
            </a:r>
            <a:r>
              <a:rPr lang="en-US" sz="1200" dirty="0">
                <a:latin typeface="Consolas"/>
                <a:cs typeface="Consolas"/>
              </a:rPr>
              <a:t> </a:t>
            </a:r>
            <a:r>
              <a:rPr lang="en-US" sz="1200" dirty="0" err="1">
                <a:latin typeface="Consolas"/>
                <a:cs typeface="Consolas"/>
              </a:rPr>
              <a:t>fw</a:t>
            </a:r>
            <a:r>
              <a:rPr lang="en-US" sz="1200" dirty="0">
                <a:latin typeface="Consolas"/>
                <a:cs typeface="Consolas"/>
              </a:rPr>
              <a:t>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fw</a:t>
            </a:r>
            <a:r>
              <a:rPr lang="en-US" sz="1200" dirty="0">
                <a:latin typeface="Consolas"/>
                <a:cs typeface="Consolas"/>
              </a:rPr>
              <a:t> = new </a:t>
            </a:r>
            <a:r>
              <a:rPr lang="en-US" sz="1200" dirty="0" err="1">
                <a:latin typeface="Consolas"/>
                <a:cs typeface="Consolas"/>
              </a:rPr>
              <a:t>FileWriter</a:t>
            </a:r>
            <a:r>
              <a:rPr lang="en-US" sz="1200" dirty="0">
                <a:latin typeface="Consolas"/>
                <a:cs typeface="Consolas"/>
              </a:rPr>
              <a:t>("log");</a:t>
            </a:r>
          </a:p>
          <a:p>
            <a:pPr marL="0" indent="0">
              <a:buNone/>
            </a:pPr>
            <a:r>
              <a:rPr lang="en-US" sz="1200" dirty="0">
                <a:latin typeface="Consolas"/>
                <a:cs typeface="Consolas"/>
              </a:rPr>
              <a:t>			</a:t>
            </a:r>
            <a:r>
              <a:rPr lang="en-US" sz="1200" dirty="0" err="1">
                <a:latin typeface="Consolas"/>
                <a:cs typeface="Consolas"/>
              </a:rPr>
              <a:t>fw.write</a:t>
            </a:r>
            <a:r>
              <a:rPr lang="en-US" sz="1200" dirty="0">
                <a:latin typeface="Consolas"/>
                <a:cs typeface="Consolas"/>
              </a:rPr>
              <a:t>("Error in opening </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fw.close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e1) {</a:t>
            </a:r>
          </a:p>
          <a:p>
            <a:pPr marL="0" indent="0">
              <a:buNone/>
            </a:pPr>
            <a:r>
              <a:rPr lang="en-US" sz="1200" dirty="0">
                <a:latin typeface="Consolas"/>
                <a:cs typeface="Consolas"/>
              </a:rPr>
              <a:t>			/* the operation has failed, writing the log has failed</a:t>
            </a:r>
          </a:p>
          <a:p>
            <a:pPr marL="0" indent="0">
              <a:buNone/>
            </a:pPr>
            <a:r>
              <a:rPr lang="en-US" sz="1200" dirty="0">
                <a:latin typeface="Consolas"/>
                <a:cs typeface="Consolas"/>
              </a:rPr>
              <a:t>			 * nothing can be done anymore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throw new </a:t>
            </a:r>
            <a:r>
              <a:rPr lang="en-US" sz="1200" dirty="0" err="1">
                <a:solidFill>
                  <a:schemeClr val="accent6">
                    <a:lumMod val="75000"/>
                  </a:schemeClr>
                </a:solidFill>
                <a:latin typeface="Consolas"/>
                <a:cs typeface="Consolas"/>
              </a:rPr>
              <a:t>RuntimeException</a:t>
            </a:r>
            <a:r>
              <a:rPr lang="en-US" sz="1200" dirty="0">
                <a:solidFill>
                  <a:schemeClr val="accent6">
                    <a:lumMod val="75000"/>
                  </a:schemeClr>
                </a:solidFill>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05309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problems</a:t>
            </a:r>
          </a:p>
        </p:txBody>
      </p:sp>
      <p:sp>
        <p:nvSpPr>
          <p:cNvPr id="3" name="Content Placeholder 2"/>
          <p:cNvSpPr>
            <a:spLocks noGrp="1"/>
          </p:cNvSpPr>
          <p:nvPr>
            <p:ph idx="1"/>
          </p:nvPr>
        </p:nvSpPr>
        <p:spPr/>
        <p:txBody>
          <a:bodyPr>
            <a:normAutofit fontScale="92500" lnSpcReduction="20000"/>
          </a:bodyPr>
          <a:lstStyle/>
          <a:p>
            <a:r>
              <a:rPr lang="en-US" dirty="0"/>
              <a:t>Terminating execution inside a method must be avoided. The resulting code is not reusable</a:t>
            </a:r>
          </a:p>
          <a:p>
            <a:r>
              <a:rPr lang="en-US" dirty="0"/>
              <a:t>The use of return codes implies:</a:t>
            </a:r>
          </a:p>
          <a:p>
            <a:pPr lvl="1"/>
            <a:r>
              <a:rPr lang="en-US" dirty="0"/>
              <a:t>Code is </a:t>
            </a:r>
            <a:r>
              <a:rPr lang="en-US" dirty="0">
                <a:solidFill>
                  <a:schemeClr val="accent6">
                    <a:lumMod val="75000"/>
                  </a:schemeClr>
                </a:solidFill>
              </a:rPr>
              <a:t>messy to write </a:t>
            </a:r>
            <a:r>
              <a:rPr lang="en-US" dirty="0"/>
              <a:t>and </a:t>
            </a:r>
            <a:r>
              <a:rPr lang="en-US" dirty="0">
                <a:solidFill>
                  <a:srgbClr val="E46C0A"/>
                </a:solidFill>
              </a:rPr>
              <a:t>hard to read</a:t>
            </a:r>
          </a:p>
          <a:p>
            <a:pPr lvl="1"/>
            <a:r>
              <a:rPr lang="en-US" dirty="0"/>
              <a:t>Only the </a:t>
            </a:r>
            <a:r>
              <a:rPr lang="en-US" dirty="0">
                <a:solidFill>
                  <a:srgbClr val="E46C0A"/>
                </a:solidFill>
              </a:rPr>
              <a:t>direct caller </a:t>
            </a:r>
            <a:r>
              <a:rPr lang="en-US" dirty="0"/>
              <a:t>can intercept errors (</a:t>
            </a:r>
            <a:r>
              <a:rPr lang="en-US" dirty="0">
                <a:solidFill>
                  <a:schemeClr val="accent6">
                    <a:lumMod val="75000"/>
                  </a:schemeClr>
                </a:solidFill>
              </a:rPr>
              <a:t>no delegation</a:t>
            </a:r>
            <a:r>
              <a:rPr lang="en-US" dirty="0"/>
              <a:t> to any upward method)</a:t>
            </a:r>
          </a:p>
          <a:p>
            <a:pPr lvl="1"/>
            <a:endParaRPr lang="en-US" sz="2400" b="1" dirty="0">
              <a:latin typeface="Courier New"/>
              <a:cs typeface="Courier New"/>
            </a:endParaRPr>
          </a:p>
          <a:p>
            <a:pPr marL="0" indent="0">
              <a:buNone/>
            </a:pP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function();</a:t>
            </a:r>
          </a:p>
          <a:p>
            <a:pPr marL="0" indent="0">
              <a:buNone/>
            </a:pPr>
            <a:r>
              <a:rPr lang="en-US" sz="1800" dirty="0">
                <a:latin typeface="Consolas" panose="020B0609020204030204" pitchFamily="49" charset="0"/>
                <a:cs typeface="Consolas" panose="020B0609020204030204" pitchFamily="49" charset="0"/>
              </a:rPr>
              <a:t>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ERROR_CODE_1) {</a:t>
            </a:r>
          </a:p>
          <a:p>
            <a:pPr marL="0" indent="0">
              <a:buNone/>
            </a:pPr>
            <a:r>
              <a:rPr lang="en-US" sz="1800" dirty="0">
                <a:latin typeface="Consolas" panose="020B0609020204030204" pitchFamily="49" charset="0"/>
                <a:cs typeface="Consolas" panose="020B0609020204030204" pitchFamily="49" charset="0"/>
              </a:rPr>
              <a:t>  // handle error 1</a:t>
            </a:r>
          </a:p>
          <a:p>
            <a:pPr marL="0" indent="0">
              <a:buNone/>
            </a:pPr>
            <a:r>
              <a:rPr lang="en-US" sz="1800" dirty="0">
                <a:latin typeface="Consolas" panose="020B0609020204030204" pitchFamily="49" charset="0"/>
                <a:cs typeface="Consolas" panose="020B0609020204030204" pitchFamily="49" charset="0"/>
              </a:rPr>
              <a:t>} else 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ERROR_CODE_2) {</a:t>
            </a:r>
          </a:p>
          <a:p>
            <a:pPr marL="0" indent="0">
              <a:buNone/>
            </a:pPr>
            <a:r>
              <a:rPr lang="en-US" sz="1800" dirty="0">
                <a:latin typeface="Consolas" panose="020B0609020204030204" pitchFamily="49" charset="0"/>
                <a:cs typeface="Consolas" panose="020B0609020204030204" pitchFamily="49" charset="0"/>
              </a:rPr>
              <a:t>  // handle error 2</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Tree>
    <p:extLst>
      <p:ext uri="{BB962C8B-B14F-4D97-AF65-F5344CB8AC3E}">
        <p14:creationId xmlns:p14="http://schemas.microsoft.com/office/powerpoint/2010/main" val="3589244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cs typeface="Courier New"/>
              </a:rPr>
              <a:t>The JVM always executes the </a:t>
            </a:r>
            <a:r>
              <a:rPr lang="en-US" sz="2000" b="1" i="1" dirty="0">
                <a:solidFill>
                  <a:schemeClr val="accent6">
                    <a:lumMod val="75000"/>
                  </a:schemeClr>
                </a:solidFill>
                <a:cs typeface="Courier New"/>
              </a:rPr>
              <a:t>finally</a:t>
            </a:r>
            <a:r>
              <a:rPr lang="en-US" sz="2000" dirty="0">
                <a:solidFill>
                  <a:schemeClr val="accent6">
                    <a:lumMod val="75000"/>
                  </a:schemeClr>
                </a:solidFill>
                <a:cs typeface="Courier New"/>
              </a:rPr>
              <a:t> block regardless the outcome of try/catch.</a:t>
            </a:r>
            <a:r>
              <a:rPr lang="en-US" sz="2000" dirty="0">
                <a:cs typeface="Courier New"/>
              </a:rPr>
              <a:t> It is used for cleaning things up (e.g., closing files, database connections, </a:t>
            </a:r>
            <a:r>
              <a:rPr lang="en-US" sz="2000" dirty="0" err="1">
                <a:cs typeface="Courier New"/>
              </a:rPr>
              <a:t>etc</a:t>
            </a:r>
            <a:r>
              <a:rPr lang="en-US" sz="2000" dirty="0">
                <a:cs typeface="Courier New"/>
              </a:rPr>
              <a:t>)</a:t>
            </a:r>
          </a:p>
          <a:p>
            <a:r>
              <a:rPr lang="en-US" sz="2000" dirty="0">
                <a:solidFill>
                  <a:schemeClr val="accent6">
                    <a:lumMod val="75000"/>
                  </a:schemeClr>
                </a:solidFill>
                <a:cs typeface="Courier New"/>
              </a:rPr>
              <a:t>Errors inside the finally block, usually cannot be recovered. </a:t>
            </a:r>
            <a:r>
              <a:rPr lang="en-US" sz="2000" dirty="0">
                <a:cs typeface="Courier New"/>
              </a:rPr>
              <a:t>It makes sense to use </a:t>
            </a:r>
            <a:r>
              <a:rPr lang="en-US" sz="2000" dirty="0" err="1">
                <a:solidFill>
                  <a:schemeClr val="accent6">
                    <a:lumMod val="75000"/>
                  </a:schemeClr>
                </a:solidFill>
                <a:cs typeface="Courier New"/>
              </a:rPr>
              <a:t>RuntimeException</a:t>
            </a:r>
            <a:r>
              <a:rPr lang="en-US" sz="2000" dirty="0">
                <a:solidFill>
                  <a:schemeClr val="accent6">
                    <a:lumMod val="75000"/>
                  </a:schemeClr>
                </a:solidFill>
                <a:cs typeface="Courier New"/>
              </a:rPr>
              <a:t>() </a:t>
            </a:r>
            <a:r>
              <a:rPr lang="en-US" sz="2000" dirty="0">
                <a:cs typeface="Courier New"/>
              </a:rPr>
              <a:t>(unchecked)</a:t>
            </a:r>
          </a:p>
          <a:p>
            <a:pPr marL="0" indent="0">
              <a:buNone/>
            </a:pPr>
            <a:endParaRPr lang="en-US" sz="1200" dirty="0">
              <a:latin typeface="Consolas"/>
              <a:cs typeface="Consolas"/>
            </a:endParaRPr>
          </a:p>
          <a:p>
            <a:pPr marL="0" indent="0">
              <a:buNone/>
            </a:pPr>
            <a:endParaRPr lang="en-US" sz="1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fontScale="475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null;</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if (f != null)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 new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it-IT" dirty="0"/>
          </a:p>
        </p:txBody>
      </p:sp>
    </p:spTree>
    <p:extLst>
      <p:ext uri="{BB962C8B-B14F-4D97-AF65-F5344CB8AC3E}">
        <p14:creationId xmlns:p14="http://schemas.microsoft.com/office/powerpoint/2010/main" val="377448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r>
              <a:rPr lang="en-US" dirty="0"/>
              <a:t>Java provides four keywords related to exceptions</a:t>
            </a:r>
          </a:p>
          <a:p>
            <a:pPr lvl="1"/>
            <a:r>
              <a:rPr lang="en-US" dirty="0">
                <a:solidFill>
                  <a:srgbClr val="E46C0A"/>
                </a:solidFill>
              </a:rPr>
              <a:t>Try</a:t>
            </a:r>
          </a:p>
          <a:p>
            <a:pPr lvl="2"/>
            <a:r>
              <a:rPr lang="en-US" dirty="0"/>
              <a:t>Contains code that may generate exceptions</a:t>
            </a:r>
          </a:p>
          <a:p>
            <a:pPr lvl="1"/>
            <a:r>
              <a:rPr lang="en-US" dirty="0">
                <a:solidFill>
                  <a:srgbClr val="E46C0A"/>
                </a:solidFill>
              </a:rPr>
              <a:t>Catch</a:t>
            </a:r>
          </a:p>
          <a:p>
            <a:pPr lvl="2"/>
            <a:r>
              <a:rPr lang="en-US" dirty="0"/>
              <a:t>Defines the error handler</a:t>
            </a:r>
          </a:p>
          <a:p>
            <a:pPr lvl="1"/>
            <a:r>
              <a:rPr lang="en-US" dirty="0">
                <a:solidFill>
                  <a:srgbClr val="E46C0A"/>
                </a:solidFill>
              </a:rPr>
              <a:t>Finally</a:t>
            </a:r>
          </a:p>
          <a:p>
            <a:pPr lvl="2"/>
            <a:r>
              <a:rPr lang="en-US" dirty="0"/>
              <a:t>Code block being executed regardless the catching phase</a:t>
            </a:r>
          </a:p>
          <a:p>
            <a:pPr lvl="1"/>
            <a:r>
              <a:rPr lang="en-US" dirty="0">
                <a:solidFill>
                  <a:srgbClr val="E46C0A"/>
                </a:solidFill>
              </a:rPr>
              <a:t>Throws </a:t>
            </a:r>
          </a:p>
          <a:p>
            <a:pPr lvl="2"/>
            <a:r>
              <a:rPr lang="en-US" dirty="0"/>
              <a:t>Mark a method as able to delegate exceptions</a:t>
            </a:r>
          </a:p>
          <a:p>
            <a:pPr lvl="1"/>
            <a:r>
              <a:rPr lang="en-US" dirty="0">
                <a:solidFill>
                  <a:srgbClr val="E46C0A"/>
                </a:solidFill>
              </a:rPr>
              <a:t>Throw</a:t>
            </a:r>
          </a:p>
          <a:p>
            <a:pPr lvl="2"/>
            <a:r>
              <a:rPr lang="en-US" dirty="0"/>
              <a:t>Generates a new exception</a:t>
            </a:r>
          </a:p>
          <a:p>
            <a:pPr lvl="2"/>
            <a:endParaRPr lang="en-US" dirty="0"/>
          </a:p>
          <a:p>
            <a:endParaRPr lang="en-US" dirty="0"/>
          </a:p>
          <a:p>
            <a:r>
              <a:rPr lang="en-US" dirty="0"/>
              <a:t>There is also a class for representing exceptions</a:t>
            </a:r>
          </a:p>
          <a:p>
            <a:pPr lvl="1"/>
            <a:r>
              <a:rPr lang="en-US" dirty="0" err="1">
                <a:solidFill>
                  <a:srgbClr val="E46C0A"/>
                </a:solidFill>
              </a:rPr>
              <a:t>java.lang.Exception</a:t>
            </a:r>
            <a:endParaRPr lang="en-US" dirty="0">
              <a:solidFill>
                <a:srgbClr val="E46C0A"/>
              </a:solidFill>
            </a:endParaRPr>
          </a:p>
          <a:p>
            <a:endParaRPr lang="en-US" dirty="0"/>
          </a:p>
        </p:txBody>
      </p:sp>
    </p:spTree>
    <p:extLst>
      <p:ext uri="{BB962C8B-B14F-4D97-AF65-F5344CB8AC3E}">
        <p14:creationId xmlns:p14="http://schemas.microsoft.com/office/powerpoint/2010/main" val="254472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sz="2400" dirty="0">
              <a:solidFill>
                <a:srgbClr val="E46C0A"/>
              </a:solidFill>
            </a:endParaRPr>
          </a:p>
          <a:p>
            <a:r>
              <a:rPr lang="en-US" sz="2400" dirty="0">
                <a:solidFill>
                  <a:srgbClr val="E46C0A"/>
                </a:solidFill>
              </a:rPr>
              <a:t>Exceptions allows delegate error handling to higher levels</a:t>
            </a:r>
          </a:p>
          <a:p>
            <a:pPr lvl="1"/>
            <a:r>
              <a:rPr lang="en-US" sz="2000" dirty="0" err="1"/>
              <a:t>Callee</a:t>
            </a:r>
            <a:r>
              <a:rPr lang="en-US" sz="2000" dirty="0"/>
              <a:t> might not know how to recover from an error</a:t>
            </a:r>
          </a:p>
          <a:p>
            <a:pPr lvl="1"/>
            <a:r>
              <a:rPr lang="en-US" sz="2000" dirty="0"/>
              <a:t>Moving upwards along the stack trace implies a larger “field of view”</a:t>
            </a:r>
          </a:p>
          <a:p>
            <a:pPr lvl="1"/>
            <a:r>
              <a:rPr lang="en-US" sz="2000" dirty="0"/>
              <a:t>Caller of a method can handle error in a more appropriate way than the </a:t>
            </a:r>
            <a:r>
              <a:rPr lang="en-US" sz="2000" dirty="0" err="1"/>
              <a:t>callee</a:t>
            </a:r>
            <a:endParaRPr lang="en-US" sz="2000" dirty="0"/>
          </a:p>
          <a:p>
            <a:endParaRPr lang="en-US" sz="2400" dirty="0"/>
          </a:p>
          <a:p>
            <a:endParaRPr lang="en-US" sz="2400" dirty="0"/>
          </a:p>
        </p:txBody>
      </p:sp>
    </p:spTree>
    <p:extLst>
      <p:ext uri="{BB962C8B-B14F-4D97-AF65-F5344CB8AC3E}">
        <p14:creationId xmlns:p14="http://schemas.microsoft.com/office/powerpoint/2010/main" val="328826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lstStyle/>
          <a:p>
            <a:r>
              <a:rPr lang="it-IT" dirty="0" err="1"/>
              <a:t>Preserve</a:t>
            </a:r>
            <a:r>
              <a:rPr lang="it-IT" dirty="0"/>
              <a:t> </a:t>
            </a:r>
            <a:r>
              <a:rPr lang="it-IT" dirty="0" err="1"/>
              <a:t>encapsulation</a:t>
            </a:r>
            <a:endParaRPr lang="it-IT"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fontScale="92500" lnSpcReduction="10000"/>
          </a:bodyPr>
          <a:lstStyle/>
          <a:p>
            <a:r>
              <a:rPr lang="en" dirty="0">
                <a:solidFill>
                  <a:schemeClr val="accent6">
                    <a:lumMod val="75000"/>
                  </a:schemeClr>
                </a:solidFill>
              </a:rPr>
              <a:t>Never let implementation-specific checked exceptions rise to the higher layers. For example, do not propagate </a:t>
            </a:r>
            <a:r>
              <a:rPr lang="en" dirty="0" err="1">
                <a:solidFill>
                  <a:schemeClr val="accent6">
                    <a:lumMod val="75000"/>
                  </a:schemeClr>
                </a:solidFill>
              </a:rPr>
              <a:t>SQLException</a:t>
            </a:r>
            <a:r>
              <a:rPr lang="en" dirty="0">
                <a:solidFill>
                  <a:schemeClr val="accent6">
                    <a:lumMod val="75000"/>
                  </a:schemeClr>
                </a:solidFill>
              </a:rPr>
              <a:t> from data access code to the business objects layer. </a:t>
            </a:r>
            <a:r>
              <a:rPr lang="en" dirty="0"/>
              <a:t>Business objects layer do not need to know about </a:t>
            </a:r>
            <a:r>
              <a:rPr lang="en" dirty="0" err="1"/>
              <a:t>SQLException</a:t>
            </a:r>
            <a:r>
              <a:rPr lang="en" dirty="0"/>
              <a:t>. You have two options:·</a:t>
            </a:r>
          </a:p>
          <a:p>
            <a:pPr lvl="1"/>
            <a:r>
              <a:rPr lang="en" dirty="0"/>
              <a:t>Convert </a:t>
            </a:r>
            <a:r>
              <a:rPr lang="en" dirty="0" err="1"/>
              <a:t>SQLException</a:t>
            </a:r>
            <a:r>
              <a:rPr lang="en" dirty="0"/>
              <a:t> into another checked exception, if the client code is expected to recover from the exception.</a:t>
            </a:r>
          </a:p>
          <a:p>
            <a:pPr lvl="1"/>
            <a:r>
              <a:rPr lang="en" dirty="0"/>
              <a:t>Convert </a:t>
            </a:r>
            <a:r>
              <a:rPr lang="en" dirty="0" err="1"/>
              <a:t>SQLException</a:t>
            </a:r>
            <a:r>
              <a:rPr lang="en" dirty="0"/>
              <a:t> into an unchecked exception, if the client code cannot do anything about it.</a:t>
            </a:r>
          </a:p>
          <a:p>
            <a:endParaRPr lang="it-IT" dirty="0"/>
          </a:p>
        </p:txBody>
      </p:sp>
    </p:spTree>
    <p:extLst>
      <p:ext uri="{BB962C8B-B14F-4D97-AF65-F5344CB8AC3E}">
        <p14:creationId xmlns:p14="http://schemas.microsoft.com/office/powerpoint/2010/main" val="652235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800" dirty="0">
                <a:solidFill>
                  <a:schemeClr val="accent6">
                    <a:lumMod val="75000"/>
                  </a:schemeClr>
                </a:solidFill>
              </a:rPr>
              <a:t>Closing resources in finally block guarantees that precious and scarce resource are released properly both in case of normal and aborted execution. </a:t>
            </a:r>
          </a:p>
          <a:p>
            <a:r>
              <a:rPr lang="en" sz="28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fontScale="77500" lnSpcReduction="20000"/>
          </a:bodyPr>
          <a:lstStyle/>
          <a:p>
            <a:r>
              <a:rPr lang="en" dirty="0">
                <a:solidFill>
                  <a:schemeClr val="accent6">
                    <a:lumMod val="75000"/>
                  </a:schemeClr>
                </a:solidFill>
              </a:rPr>
              <a:t>The message of Exception is the most important place where you can point out the cause of a problem because it is the first place programmers looks upon. </a:t>
            </a:r>
          </a:p>
          <a:p>
            <a:r>
              <a:rPr lang="en" dirty="0">
                <a:solidFill>
                  <a:schemeClr val="accent6">
                    <a:lumMod val="75000"/>
                  </a:schemeClr>
                </a:solidFill>
              </a:rPr>
              <a:t>Always try to provide precise and factual information here. </a:t>
            </a:r>
            <a:r>
              <a:rPr lang="en" dirty="0"/>
              <a:t>For example, compare:</a:t>
            </a:r>
          </a:p>
          <a:p>
            <a:pPr lvl="1"/>
            <a:r>
              <a:rPr lang="en" sz="2300" dirty="0"/>
              <a:t>new </a:t>
            </a:r>
            <a:r>
              <a:rPr lang="en" sz="2300" dirty="0" err="1"/>
              <a:t>IllegalArgumentException</a:t>
            </a:r>
            <a:r>
              <a:rPr lang="en" sz="2300" dirty="0"/>
              <a:t>("Incorrect argument for method”);</a:t>
            </a:r>
          </a:p>
          <a:p>
            <a:pPr lvl="1"/>
            <a:r>
              <a:rPr lang="en" sz="2300" dirty="0"/>
              <a:t>new </a:t>
            </a:r>
            <a:r>
              <a:rPr lang="en" sz="2300" dirty="0" err="1"/>
              <a:t>IllegalArgumentException</a:t>
            </a:r>
            <a:r>
              <a:rPr lang="en" sz="2300" dirty="0"/>
              <a:t>("Illegal value for ${argument}: ${value}”);</a:t>
            </a:r>
          </a:p>
          <a:p>
            <a:pPr lvl="1"/>
            <a:endParaRPr lang="en" sz="2100" dirty="0"/>
          </a:p>
          <a:p>
            <a:r>
              <a:rPr lang="en" dirty="0"/>
              <a:t>The first one just says that argument is illegal or incorrect, but second one include both name of argument and its illegal value which is important to point out cause of error.</a:t>
            </a:r>
          </a:p>
          <a:p>
            <a:r>
              <a:rPr lang="en" dirty="0"/>
              <a:t>Always follow this </a:t>
            </a:r>
            <a:r>
              <a:rPr lang="en" i="1" dirty="0"/>
              <a:t>Java best practice</a:t>
            </a:r>
            <a:r>
              <a:rPr lang="en" dirty="0"/>
              <a:t>, when writing code for handling exceptions and errors in Java.</a:t>
            </a:r>
          </a:p>
          <a:p>
            <a:endParaRPr lang="it-IT" dirty="0"/>
          </a:p>
        </p:txBody>
      </p:sp>
    </p:spTree>
    <p:extLst>
      <p:ext uri="{BB962C8B-B14F-4D97-AF65-F5344CB8AC3E}">
        <p14:creationId xmlns:p14="http://schemas.microsoft.com/office/powerpoint/2010/main" val="40458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2800" dirty="0"/>
              <a:t>Convert Checked Exception into </a:t>
            </a:r>
            <a:r>
              <a:rPr lang="en" sz="2800" dirty="0" err="1"/>
              <a:t>RuntimeException</a:t>
            </a:r>
            <a:endParaRPr lang="it-IT" sz="28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fontScale="92500" lnSpcReduction="10000"/>
          </a:bodyPr>
          <a:lstStyle/>
          <a:p>
            <a:r>
              <a:rPr lang="en" dirty="0"/>
              <a:t>This is one of the technique used to limit use of checked Exception in many of frameworks like Spring ,where most of checked Exception, which are raised from JDBC is wrapped into </a:t>
            </a:r>
            <a:r>
              <a:rPr lang="en" dirty="0" err="1"/>
              <a:t>DataAccessException</a:t>
            </a:r>
            <a:r>
              <a:rPr lang="en" dirty="0"/>
              <a:t>, an unchecked Exception. </a:t>
            </a:r>
          </a:p>
          <a:p>
            <a:r>
              <a:rPr lang="en" dirty="0">
                <a:solidFill>
                  <a:schemeClr val="accent6">
                    <a:lumMod val="75000"/>
                  </a:schemeClr>
                </a:solidFill>
              </a:rPr>
              <a:t>This Java best practice provides benefits, in terms of restricting specific exception into specific modules, like </a:t>
            </a:r>
            <a:r>
              <a:rPr lang="en" dirty="0" err="1">
                <a:solidFill>
                  <a:schemeClr val="accent6">
                    <a:lumMod val="75000"/>
                  </a:schemeClr>
                </a:solidFill>
              </a:rPr>
              <a:t>SQLException</a:t>
            </a:r>
            <a:r>
              <a:rPr lang="en" dirty="0">
                <a:solidFill>
                  <a:schemeClr val="accent6">
                    <a:lumMod val="75000"/>
                  </a:schemeClr>
                </a:solidFill>
              </a:rPr>
              <a:t> into DAO layer and throwing meaningful </a:t>
            </a:r>
            <a:r>
              <a:rPr lang="en" dirty="0" err="1">
                <a:solidFill>
                  <a:schemeClr val="accent6">
                    <a:lumMod val="75000"/>
                  </a:schemeClr>
                </a:solidFill>
              </a:rPr>
              <a:t>RuntimeException</a:t>
            </a:r>
            <a:r>
              <a:rPr lang="en" dirty="0">
                <a:solidFill>
                  <a:schemeClr val="accent6">
                    <a:lumMod val="75000"/>
                  </a:schemeClr>
                </a:solidFill>
              </a:rPr>
              <a:t> to client layer.</a:t>
            </a:r>
            <a:endParaRPr lang="it-IT"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read a file into memory</a:t>
            </a:r>
          </a:p>
        </p:txBody>
      </p:sp>
      <p:sp>
        <p:nvSpPr>
          <p:cNvPr id="3" name="Content Placeholder 2"/>
          <p:cNvSpPr>
            <a:spLocks noGrp="1"/>
          </p:cNvSpPr>
          <p:nvPr>
            <p:ph idx="1"/>
          </p:nvPr>
        </p:nvSpPr>
        <p:spPr/>
        <p:txBody>
          <a:bodyPr>
            <a:normAutofit/>
          </a:bodyPr>
          <a:lstStyle/>
          <a:p>
            <a:pPr marL="527050" indent="-514350">
              <a:lnSpc>
                <a:spcPct val="100000"/>
              </a:lnSpc>
              <a:buFont typeface="+mj-lt"/>
              <a:buAutoNum type="arabicPeriod"/>
              <a:tabLst>
                <a:tab pos="297180" algn="l"/>
              </a:tabLst>
            </a:pPr>
            <a:r>
              <a:rPr lang="en-US" sz="2800" spc="5" dirty="0">
                <a:latin typeface="Calibri"/>
                <a:cs typeface="Calibri"/>
              </a:rPr>
              <a:t>O</a:t>
            </a:r>
            <a:r>
              <a:rPr lang="en-US" sz="2800" spc="-5" dirty="0">
                <a:latin typeface="Calibri"/>
                <a:cs typeface="Calibri"/>
              </a:rPr>
              <a:t>pe</a:t>
            </a:r>
            <a:r>
              <a:rPr lang="en-US" sz="2800" dirty="0">
                <a:latin typeface="Calibri"/>
                <a:cs typeface="Calibri"/>
              </a:rPr>
              <a:t>n</a:t>
            </a:r>
            <a:r>
              <a:rPr lang="en-US" sz="2800" spc="170" dirty="0">
                <a:latin typeface="Calibri"/>
                <a:cs typeface="Calibri"/>
              </a:rPr>
              <a:t> </a:t>
            </a:r>
            <a:r>
              <a:rPr lang="en-US" sz="2800" spc="-5" dirty="0">
                <a:latin typeface="Calibri"/>
                <a:cs typeface="Calibri"/>
              </a:rPr>
              <a:t>a</a:t>
            </a:r>
            <a:r>
              <a:rPr lang="en-US" sz="2800" spc="160" dirty="0">
                <a:latin typeface="Calibri"/>
                <a:cs typeface="Calibri"/>
              </a:rPr>
              <a:t> </a:t>
            </a:r>
            <a:r>
              <a:rPr lang="en-US" sz="2800" spc="-5" dirty="0">
                <a:latin typeface="Calibri"/>
                <a:cs typeface="Calibri"/>
              </a:rPr>
              <a:t>f</a:t>
            </a:r>
            <a:r>
              <a:rPr lang="en-US" sz="2800" dirty="0">
                <a:latin typeface="Calibri"/>
                <a:cs typeface="Calibri"/>
              </a:rPr>
              <a:t>i</a:t>
            </a:r>
            <a:r>
              <a:rPr lang="en-US" sz="2800" spc="-5" dirty="0">
                <a:latin typeface="Calibri"/>
                <a:cs typeface="Calibri"/>
              </a:rPr>
              <a:t>l</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10" dirty="0">
                <a:latin typeface="Calibri"/>
                <a:cs typeface="Calibri"/>
              </a:rPr>
              <a:t>De</a:t>
            </a:r>
            <a:r>
              <a:rPr lang="en-US" sz="2800" spc="-5" dirty="0">
                <a:latin typeface="Calibri"/>
                <a:cs typeface="Calibri"/>
              </a:rPr>
              <a:t>te</a:t>
            </a:r>
            <a:r>
              <a:rPr lang="en-US" sz="2800" dirty="0">
                <a:latin typeface="Calibri"/>
                <a:cs typeface="Calibri"/>
              </a:rPr>
              <a:t>r</a:t>
            </a:r>
            <a:r>
              <a:rPr lang="en-US" sz="2800" spc="5" dirty="0">
                <a:latin typeface="Calibri"/>
                <a:cs typeface="Calibri"/>
              </a:rPr>
              <a:t>m</a:t>
            </a:r>
            <a:r>
              <a:rPr lang="en-US" sz="2800" dirty="0">
                <a:latin typeface="Calibri"/>
                <a:cs typeface="Calibri"/>
              </a:rPr>
              <a:t>i</a:t>
            </a:r>
            <a:r>
              <a:rPr lang="en-US" sz="2800" spc="5" dirty="0">
                <a:latin typeface="Calibri"/>
                <a:cs typeface="Calibri"/>
              </a:rPr>
              <a:t>n</a:t>
            </a:r>
            <a:r>
              <a:rPr lang="en-US" sz="2800" dirty="0">
                <a:latin typeface="Calibri"/>
                <a:cs typeface="Calibri"/>
              </a:rPr>
              <a:t>e</a:t>
            </a:r>
            <a:r>
              <a:rPr lang="en-US" sz="2800" spc="16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si</a:t>
            </a:r>
            <a:r>
              <a:rPr lang="en-US" sz="2800" spc="5" dirty="0">
                <a:latin typeface="Calibri"/>
                <a:cs typeface="Calibri"/>
              </a:rPr>
              <a:t>z</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5" dirty="0">
                <a:latin typeface="Calibri"/>
                <a:cs typeface="Calibri"/>
              </a:rPr>
              <a:t>A</a:t>
            </a:r>
            <a:r>
              <a:rPr lang="en-US" sz="2800" spc="-5" dirty="0">
                <a:latin typeface="Calibri"/>
                <a:cs typeface="Calibri"/>
              </a:rPr>
              <a:t>l</a:t>
            </a:r>
            <a:r>
              <a:rPr lang="en-US" sz="2800" dirty="0">
                <a:latin typeface="Calibri"/>
                <a:cs typeface="Calibri"/>
              </a:rPr>
              <a:t>l</a:t>
            </a:r>
            <a:r>
              <a:rPr lang="en-US" sz="2800" spc="5" dirty="0">
                <a:latin typeface="Calibri"/>
                <a:cs typeface="Calibri"/>
              </a:rPr>
              <a:t>o</a:t>
            </a:r>
            <a:r>
              <a:rPr lang="en-US" sz="2800" spc="10" dirty="0">
                <a:latin typeface="Calibri"/>
                <a:cs typeface="Calibri"/>
              </a:rPr>
              <a:t>c</a:t>
            </a:r>
            <a:r>
              <a:rPr lang="en-US" sz="2800" spc="-5" dirty="0">
                <a:latin typeface="Calibri"/>
                <a:cs typeface="Calibri"/>
              </a:rPr>
              <a:t>at</a:t>
            </a:r>
            <a:r>
              <a:rPr lang="en-US" sz="2800" dirty="0">
                <a:latin typeface="Calibri"/>
                <a:cs typeface="Calibri"/>
              </a:rPr>
              <a:t>e</a:t>
            </a:r>
            <a:r>
              <a:rPr lang="en-US" sz="2800" spc="170" dirty="0">
                <a:latin typeface="Calibri"/>
                <a:cs typeface="Calibri"/>
              </a:rPr>
              <a:t> the needed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 </a:t>
            </a:r>
          </a:p>
          <a:p>
            <a:pPr marL="527050" indent="-514350">
              <a:lnSpc>
                <a:spcPct val="100000"/>
              </a:lnSpc>
              <a:buFont typeface="+mj-lt"/>
              <a:buAutoNum type="arabicPeriod"/>
              <a:tabLst>
                <a:tab pos="297180" algn="l"/>
              </a:tabLst>
            </a:pPr>
            <a:r>
              <a:rPr lang="en-US" sz="2800" dirty="0">
                <a:latin typeface="Calibri"/>
                <a:cs typeface="Calibri"/>
              </a:rPr>
              <a:t>R</a:t>
            </a:r>
            <a:r>
              <a:rPr lang="en-US" sz="2800" spc="-5" dirty="0">
                <a:latin typeface="Calibri"/>
                <a:cs typeface="Calibri"/>
              </a:rPr>
              <a:t>ea</a:t>
            </a:r>
            <a:r>
              <a:rPr lang="en-US" sz="2800" dirty="0">
                <a:latin typeface="Calibri"/>
                <a:cs typeface="Calibri"/>
              </a:rPr>
              <a:t>d</a:t>
            </a:r>
            <a:r>
              <a:rPr lang="en-US" sz="2800" spc="165"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7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i</a:t>
            </a:r>
            <a:r>
              <a:rPr lang="en-US" sz="2800" spc="-5" dirty="0">
                <a:latin typeface="Calibri"/>
                <a:cs typeface="Calibri"/>
              </a:rPr>
              <a:t>nt</a:t>
            </a:r>
            <a:r>
              <a:rPr lang="en-US" sz="2800" dirty="0">
                <a:latin typeface="Calibri"/>
                <a:cs typeface="Calibri"/>
              </a:rPr>
              <a:t>o</a:t>
            </a:r>
            <a:r>
              <a:rPr lang="en-US" sz="2800" spc="175" dirty="0">
                <a:latin typeface="Calibri"/>
                <a:cs typeface="Calibri"/>
              </a:rPr>
              <a:t>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a:t>
            </a:r>
            <a:endParaRPr lang="en-US" sz="2800" dirty="0">
              <a:solidFill>
                <a:srgbClr val="E46C0A"/>
              </a:solidFill>
              <a:latin typeface="Calibri"/>
              <a:cs typeface="Calibri"/>
            </a:endParaRPr>
          </a:p>
          <a:p>
            <a:pPr marL="527050" indent="-514350">
              <a:lnSpc>
                <a:spcPct val="100000"/>
              </a:lnSpc>
              <a:buFont typeface="+mj-lt"/>
              <a:buAutoNum type="arabicPeriod"/>
              <a:tabLst>
                <a:tab pos="297180" algn="l"/>
              </a:tabLst>
            </a:pPr>
            <a:r>
              <a:rPr lang="en-US" sz="2800" dirty="0">
                <a:latin typeface="Calibri"/>
                <a:cs typeface="Calibri"/>
              </a:rPr>
              <a:t>Cl</a:t>
            </a:r>
            <a:r>
              <a:rPr lang="en-US" sz="2800" spc="5" dirty="0">
                <a:latin typeface="Calibri"/>
                <a:cs typeface="Calibri"/>
              </a:rPr>
              <a:t>o</a:t>
            </a:r>
            <a:r>
              <a:rPr lang="en-US" sz="2800" dirty="0">
                <a:latin typeface="Calibri"/>
                <a:cs typeface="Calibri"/>
              </a:rPr>
              <a:t>se</a:t>
            </a:r>
            <a:r>
              <a:rPr lang="en-US" sz="2800" spc="160"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60" dirty="0">
                <a:latin typeface="Calibri"/>
                <a:cs typeface="Calibri"/>
              </a:rPr>
              <a:t> </a:t>
            </a:r>
            <a:r>
              <a:rPr lang="en-US" sz="2800" spc="-5" dirty="0">
                <a:latin typeface="Calibri"/>
                <a:cs typeface="Calibri"/>
              </a:rPr>
              <a:t>f</a:t>
            </a:r>
            <a:r>
              <a:rPr lang="en-US" sz="2800" dirty="0">
                <a:latin typeface="Calibri"/>
                <a:cs typeface="Calibri"/>
              </a:rPr>
              <a:t>ile</a:t>
            </a:r>
          </a:p>
          <a:p>
            <a:pPr marL="297180" indent="-284480">
              <a:lnSpc>
                <a:spcPct val="100000"/>
              </a:lnSpc>
              <a:spcBef>
                <a:spcPts val="330"/>
              </a:spcBef>
              <a:buFont typeface="OpenSymbol"/>
              <a:buChar char="▪"/>
              <a:tabLst>
                <a:tab pos="297180" algn="l"/>
              </a:tabLst>
            </a:pPr>
            <a:endParaRPr lang="en-US" sz="2800" dirty="0">
              <a:latin typeface="Calibri"/>
              <a:cs typeface="Calibri"/>
            </a:endParaRPr>
          </a:p>
          <a:p>
            <a:pPr marL="12700" indent="0">
              <a:lnSpc>
                <a:spcPct val="100000"/>
              </a:lnSpc>
              <a:spcBef>
                <a:spcPts val="330"/>
              </a:spcBef>
              <a:buNone/>
              <a:tabLst>
                <a:tab pos="297180" algn="l"/>
              </a:tabLst>
            </a:pPr>
            <a:r>
              <a:rPr lang="en-US" sz="2800" dirty="0">
                <a:solidFill>
                  <a:srgbClr val="E46C0A"/>
                </a:solidFill>
                <a:latin typeface="Calibri"/>
                <a:cs typeface="Calibri"/>
              </a:rPr>
              <a:t>All these operations can fail! </a:t>
            </a:r>
          </a:p>
          <a:p>
            <a:pPr marL="12700" indent="0">
              <a:lnSpc>
                <a:spcPct val="100000"/>
              </a:lnSpc>
              <a:spcBef>
                <a:spcPts val="330"/>
              </a:spcBef>
              <a:buNone/>
              <a:tabLst>
                <a:tab pos="297180" algn="l"/>
              </a:tabLst>
            </a:pPr>
            <a:r>
              <a:rPr lang="en-US" sz="2800" dirty="0">
                <a:solidFill>
                  <a:srgbClr val="E46C0A"/>
                </a:solidFill>
                <a:latin typeface="Calibri"/>
                <a:cs typeface="Calibri"/>
              </a:rPr>
              <a:t>Errors must be checked.</a:t>
            </a: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lstStyle/>
          <a:p>
            <a:r>
              <a:rPr lang="it-IT" dirty="0" err="1"/>
              <a:t>Avoid</a:t>
            </a:r>
            <a:r>
              <a:rPr lang="it-IT" dirty="0"/>
              <a:t> </a:t>
            </a:r>
            <a:r>
              <a:rPr lang="it-IT" dirty="0" err="1"/>
              <a:t>empty</a:t>
            </a:r>
            <a:r>
              <a:rPr lang="it-IT" dirty="0"/>
              <a:t> catch </a:t>
            </a:r>
            <a:r>
              <a:rPr lang="it-IT" dirty="0" err="1"/>
              <a:t>blocks</a:t>
            </a:r>
            <a:endParaRPr lang="it-IT"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lnSpcReduction="10000"/>
          </a:bodyPr>
          <a:lstStyle/>
          <a:p>
            <a:r>
              <a:rPr lang="en"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dirty="0"/>
          </a:p>
        </p:txBody>
      </p:sp>
    </p:spTree>
    <p:extLst>
      <p:ext uri="{BB962C8B-B14F-4D97-AF65-F5344CB8AC3E}">
        <p14:creationId xmlns:p14="http://schemas.microsoft.com/office/powerpoint/2010/main" val="1578523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lstStyle/>
          <a:p>
            <a:r>
              <a:rPr lang="it-IT" dirty="0"/>
              <a:t>Use Standard </a:t>
            </a:r>
            <a:r>
              <a:rPr lang="it-IT" dirty="0" err="1"/>
              <a:t>Exceptions</a:t>
            </a:r>
            <a:endParaRPr lang="it-IT"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fontScale="85000" lnSpcReduction="10000"/>
          </a:bodyPr>
          <a:lstStyle/>
          <a:p>
            <a:r>
              <a:rPr lang="en" dirty="0">
                <a:solidFill>
                  <a:schemeClr val="accent6">
                    <a:lumMod val="75000"/>
                  </a:schemeClr>
                </a:solidFill>
              </a:rPr>
              <a:t>Using standard Exception instead of creating own Exception is better in terms of maintenance and consistency. </a:t>
            </a:r>
          </a:p>
          <a:p>
            <a:r>
              <a:rPr lang="en" dirty="0"/>
              <a:t>Reusing standard exception makes code more readable, because most of Java developers are familiar with standard </a:t>
            </a:r>
            <a:r>
              <a:rPr lang="en" dirty="0" err="1"/>
              <a:t>RuntimeException</a:t>
            </a:r>
            <a:r>
              <a:rPr lang="en" dirty="0"/>
              <a:t> from JDK like, </a:t>
            </a:r>
            <a:r>
              <a:rPr lang="en" dirty="0" err="1"/>
              <a:t>IllegalStateException</a:t>
            </a:r>
            <a:r>
              <a:rPr lang="en" dirty="0"/>
              <a:t>, </a:t>
            </a:r>
            <a:r>
              <a:rPr lang="en" dirty="0" err="1"/>
              <a:t>IllegalArgumentException</a:t>
            </a:r>
            <a:r>
              <a:rPr lang="en" dirty="0"/>
              <a:t> etc. and they will immediately be able to know purpose of Exception, instead of looking out another place on code or docs to find out purpose of user defined Exceptions.</a:t>
            </a:r>
            <a:endParaRPr lang="it-IT" dirty="0"/>
          </a:p>
        </p:txBody>
      </p:sp>
    </p:spTree>
    <p:extLst>
      <p:ext uri="{BB962C8B-B14F-4D97-AF65-F5344CB8AC3E}">
        <p14:creationId xmlns:p14="http://schemas.microsoft.com/office/powerpoint/2010/main" val="3221945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200" dirty="0"/>
              <a:t>Document Exception thrown by any method</a:t>
            </a:r>
            <a:endParaRPr lang="it-IT" sz="32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lstStyle/>
          <a:p>
            <a:r>
              <a:rPr lang="en" dirty="0"/>
              <a:t>Java provides throw and throws keyword to throw exception and in </a:t>
            </a:r>
            <a:r>
              <a:rPr lang="en" dirty="0" err="1"/>
              <a:t>javadoc</a:t>
            </a:r>
            <a:r>
              <a:rPr lang="en" dirty="0"/>
              <a:t> you have @throw to document possible Exception thrown by any method. This becomes increasingly important if you are writing API or public interface. </a:t>
            </a:r>
            <a:r>
              <a:rPr lang="en" dirty="0">
                <a:solidFill>
                  <a:schemeClr val="accent6">
                    <a:lumMod val="75000"/>
                  </a:schemeClr>
                </a:solidFill>
              </a:rPr>
              <a:t>With proper documentation of Exception thrown by any method you can potentially alert anyone who is using it.</a:t>
            </a:r>
            <a:endParaRPr lang="it-IT"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idx="1"/>
          </p:nvPr>
        </p:nvSpPr>
        <p:spPr/>
        <p:txBody>
          <a:bodyPr>
            <a:normAutofit fontScale="92500" lnSpcReduction="10000"/>
          </a:bodyPr>
          <a:lstStyle/>
          <a:p>
            <a:pPr marL="584200" marR="1285240" indent="-571500">
              <a:lnSpc>
                <a:spcPct val="100600"/>
              </a:lnSpc>
            </a:pPr>
            <a:r>
              <a:rPr lang="en-US" sz="3900" spc="-5" dirty="0">
                <a:solidFill>
                  <a:srgbClr val="008000"/>
                </a:solidFill>
                <a:latin typeface="Calibri"/>
                <a:cs typeface="Calibri"/>
              </a:rPr>
              <a:t>Short, readable </a:t>
            </a:r>
            <a:r>
              <a:rPr lang="en-US" sz="3900" spc="-5" dirty="0">
                <a:solidFill>
                  <a:srgbClr val="000000"/>
                </a:solidFill>
                <a:latin typeface="Calibri"/>
                <a:cs typeface="Calibri"/>
              </a:rPr>
              <a:t>BUT </a:t>
            </a:r>
            <a:r>
              <a:rPr lang="en-US" sz="3900" spc="-5" dirty="0">
                <a:solidFill>
                  <a:schemeClr val="accent6">
                    <a:lumMod val="75000"/>
                  </a:schemeClr>
                </a:solidFill>
                <a:latin typeface="Calibri"/>
                <a:cs typeface="Calibri"/>
              </a:rPr>
              <a:t>not reusable nor dependable (errors are not checked at all)</a:t>
            </a:r>
          </a:p>
          <a:p>
            <a:pPr marL="12700" marR="1285240" indent="0">
              <a:lnSpc>
                <a:spcPct val="100600"/>
              </a:lnSpc>
              <a:buNone/>
            </a:pPr>
            <a:endParaRPr lang="en-US" sz="2400" spc="-5" dirty="0">
              <a:solidFill>
                <a:srgbClr val="000000"/>
              </a:solidFill>
              <a:latin typeface="Consolas"/>
              <a:cs typeface="Consolas"/>
            </a:endParaRPr>
          </a:p>
          <a:p>
            <a:pPr marL="12700" marR="1285240" indent="0">
              <a:lnSpc>
                <a:spcPct val="100600"/>
              </a:lnSpc>
              <a:buNone/>
            </a:pPr>
            <a:r>
              <a:rPr lang="en-US" sz="2400" spc="-5" dirty="0">
                <a:solidFill>
                  <a:srgbClr val="000000"/>
                </a:solidFill>
                <a:latin typeface="Consolas"/>
                <a:cs typeface="Consolas"/>
              </a:rPr>
              <a:t>void</a:t>
            </a:r>
            <a:r>
              <a:rPr lang="en-US" sz="2400" dirty="0">
                <a:solidFill>
                  <a:srgbClr val="000000"/>
                </a:solidFill>
                <a:latin typeface="Consolas"/>
                <a:cs typeface="Consolas"/>
              </a:rPr>
              <a:t> </a:t>
            </a:r>
            <a:r>
              <a:rPr lang="en-US" sz="2400" spc="-5" dirty="0" err="1">
                <a:latin typeface="Consolas"/>
                <a:cs typeface="Consolas"/>
              </a:rPr>
              <a:t>loadFil</a:t>
            </a:r>
            <a:r>
              <a:rPr lang="en-US" sz="2400" dirty="0" err="1">
                <a:latin typeface="Consolas"/>
                <a:cs typeface="Consolas"/>
              </a:rPr>
              <a:t>e</a:t>
            </a:r>
            <a:r>
              <a:rPr lang="en-US" sz="2400" dirty="0">
                <a:latin typeface="Consolas"/>
                <a:cs typeface="Consolas"/>
              </a:rPr>
              <a:t>() </a:t>
            </a:r>
            <a:r>
              <a:rPr lang="en-US" sz="2400" spc="135" dirty="0">
                <a:latin typeface="Consolas"/>
                <a:cs typeface="Consolas"/>
              </a:rPr>
              <a:t> </a:t>
            </a:r>
            <a:r>
              <a:rPr lang="en-US" sz="2400" dirty="0">
                <a:solidFill>
                  <a:srgbClr val="000000"/>
                </a:solidFill>
                <a:latin typeface="Consolas"/>
                <a:cs typeface="Consolas"/>
              </a:rPr>
              <a:t>{</a:t>
            </a:r>
          </a:p>
          <a:p>
            <a:pPr marL="12700" marR="1285240" indent="0">
              <a:lnSpc>
                <a:spcPct val="100600"/>
              </a:lnSpc>
              <a:buNone/>
            </a:pPr>
            <a:r>
              <a:rPr lang="en-US" sz="2400" spc="-5" dirty="0">
                <a:solidFill>
                  <a:srgbClr val="000000"/>
                </a:solidFill>
                <a:latin typeface="Consolas"/>
                <a:cs typeface="Consolas"/>
              </a:rPr>
              <a:t>	open file;</a:t>
            </a:r>
          </a:p>
          <a:p>
            <a:pPr marL="12700" marR="1285240" indent="0">
              <a:lnSpc>
                <a:spcPct val="100600"/>
              </a:lnSpc>
              <a:buNone/>
            </a:pPr>
            <a:r>
              <a:rPr lang="en-US" sz="2400" spc="-5" dirty="0">
                <a:solidFill>
                  <a:srgbClr val="000000"/>
                </a:solidFill>
                <a:latin typeface="Consolas"/>
                <a:cs typeface="Consolas"/>
              </a:rPr>
              <a:t>	determine file size;</a:t>
            </a:r>
          </a:p>
          <a:p>
            <a:pPr marL="12700" marR="1285240" indent="0">
              <a:lnSpc>
                <a:spcPct val="100600"/>
              </a:lnSpc>
              <a:buNone/>
            </a:pPr>
            <a:r>
              <a:rPr lang="en-US" sz="2400" spc="-5" dirty="0">
                <a:solidFill>
                  <a:srgbClr val="000000"/>
                </a:solidFill>
                <a:latin typeface="Consolas"/>
                <a:cs typeface="Consolas"/>
              </a:rPr>
              <a:t>   allocate memory;</a:t>
            </a:r>
          </a:p>
          <a:p>
            <a:pPr marL="12700" marR="1285240" indent="0">
              <a:lnSpc>
                <a:spcPct val="100600"/>
              </a:lnSpc>
              <a:buNone/>
            </a:pPr>
            <a:r>
              <a:rPr lang="en-US" sz="2400" spc="-5" dirty="0">
                <a:solidFill>
                  <a:srgbClr val="000000"/>
                </a:solidFill>
                <a:latin typeface="Consolas"/>
                <a:cs typeface="Consolas"/>
              </a:rPr>
              <a:t>   read file into memory;</a:t>
            </a:r>
          </a:p>
          <a:p>
            <a:pPr marL="12700" marR="1285240" indent="0">
              <a:lnSpc>
                <a:spcPct val="100600"/>
              </a:lnSpc>
              <a:buNone/>
            </a:pPr>
            <a:r>
              <a:rPr lang="en-US" sz="2400" spc="-5" dirty="0">
                <a:solidFill>
                  <a:srgbClr val="000000"/>
                </a:solidFill>
                <a:latin typeface="Consolas"/>
                <a:cs typeface="Consolas"/>
              </a:rPr>
              <a:t>	close file;</a:t>
            </a:r>
          </a:p>
          <a:p>
            <a:pPr marL="0" indent="0">
              <a:spcBef>
                <a:spcPts val="10"/>
              </a:spcBef>
              <a:buNone/>
            </a:pPr>
            <a:r>
              <a:rPr lang="en-US" sz="2400" dirty="0">
                <a:solidFill>
                  <a:srgbClr val="000000"/>
                </a:solidFill>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223328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3" name="Content Placeholder 2"/>
          <p:cNvSpPr>
            <a:spLocks noGrp="1"/>
          </p:cNvSpPr>
          <p:nvPr>
            <p:ph idx="1"/>
          </p:nvPr>
        </p:nvSpPr>
        <p:spPr>
          <a:xfrm>
            <a:off x="4503706" y="1600200"/>
            <a:ext cx="4183094" cy="4525963"/>
          </a:xfrm>
        </p:spPr>
        <p:txBody>
          <a:bodyPr/>
          <a:lstStyle/>
          <a:p>
            <a:r>
              <a:rPr lang="en-US" sz="2800" dirty="0">
                <a:solidFill>
                  <a:srgbClr val="008000"/>
                </a:solidFill>
              </a:rPr>
              <a:t>Reusable, dependable </a:t>
            </a:r>
            <a:r>
              <a:rPr lang="en-US" sz="2800" dirty="0"/>
              <a:t>BUT </a:t>
            </a:r>
            <a:r>
              <a:rPr lang="en-US" sz="2800" dirty="0">
                <a:solidFill>
                  <a:schemeClr val="accent6">
                    <a:lumMod val="75000"/>
                  </a:schemeClr>
                </a:solidFill>
              </a:rPr>
              <a:t>long and obscure</a:t>
            </a:r>
          </a:p>
          <a:p>
            <a:r>
              <a:rPr lang="en-US" sz="2800" dirty="0"/>
              <a:t>A lot of error-detection and error-handling code</a:t>
            </a:r>
          </a:p>
          <a:p>
            <a:pPr lvl="1"/>
            <a:r>
              <a:rPr lang="en-US" sz="2400" dirty="0"/>
              <a:t>To detect errors we have to remember the specification of library calls </a:t>
            </a:r>
          </a:p>
          <a:p>
            <a:pPr lvl="1"/>
            <a:r>
              <a:rPr lang="en-US" sz="2400" dirty="0"/>
              <a:t>Each library has its own standards</a:t>
            </a:r>
          </a:p>
          <a:p>
            <a:pPr marL="0" indent="0">
              <a:buNone/>
            </a:pPr>
            <a:endParaRPr lang="en-US" dirty="0"/>
          </a:p>
        </p:txBody>
      </p:sp>
      <p:sp>
        <p:nvSpPr>
          <p:cNvPr id="7" name="object 6"/>
          <p:cNvSpPr txBox="1">
            <a:spLocks/>
          </p:cNvSpPr>
          <p:nvPr/>
        </p:nvSpPr>
        <p:spPr>
          <a:xfrm>
            <a:off x="764884" y="1666328"/>
            <a:ext cx="4213516" cy="4441601"/>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 marR="1285240" indent="0">
              <a:lnSpc>
                <a:spcPct val="100600"/>
              </a:lnSpc>
              <a:buNone/>
            </a:pPr>
            <a:r>
              <a:rPr lang="en-US" sz="1200" b="1" spc="-5" dirty="0">
                <a:latin typeface="Consolas"/>
                <a:cs typeface="Consolas"/>
              </a:rPr>
              <a:t>ope</a:t>
            </a:r>
            <a:r>
              <a:rPr lang="en-US" sz="1200" b="1" dirty="0">
                <a:latin typeface="Consolas"/>
                <a:cs typeface="Consolas"/>
              </a:rPr>
              <a:t>n </a:t>
            </a:r>
            <a:r>
              <a:rPr lang="en-US" sz="1200" b="1" spc="-5" dirty="0">
                <a:latin typeface="Consolas"/>
                <a:cs typeface="Consolas"/>
              </a:rPr>
              <a:t>file;</a:t>
            </a:r>
          </a:p>
          <a:p>
            <a:pPr marL="12700" marR="128524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12700" marR="128524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-1;</a:t>
            </a:r>
            <a:endParaRPr lang="en-US" sz="1200" b="1" spc="-5" dirty="0">
              <a:latin typeface="Consolas"/>
              <a:cs typeface="Consolas"/>
            </a:endParaRPr>
          </a:p>
          <a:p>
            <a:pPr marL="0" marR="645160" indent="0">
              <a:lnSpc>
                <a:spcPct val="100600"/>
              </a:lnSpc>
              <a:buNone/>
            </a:pPr>
            <a:r>
              <a:rPr lang="en-US" sz="1200" b="1" spc="-5" dirty="0">
                <a:latin typeface="Consolas"/>
                <a:cs typeface="Consolas"/>
              </a:rPr>
              <a:t>determin</a:t>
            </a:r>
            <a:r>
              <a:rPr lang="en-US" sz="1200" b="1" dirty="0">
                <a:latin typeface="Consolas"/>
                <a:cs typeface="Consolas"/>
              </a:rPr>
              <a:t>e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size; </a:t>
            </a:r>
          </a:p>
          <a:p>
            <a:pPr marL="0" marR="64516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marR="64516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-2;</a:t>
            </a:r>
            <a:endParaRPr lang="en-US" sz="1200" b="1" spc="-5" dirty="0">
              <a:latin typeface="Consolas"/>
              <a:cs typeface="Consolas"/>
            </a:endParaRPr>
          </a:p>
          <a:p>
            <a:pPr marL="0" marR="5080" indent="0">
              <a:lnSpc>
                <a:spcPct val="100600"/>
              </a:lnSpc>
              <a:buNone/>
            </a:pPr>
            <a:r>
              <a:rPr lang="en-US" sz="1200" b="1" spc="-5" dirty="0">
                <a:latin typeface="Consolas"/>
                <a:cs typeface="Consolas"/>
              </a:rPr>
              <a:t>allocat</a:t>
            </a:r>
            <a:r>
              <a:rPr lang="en-US" sz="1200" b="1" dirty="0">
                <a:latin typeface="Consolas"/>
                <a:cs typeface="Consolas"/>
              </a:rPr>
              <a:t>e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 </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-3;</a:t>
            </a:r>
          </a:p>
          <a:p>
            <a:pPr marL="0" indent="0">
              <a:spcBef>
                <a:spcPts val="10"/>
              </a:spcBef>
              <a:buNone/>
            </a:pPr>
            <a:r>
              <a:rPr lang="en-US" sz="1200" b="1" dirty="0">
                <a:solidFill>
                  <a:srgbClr val="000000"/>
                </a:solidFill>
                <a:latin typeface="Consolas"/>
                <a:cs typeface="Consolas"/>
              </a:rPr>
              <a:t>}</a:t>
            </a:r>
          </a:p>
          <a:p>
            <a:pPr marL="0" marR="5080" indent="0">
              <a:lnSpc>
                <a:spcPct val="100600"/>
              </a:lnSpc>
              <a:buNone/>
            </a:pPr>
            <a:r>
              <a:rPr lang="en-US" sz="1200" b="1" spc="-5" dirty="0">
                <a:latin typeface="Consolas"/>
                <a:cs typeface="Consolas"/>
              </a:rPr>
              <a:t>rea</a:t>
            </a:r>
            <a:r>
              <a:rPr lang="en-US" sz="1200" b="1" dirty="0">
                <a:latin typeface="Consolas"/>
                <a:cs typeface="Consolas"/>
              </a:rPr>
              <a:t>d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int</a:t>
            </a:r>
            <a:r>
              <a:rPr lang="en-US" sz="1200" b="1" dirty="0">
                <a:latin typeface="Consolas"/>
                <a:cs typeface="Consolas"/>
              </a:rPr>
              <a:t>o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-4;</a:t>
            </a:r>
          </a:p>
          <a:p>
            <a:pPr marL="0" indent="0">
              <a:lnSpc>
                <a:spcPts val="1630"/>
              </a:lnSpc>
              <a:buNone/>
            </a:pPr>
            <a:r>
              <a:rPr lang="en-US" sz="1200" b="1" dirty="0">
                <a:solidFill>
                  <a:srgbClr val="000000"/>
                </a:solidFill>
                <a:latin typeface="Consolas"/>
                <a:cs typeface="Consolas"/>
              </a:rPr>
              <a:t>}</a:t>
            </a:r>
          </a:p>
          <a:p>
            <a:pPr marL="0" indent="0">
              <a:spcBef>
                <a:spcPts val="10"/>
              </a:spcBef>
              <a:buNone/>
            </a:pPr>
            <a:r>
              <a:rPr lang="en-US" sz="1200" b="1" spc="-5" dirty="0">
                <a:latin typeface="Consolas"/>
                <a:cs typeface="Consolas"/>
              </a:rPr>
              <a:t>clos</a:t>
            </a:r>
            <a:r>
              <a:rPr lang="en-US" sz="1200" b="1" dirty="0">
                <a:latin typeface="Consolas"/>
                <a:cs typeface="Consolas"/>
              </a:rPr>
              <a:t>e</a:t>
            </a:r>
            <a:r>
              <a:rPr lang="en-US" sz="1200" b="1" spc="-5" dirty="0">
                <a:latin typeface="Consolas"/>
                <a:cs typeface="Consolas"/>
              </a:rPr>
              <a:t> file;</a:t>
            </a:r>
          </a:p>
          <a:p>
            <a:pPr marL="0" indent="0">
              <a:spcBef>
                <a:spcPts val="10"/>
              </a:spcBef>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indent="0">
              <a:spcBef>
                <a:spcPts val="10"/>
              </a:spcBef>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140" dirty="0">
                <a:solidFill>
                  <a:srgbClr val="0000FF"/>
                </a:solidFill>
                <a:latin typeface="Consolas"/>
                <a:cs typeface="Consolas"/>
              </a:rPr>
              <a:t> </a:t>
            </a:r>
            <a:r>
              <a:rPr lang="en-US" sz="1200" b="1" spc="-5" dirty="0">
                <a:solidFill>
                  <a:srgbClr val="0000FF"/>
                </a:solidFill>
                <a:latin typeface="Consolas"/>
                <a:cs typeface="Consolas"/>
              </a:rPr>
              <a:t>-5;</a:t>
            </a:r>
          </a:p>
          <a:p>
            <a:pPr marL="0" indent="0">
              <a:spcBef>
                <a:spcPts val="10"/>
              </a:spcBef>
              <a:buNone/>
            </a:pPr>
            <a:endParaRPr lang="en-US" sz="1200" b="1" spc="-5" dirty="0">
              <a:solidFill>
                <a:srgbClr val="0000FF"/>
              </a:solidFill>
              <a:latin typeface="Consolas"/>
              <a:cs typeface="Consolas"/>
            </a:endParaRPr>
          </a:p>
          <a:p>
            <a:pPr marL="0" indent="0">
              <a:spcBef>
                <a:spcPts val="10"/>
              </a:spcBef>
              <a:buNone/>
            </a:pPr>
            <a:r>
              <a:rPr lang="en-US" sz="1200" b="1" spc="-5" dirty="0">
                <a:solidFill>
                  <a:srgbClr val="0000FF"/>
                </a:solidFill>
                <a:latin typeface="Consolas"/>
                <a:cs typeface="Consolas"/>
              </a:rPr>
              <a:t>return 0;</a:t>
            </a:r>
            <a:endParaRPr lang="en-US" sz="1200" b="1" spc="-5" dirty="0">
              <a:solidFill>
                <a:srgbClr val="000000"/>
              </a:solidFill>
              <a:latin typeface="Consolas"/>
              <a:cs typeface="Consolas"/>
            </a:endParaRPr>
          </a:p>
        </p:txBody>
      </p:sp>
    </p:spTree>
    <p:extLst>
      <p:ext uri="{BB962C8B-B14F-4D97-AF65-F5344CB8AC3E}">
        <p14:creationId xmlns:p14="http://schemas.microsoft.com/office/powerpoint/2010/main" val="175975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3" name="Content Placeholder 2"/>
          <p:cNvSpPr>
            <a:spLocks noGrp="1"/>
          </p:cNvSpPr>
          <p:nvPr>
            <p:ph idx="1"/>
          </p:nvPr>
        </p:nvSpPr>
        <p:spPr/>
        <p:txBody>
          <a:bodyPr>
            <a:noAutofit/>
          </a:bodyPr>
          <a:lstStyle/>
          <a:p>
            <a:pPr marL="0" indent="0">
              <a:lnSpc>
                <a:spcPct val="100000"/>
              </a:lnSpc>
              <a:buNone/>
              <a:tabLst>
                <a:tab pos="553720" algn="l"/>
              </a:tabLst>
            </a:pPr>
            <a:r>
              <a:rPr lang="en-US" sz="1400" b="1" spc="5" dirty="0">
                <a:solidFill>
                  <a:schemeClr val="accent6">
                    <a:lumMod val="75000"/>
                  </a:schemeClr>
                </a:solidFill>
                <a:latin typeface="Consolas"/>
                <a:cs typeface="Consolas"/>
              </a:rPr>
              <a:t>tr</a:t>
            </a:r>
            <a:r>
              <a:rPr lang="en-US" sz="1400" b="1" spc="10" dirty="0">
                <a:solidFill>
                  <a:schemeClr val="accent6">
                    <a:lumMod val="75000"/>
                  </a:schemeClr>
                </a:solidFill>
                <a:latin typeface="Consolas"/>
                <a:cs typeface="Consolas"/>
              </a:rPr>
              <a:t>y</a:t>
            </a:r>
            <a:r>
              <a:rPr lang="en-US" sz="1400" b="1" dirty="0">
                <a:latin typeface="Consolas"/>
                <a:cs typeface="Consolas"/>
              </a:rPr>
              <a:t>	</a:t>
            </a:r>
            <a:r>
              <a:rPr lang="en-US" sz="1400" b="1" spc="10" dirty="0">
                <a:latin typeface="Consolas"/>
                <a:cs typeface="Consolas"/>
              </a:rPr>
              <a:t>{</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ope</a:t>
            </a:r>
            <a:r>
              <a:rPr lang="en-US" sz="1400" b="1" spc="10" dirty="0">
                <a:latin typeface="Consolas"/>
                <a:cs typeface="Consolas"/>
              </a:rPr>
              <a:t>n </a:t>
            </a:r>
            <a:r>
              <a:rPr lang="en-US" sz="1400" b="1" dirty="0">
                <a:latin typeface="Consolas"/>
                <a:cs typeface="Consolas"/>
              </a:rPr>
              <a:t>f</a:t>
            </a:r>
            <a:r>
              <a:rPr lang="en-US" sz="1400" b="1" spc="5" dirty="0">
                <a:latin typeface="Consolas"/>
                <a:cs typeface="Consolas"/>
              </a:rPr>
              <a:t>ile;</a:t>
            </a:r>
            <a:endParaRPr lang="en-US" sz="1400" b="1" spc="-5" dirty="0">
              <a:latin typeface="Consolas"/>
              <a:cs typeface="Consolas"/>
            </a:endParaRP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dete</a:t>
            </a:r>
            <a:r>
              <a:rPr lang="en-US" sz="1400" b="1" dirty="0">
                <a:latin typeface="Consolas"/>
                <a:cs typeface="Consolas"/>
              </a:rPr>
              <a:t>r</a:t>
            </a:r>
            <a:r>
              <a:rPr lang="en-US" sz="1400" b="1" spc="5" dirty="0">
                <a:latin typeface="Consolas"/>
                <a:cs typeface="Consolas"/>
              </a:rPr>
              <a:t>min</a:t>
            </a:r>
            <a:r>
              <a:rPr lang="en-US" sz="1400" b="1" spc="10" dirty="0">
                <a:latin typeface="Consolas"/>
                <a:cs typeface="Consolas"/>
              </a:rPr>
              <a:t>e </a:t>
            </a:r>
            <a:r>
              <a:rPr lang="en-US" sz="1400" b="1" spc="5" dirty="0">
                <a:latin typeface="Consolas"/>
                <a:cs typeface="Consolas"/>
              </a:rPr>
              <a:t>fil</a:t>
            </a:r>
            <a:r>
              <a:rPr lang="en-US" sz="1400" b="1" spc="10" dirty="0">
                <a:latin typeface="Consolas"/>
                <a:cs typeface="Consolas"/>
              </a:rPr>
              <a:t>e </a:t>
            </a:r>
            <a:r>
              <a:rPr lang="en-US" sz="1400" b="1" dirty="0">
                <a:latin typeface="Consolas"/>
                <a:cs typeface="Consolas"/>
              </a:rPr>
              <a:t>s</a:t>
            </a:r>
            <a:r>
              <a:rPr lang="en-US" sz="1400" b="1" spc="5" dirty="0">
                <a:latin typeface="Consolas"/>
                <a:cs typeface="Consolas"/>
              </a:rPr>
              <a:t>ize;</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allo</a:t>
            </a:r>
            <a:r>
              <a:rPr lang="en-US" sz="1400" b="1" dirty="0">
                <a:latin typeface="Consolas"/>
                <a:cs typeface="Consolas"/>
              </a:rPr>
              <a:t>c</a:t>
            </a:r>
            <a:r>
              <a:rPr lang="en-US" sz="1400" b="1" spc="5" dirty="0">
                <a:latin typeface="Consolas"/>
                <a:cs typeface="Consolas"/>
              </a:rPr>
              <a:t>at</a:t>
            </a:r>
            <a:r>
              <a:rPr lang="en-US" sz="1400" b="1" spc="10" dirty="0">
                <a:latin typeface="Consolas"/>
                <a:cs typeface="Consolas"/>
              </a:rPr>
              <a:t>e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rea</a:t>
            </a:r>
            <a:r>
              <a:rPr lang="en-US" sz="1400" b="1" spc="10" dirty="0">
                <a:latin typeface="Consolas"/>
                <a:cs typeface="Consolas"/>
              </a:rPr>
              <a:t>d </a:t>
            </a:r>
            <a:r>
              <a:rPr lang="en-US" sz="1400" b="1" dirty="0">
                <a:latin typeface="Consolas"/>
                <a:cs typeface="Consolas"/>
              </a:rPr>
              <a:t>f</a:t>
            </a:r>
            <a:r>
              <a:rPr lang="en-US" sz="1400" b="1" spc="5" dirty="0">
                <a:latin typeface="Consolas"/>
                <a:cs typeface="Consolas"/>
              </a:rPr>
              <a:t>il</a:t>
            </a:r>
            <a:r>
              <a:rPr lang="en-US" sz="1400" b="1" spc="10" dirty="0">
                <a:latin typeface="Consolas"/>
                <a:cs typeface="Consolas"/>
              </a:rPr>
              <a:t>e </a:t>
            </a:r>
            <a:r>
              <a:rPr lang="en-US" sz="1400" b="1" spc="5" dirty="0">
                <a:latin typeface="Consolas"/>
                <a:cs typeface="Consolas"/>
              </a:rPr>
              <a:t>i</a:t>
            </a:r>
            <a:r>
              <a:rPr lang="en-US" sz="1400" b="1" dirty="0">
                <a:latin typeface="Consolas"/>
                <a:cs typeface="Consolas"/>
              </a:rPr>
              <a:t>n</a:t>
            </a:r>
            <a:r>
              <a:rPr lang="en-US" sz="1400" b="1" spc="5" dirty="0">
                <a:latin typeface="Consolas"/>
                <a:cs typeface="Consolas"/>
              </a:rPr>
              <a:t>t</a:t>
            </a:r>
            <a:r>
              <a:rPr lang="en-US" sz="1400" b="1" spc="10" dirty="0">
                <a:latin typeface="Consolas"/>
                <a:cs typeface="Consolas"/>
              </a:rPr>
              <a:t>o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clos</a:t>
            </a:r>
            <a:r>
              <a:rPr lang="en-US" sz="1400" b="1" spc="10" dirty="0">
                <a:latin typeface="Consolas"/>
                <a:cs typeface="Consolas"/>
              </a:rPr>
              <a:t>e </a:t>
            </a:r>
            <a:r>
              <a:rPr lang="en-US" sz="1400" b="1" spc="5" dirty="0">
                <a:latin typeface="Consolas"/>
                <a:cs typeface="Consolas"/>
              </a:rPr>
              <a:t>file;</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fileOpenFailed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b="1" dirty="0">
                <a:latin typeface="Consolas"/>
                <a:cs typeface="Consolas"/>
              </a:rPr>
              <a:t>(</a:t>
            </a:r>
            <a:r>
              <a:rPr lang="en-US" sz="1400" b="1" dirty="0" err="1">
                <a:latin typeface="Consolas"/>
                <a:cs typeface="Consolas"/>
              </a:rPr>
              <a:t>determineSizeFailed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memoryAllocationFailed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readFailed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fileCloseFailed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endParaRPr lang="en-US" sz="1400" dirty="0">
              <a:latin typeface="Consolas"/>
              <a:cs typeface="Consolas"/>
            </a:endParaRPr>
          </a:p>
          <a:p>
            <a:pPr marL="753745" marR="5080" indent="0">
              <a:lnSpc>
                <a:spcPct val="102099"/>
              </a:lnSpc>
              <a:spcBef>
                <a:spcPts val="5"/>
              </a:spcBef>
              <a:buNone/>
            </a:pPr>
            <a:endParaRPr lang="en-US" sz="1400" dirty="0">
              <a:latin typeface="Consolas"/>
              <a:cs typeface="Consolas"/>
            </a:endParaRPr>
          </a:p>
          <a:p>
            <a:pPr marL="0" indent="0">
              <a:buNone/>
            </a:pPr>
            <a:endParaRPr lang="en-US" sz="1400" dirty="0">
              <a:latin typeface="Consolas"/>
              <a:cs typeface="Consolas"/>
            </a:endParaRPr>
          </a:p>
        </p:txBody>
      </p:sp>
    </p:spTree>
    <p:extLst>
      <p:ext uri="{BB962C8B-B14F-4D97-AF65-F5344CB8AC3E}">
        <p14:creationId xmlns:p14="http://schemas.microsoft.com/office/powerpoint/2010/main" val="194154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Errors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4175986"/>
              </p:ext>
            </p:extLst>
          </p:nvPr>
        </p:nvGraphicFramePr>
        <p:xfrm>
          <a:off x="982123" y="1739900"/>
          <a:ext cx="7361777"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21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a:t>
            </a:r>
          </a:p>
        </p:txBody>
      </p:sp>
      <p:sp>
        <p:nvSpPr>
          <p:cNvPr id="3" name="Content Placeholder 2"/>
          <p:cNvSpPr>
            <a:spLocks noGrp="1"/>
          </p:cNvSpPr>
          <p:nvPr>
            <p:ph idx="1"/>
          </p:nvPr>
        </p:nvSpPr>
        <p:spPr/>
        <p:txBody>
          <a:bodyPr>
            <a:normAutofit/>
          </a:bodyPr>
          <a:lstStyle/>
          <a:p>
            <a:r>
              <a:rPr lang="en-US" sz="2000" dirty="0">
                <a:solidFill>
                  <a:schemeClr val="accent6">
                    <a:lumMod val="75000"/>
                  </a:schemeClr>
                </a:solidFill>
              </a:rPr>
              <a:t>An Error is a subclass of </a:t>
            </a:r>
            <a:r>
              <a:rPr lang="en-US" sz="2000" dirty="0" err="1">
                <a:solidFill>
                  <a:schemeClr val="accent6">
                    <a:lumMod val="75000"/>
                  </a:schemeClr>
                </a:solidFill>
              </a:rPr>
              <a:t>Throwable</a:t>
            </a:r>
            <a:r>
              <a:rPr lang="en-US" sz="2000" dirty="0">
                <a:solidFill>
                  <a:schemeClr val="accent6">
                    <a:lumMod val="75000"/>
                  </a:schemeClr>
                </a:solidFill>
              </a:rPr>
              <a:t> referring to serious issues that a reasonable application should not try to catch. </a:t>
            </a:r>
            <a:r>
              <a:rPr lang="en-US" sz="2000" dirty="0"/>
              <a:t>Most of errors are truly abnormal conditions.</a:t>
            </a:r>
          </a:p>
          <a:p>
            <a:pPr lvl="1"/>
            <a:r>
              <a:rPr lang="en-US" sz="1800" dirty="0" err="1">
                <a:solidFill>
                  <a:srgbClr val="E46C0A"/>
                </a:solidFill>
              </a:rPr>
              <a:t>LinkageError</a:t>
            </a:r>
            <a:r>
              <a:rPr lang="en-US" sz="1800" dirty="0">
                <a:solidFill>
                  <a:srgbClr val="E46C0A"/>
                </a:solidFill>
              </a:rPr>
              <a:t> </a:t>
            </a:r>
            <a:r>
              <a:rPr lang="en-US" sz="1800" dirty="0"/>
              <a:t>indicates that a class has some dependency on another class; however, the latter class has incompatibly changed after the compilation of the former class.</a:t>
            </a:r>
          </a:p>
          <a:p>
            <a:pPr lvl="1"/>
            <a:r>
              <a:rPr lang="en-US" sz="1800" dirty="0" err="1">
                <a:solidFill>
                  <a:srgbClr val="E46C0A"/>
                </a:solidFill>
              </a:rPr>
              <a:t>VirtualMachineError</a:t>
            </a:r>
            <a:r>
              <a:rPr lang="en-US" sz="1800" dirty="0">
                <a:solidFill>
                  <a:srgbClr val="E46C0A"/>
                </a:solidFill>
              </a:rPr>
              <a:t> </a:t>
            </a:r>
            <a:r>
              <a:rPr lang="en-US" sz="1800" dirty="0"/>
              <a:t>indicates that the Java Virtual Machine is broken or has run out of resources</a:t>
            </a:r>
          </a:p>
        </p:txBody>
      </p:sp>
      <p:graphicFrame>
        <p:nvGraphicFramePr>
          <p:cNvPr id="4" name="Content Placeholder 3"/>
          <p:cNvGraphicFramePr>
            <a:graphicFrameLocks/>
          </p:cNvGraphicFramePr>
          <p:nvPr>
            <p:extLst>
              <p:ext uri="{D42A27DB-BD31-4B8C-83A1-F6EECF244321}">
                <p14:modId xmlns:p14="http://schemas.microsoft.com/office/powerpoint/2010/main" val="2580983093"/>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960505"/>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1376</TotalTime>
  <Words>2124</Words>
  <Application>Microsoft Macintosh PowerPoint</Application>
  <PresentationFormat>On-screen Show (4:3)</PresentationFormat>
  <Paragraphs>464</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Courier New</vt:lpstr>
      <vt:lpstr>Mangal</vt:lpstr>
      <vt:lpstr>Menlo</vt:lpstr>
      <vt:lpstr>OpenSymbol</vt:lpstr>
      <vt:lpstr>q_serif</vt:lpstr>
      <vt:lpstr>ING</vt:lpstr>
      <vt:lpstr>Java Exceptions</vt:lpstr>
      <vt:lpstr>The world without exceptions </vt:lpstr>
      <vt:lpstr>Real-world problems</vt:lpstr>
      <vt:lpstr>An example, read a file into memory</vt:lpstr>
      <vt:lpstr>First approach</vt:lpstr>
      <vt:lpstr>Second approach</vt:lpstr>
      <vt:lpstr>Third approach (Exceptions)</vt:lpstr>
      <vt:lpstr>Exceptions and Errors</vt:lpstr>
      <vt:lpstr>Errors</vt:lpstr>
      <vt:lpstr>Checked and Unchecked Exceptions</vt:lpstr>
      <vt:lpstr>Basic concepts (stack trace)</vt:lpstr>
      <vt:lpstr>Basic concepts (delegation)</vt:lpstr>
      <vt:lpstr>Interception (no delegation)</vt:lpstr>
      <vt:lpstr>Interception (no delegation)</vt:lpstr>
      <vt:lpstr>Interception (no delegation)</vt:lpstr>
      <vt:lpstr>Matching Rules</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(same exception)</vt:lpstr>
      <vt:lpstr>Partial delegation (custom exception)</vt:lpstr>
      <vt:lpstr>Partial delegation (custom exception)</vt:lpstr>
      <vt:lpstr>Partial delegation (standard exception)</vt:lpstr>
      <vt:lpstr>Nested exceptions</vt:lpstr>
      <vt:lpstr>Finally</vt:lpstr>
      <vt:lpstr>Exceptions and loops</vt:lpstr>
      <vt:lpstr>Exceptions and loops</vt:lpstr>
      <vt:lpstr>Summary</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Nicola Bicocchi</dc:creator>
  <cp:lastModifiedBy>Microsoft Office User</cp:lastModifiedBy>
  <cp:revision>202</cp:revision>
  <cp:lastPrinted>2018-04-03T21:18:12Z</cp:lastPrinted>
  <dcterms:created xsi:type="dcterms:W3CDTF">2014-10-10T19:16:25Z</dcterms:created>
  <dcterms:modified xsi:type="dcterms:W3CDTF">2020-04-16T19:02:57Z</dcterms:modified>
</cp:coreProperties>
</file>