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92" r:id="rId5"/>
    <p:sldId id="262" r:id="rId6"/>
    <p:sldId id="264" r:id="rId7"/>
    <p:sldId id="266" r:id="rId8"/>
    <p:sldId id="269" r:id="rId9"/>
    <p:sldId id="267" r:id="rId10"/>
    <p:sldId id="268" r:id="rId11"/>
    <p:sldId id="302" r:id="rId12"/>
    <p:sldId id="300" r:id="rId13"/>
    <p:sldId id="301" r:id="rId14"/>
    <p:sldId id="298" r:id="rId15"/>
    <p:sldId id="271" r:id="rId16"/>
    <p:sldId id="290" r:id="rId17"/>
    <p:sldId id="275" r:id="rId18"/>
    <p:sldId id="303" r:id="rId19"/>
    <p:sldId id="277" r:id="rId20"/>
    <p:sldId id="280" r:id="rId21"/>
    <p:sldId id="294" r:id="rId22"/>
    <p:sldId id="274" r:id="rId23"/>
    <p:sldId id="297" r:id="rId24"/>
    <p:sldId id="281" r:id="rId25"/>
    <p:sldId id="282" r:id="rId26"/>
    <p:sldId id="295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542"/>
  </p:normalViewPr>
  <p:slideViewPr>
    <p:cSldViewPr snapToGrid="0" snapToObjects="1">
      <p:cViewPr>
        <p:scale>
          <a:sx n="112" d="100"/>
          <a:sy n="112" d="100"/>
        </p:scale>
        <p:origin x="220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 - Synchronization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191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3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1137685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137685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1137685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6223593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6223593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6223593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3817088" y="25837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3817088" y="2860157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3817088" y="3136604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3817088" y="341305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3817088" y="365759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3717109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3817088" y="441959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3817087" y="414315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3817087" y="390214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2941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2941672" y="3639878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2941672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5261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5261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5261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3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3684179" y="2395862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084522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2918638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4752754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6586870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3928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4251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4556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4878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3928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4251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4556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4878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5353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1788929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1788929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1788929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1788928" y="4031513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1788928" y="3790507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6050191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6050191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6050191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6050190" y="403151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6050190" y="379050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2432199" y="2672308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1861138" y="4642447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2778195" y="4238409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3695253" y="3321351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4612311" y="2404293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3967844" y="2397516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4884902" y="3314574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5801960" y="4231632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6719019" y="5063896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5708926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4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93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89191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468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296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435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260779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609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280424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246345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4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5042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0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4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synchronized(this)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10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518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1278</TotalTime>
  <Words>1404</Words>
  <Application>Microsoft Macintosh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ING</vt:lpstr>
      <vt:lpstr>Java Threads -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Hard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 - Syncronization</dc:title>
  <dc:creator>Nicola Bicocchi</dc:creator>
  <cp:lastModifiedBy>Microsoft Office User</cp:lastModifiedBy>
  <cp:revision>133</cp:revision>
  <dcterms:created xsi:type="dcterms:W3CDTF">2014-10-24T18:40:34Z</dcterms:created>
  <dcterms:modified xsi:type="dcterms:W3CDTF">2020-05-01T22:35:14Z</dcterms:modified>
</cp:coreProperties>
</file>