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742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via the Process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(it is not guaranteed that its loop completes before another thread begins)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1091</TotalTime>
  <Words>1780</Words>
  <Application>Microsoft Macintosh PowerPoint</Application>
  <PresentationFormat>On-screen Show (4:3)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Mangal</vt:lpstr>
      <vt:lpstr>ING</vt:lpstr>
      <vt:lpstr>Java Threads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223</cp:revision>
  <dcterms:created xsi:type="dcterms:W3CDTF">2014-10-22T20:49:05Z</dcterms:created>
  <dcterms:modified xsi:type="dcterms:W3CDTF">2020-04-30T22:43:43Z</dcterms:modified>
</cp:coreProperties>
</file>