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9" r:id="rId3"/>
    <p:sldId id="260" r:id="rId4"/>
    <p:sldId id="261" r:id="rId5"/>
    <p:sldId id="263" r:id="rId6"/>
    <p:sldId id="262" r:id="rId7"/>
    <p:sldId id="264" r:id="rId8"/>
    <p:sldId id="285" r:id="rId9"/>
    <p:sldId id="294" r:id="rId10"/>
    <p:sldId id="284" r:id="rId11"/>
    <p:sldId id="292" r:id="rId12"/>
    <p:sldId id="265" r:id="rId13"/>
    <p:sldId id="271" r:id="rId14"/>
    <p:sldId id="295" r:id="rId15"/>
    <p:sldId id="297" r:id="rId16"/>
    <p:sldId id="274" r:id="rId17"/>
    <p:sldId id="269" r:id="rId18"/>
    <p:sldId id="300" r:id="rId19"/>
    <p:sldId id="315" r:id="rId20"/>
    <p:sldId id="299" r:id="rId21"/>
    <p:sldId id="267" r:id="rId22"/>
    <p:sldId id="302" r:id="rId23"/>
    <p:sldId id="268" r:id="rId24"/>
    <p:sldId id="303" r:id="rId25"/>
    <p:sldId id="305" r:id="rId26"/>
    <p:sldId id="283" r:id="rId27"/>
    <p:sldId id="304" r:id="rId28"/>
    <p:sldId id="314" r:id="rId29"/>
    <p:sldId id="277" r:id="rId30"/>
    <p:sldId id="289" r:id="rId31"/>
    <p:sldId id="287" r:id="rId32"/>
    <p:sldId id="288" r:id="rId33"/>
    <p:sldId id="266" r:id="rId34"/>
    <p:sldId id="296" r:id="rId35"/>
    <p:sldId id="306" r:id="rId36"/>
    <p:sldId id="307" r:id="rId37"/>
    <p:sldId id="308" r:id="rId38"/>
    <p:sldId id="309" r:id="rId39"/>
    <p:sldId id="310" r:id="rId40"/>
    <p:sldId id="311" r:id="rId41"/>
    <p:sldId id="312" r:id="rId42"/>
    <p:sldId id="31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5"/>
    <p:restoredTop sz="93710"/>
  </p:normalViewPr>
  <p:slideViewPr>
    <p:cSldViewPr snapToGrid="0" snapToObjects="1">
      <p:cViewPr varScale="1">
        <p:scale>
          <a:sx n="101" d="100"/>
          <a:sy n="101" d="100"/>
        </p:scale>
        <p:origin x="100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3E237C04-6DD3-D74A-8B34-002FE2830CD6}" type="presOf" srcId="{7B80F212-39EE-CD4E-A82E-FC44EDEF8B81}" destId="{058F4C8F-2F54-0F42-B03A-7B5E113FEABB}" srcOrd="0" destOrd="0" presId="urn:microsoft.com/office/officeart/2008/layout/HorizontalMultiLevelHierarchy"/>
    <dgm:cxn modelId="{9A175016-AF8F-FE48-ABA6-ED18EC644578}" type="presOf" srcId="{790EBFB0-8461-ED41-AC46-2D08D115372D}" destId="{D10BFCB7-381E-204E-A528-8A78F33DD8A7}"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7A2DDA1D-8F36-8B45-84DB-DB86E9A8A8EC}" type="presOf" srcId="{F3BC6683-476A-C84B-A51E-DE49CA6CFD92}" destId="{02C61E2D-BB37-9B40-A4A1-4671E978CFF0}" srcOrd="0" destOrd="0" presId="urn:microsoft.com/office/officeart/2008/layout/HorizontalMultiLevelHierarchy"/>
    <dgm:cxn modelId="{A2DF061F-8529-F84A-843D-11B07E6C960C}" type="presOf" srcId="{EB254AC0-8D07-744F-93B8-ACB9397D5F48}" destId="{38EF41A3-67A4-B042-BDCC-AECA050D19E3}" srcOrd="0" destOrd="0" presId="urn:microsoft.com/office/officeart/2008/layout/HorizontalMultiLevelHierarchy"/>
    <dgm:cxn modelId="{2CB3A13D-1D0A-2848-AF04-AC480821EBAF}" type="presOf" srcId="{CD9A0BAD-B1EC-634B-A1E7-D9F4F642CC43}" destId="{A2E475FD-1D8C-D84F-A835-CF2D5F977F27}" srcOrd="0" destOrd="0" presId="urn:microsoft.com/office/officeart/2008/layout/HorizontalMultiLevelHierarchy"/>
    <dgm:cxn modelId="{99E5D241-F494-7645-A8CF-F044B04F67F5}" type="presOf" srcId="{A42E64FF-FAE7-5243-939D-2250AF68164E}" destId="{CB88FC0C-2A8F-2F4A-9B72-7593250C2FE9}" srcOrd="1" destOrd="0" presId="urn:microsoft.com/office/officeart/2008/layout/HorizontalMultiLevelHierarchy"/>
    <dgm:cxn modelId="{FC7E5547-C770-5047-8D67-850592A9772B}" type="presOf" srcId="{4F51E1C2-1C97-6C4C-93EA-5A0BCC3385D2}" destId="{D181515C-4646-6243-BF2C-712CD39E6A69}"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EED63A8D-0AFB-3945-AEF2-439E2CC7A6CA}" type="presOf" srcId="{8BE30A57-F43A-CE4A-A839-1C84DA6AC084}" destId="{9B9F6057-FF20-3549-A090-2EF996372152}" srcOrd="0" destOrd="0" presId="urn:microsoft.com/office/officeart/2008/layout/HorizontalMultiLevelHierarchy"/>
    <dgm:cxn modelId="{187C1191-9F91-7A4E-BE2D-725326083E79}" type="presOf" srcId="{0557ED36-B2CD-CB48-9508-4A3AF28E750B}" destId="{9DFCF6BF-FD2B-A243-8282-F82296DAAA2F}" srcOrd="0" destOrd="0" presId="urn:microsoft.com/office/officeart/2008/layout/HorizontalMultiLevelHierarchy"/>
    <dgm:cxn modelId="{9FEFA693-2E08-6D48-A241-F01152C82D52}" type="presOf" srcId="{98E158C4-839C-7D44-AE37-1F90849EB5AF}" destId="{AA048A47-D799-A045-A64A-7841FCC2BE91}" srcOrd="0" destOrd="0" presId="urn:microsoft.com/office/officeart/2008/layout/HorizontalMultiLevelHierarchy"/>
    <dgm:cxn modelId="{0F8E6595-DE4A-B648-A6C4-1E87A62193C0}" type="presOf" srcId="{00ED5C9F-B100-0246-B394-ECB9A28D0FC1}" destId="{667A65B1-8685-4A4A-9D23-13E1330DC424}" srcOrd="0" destOrd="0" presId="urn:microsoft.com/office/officeart/2008/layout/HorizontalMultiLevelHierarchy"/>
    <dgm:cxn modelId="{7A503A97-AA5D-4C4E-B04F-90CD6B15B375}" type="presOf" srcId="{8BE30A57-F43A-CE4A-A839-1C84DA6AC084}" destId="{1F20A158-DB4B-B64A-A8E0-BF5D88D8E9CF}" srcOrd="1" destOrd="0" presId="urn:microsoft.com/office/officeart/2008/layout/HorizontalMultiLevelHierarchy"/>
    <dgm:cxn modelId="{21BC5C97-2660-F042-BC15-DFCBC8C37FD3}" type="presOf" srcId="{7B80F212-39EE-CD4E-A82E-FC44EDEF8B81}" destId="{2055F947-BA9A-994E-9BF9-0768123D1379}" srcOrd="1" destOrd="0" presId="urn:microsoft.com/office/officeart/2008/layout/HorizontalMultiLevelHierarchy"/>
    <dgm:cxn modelId="{1816D699-8F66-BB44-BC78-03EAC57701AB}" type="presOf" srcId="{DF8A1715-64D8-AA43-985A-20DAB3264CF0}" destId="{B3E05E1A-CDBE-9041-8BFE-2C4114AE2F7F}" srcOrd="1" destOrd="0" presId="urn:microsoft.com/office/officeart/2008/layout/HorizontalMultiLevelHierarchy"/>
    <dgm:cxn modelId="{103162A8-4AD5-8945-8EC2-8E5485B02747}" type="presOf" srcId="{790EBFB0-8461-ED41-AC46-2D08D115372D}" destId="{F8ABE294-3D98-F944-B1A9-4AD6E5262F13}" srcOrd="1" destOrd="0" presId="urn:microsoft.com/office/officeart/2008/layout/HorizontalMultiLevelHierarchy"/>
    <dgm:cxn modelId="{5AD8F8B1-E249-9F4D-9CE8-C60FA1911DEF}" type="presOf" srcId="{C2CCA6AC-6FD8-7445-B067-79F57AF3BBCC}" destId="{DB7252AA-1944-3F4B-8D1E-8B8F69F3699F}"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E8CCFEC6-3A7A-7247-9E69-463D8CC102B9}" type="presOf" srcId="{A42E64FF-FAE7-5243-939D-2250AF68164E}" destId="{47EC603D-BC43-D54D-808E-60E37B80D1A2}" srcOrd="0" destOrd="0" presId="urn:microsoft.com/office/officeart/2008/layout/HorizontalMultiLevelHierarchy"/>
    <dgm:cxn modelId="{447BA2D7-49C2-2E4A-B419-5B5797DCB509}" type="presOf" srcId="{1535EC97-728C-9E43-B012-DD212917EAD6}" destId="{E3D3721E-99CA-BA45-BBE0-A589A88166F4}"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A5595BE6-746D-084A-A0C7-DD52CBCC21FD}" type="presOf" srcId="{C2CCA6AC-6FD8-7445-B067-79F57AF3BBCC}" destId="{950094F5-D024-454F-91A8-7CD8835D555F}" srcOrd="1" destOrd="0" presId="urn:microsoft.com/office/officeart/2008/layout/HorizontalMultiLevelHierarchy"/>
    <dgm:cxn modelId="{107326FB-08E4-574B-ACF6-D9C105F5E3B7}" type="presOf" srcId="{DF8A1715-64D8-AA43-985A-20DAB3264CF0}" destId="{40EE8A80-B919-304B-93F5-9CFEFC4461A8}" srcOrd="0" destOrd="0" presId="urn:microsoft.com/office/officeart/2008/layout/HorizontalMultiLevelHierarchy"/>
    <dgm:cxn modelId="{5C70820E-E723-FD49-89C6-C16E3A812AEA}" type="presParOf" srcId="{D181515C-4646-6243-BF2C-712CD39E6A69}" destId="{6A3536C7-7700-DE43-A62B-E4BD866CB40A}" srcOrd="0" destOrd="0" presId="urn:microsoft.com/office/officeart/2008/layout/HorizontalMultiLevelHierarchy"/>
    <dgm:cxn modelId="{326121DC-5855-324B-A610-3CC289429EBD}" type="presParOf" srcId="{6A3536C7-7700-DE43-A62B-E4BD866CB40A}" destId="{9DFCF6BF-FD2B-A243-8282-F82296DAAA2F}" srcOrd="0" destOrd="0" presId="urn:microsoft.com/office/officeart/2008/layout/HorizontalMultiLevelHierarchy"/>
    <dgm:cxn modelId="{0036987D-C8AD-F843-AFFD-20EB887ECA36}" type="presParOf" srcId="{6A3536C7-7700-DE43-A62B-E4BD866CB40A}" destId="{3720C0A5-66B7-CC4F-841C-D1D1CA2875EA}" srcOrd="1" destOrd="0" presId="urn:microsoft.com/office/officeart/2008/layout/HorizontalMultiLevelHierarchy"/>
    <dgm:cxn modelId="{0CB137A6-CB7C-3243-B1BF-8071FA8D7A51}" type="presParOf" srcId="{3720C0A5-66B7-CC4F-841C-D1D1CA2875EA}" destId="{DB7252AA-1944-3F4B-8D1E-8B8F69F3699F}" srcOrd="0" destOrd="0" presId="urn:microsoft.com/office/officeart/2008/layout/HorizontalMultiLevelHierarchy"/>
    <dgm:cxn modelId="{61E11623-FEBE-2F47-9DC2-15AAEAC8236F}" type="presParOf" srcId="{DB7252AA-1944-3F4B-8D1E-8B8F69F3699F}" destId="{950094F5-D024-454F-91A8-7CD8835D555F}" srcOrd="0" destOrd="0" presId="urn:microsoft.com/office/officeart/2008/layout/HorizontalMultiLevelHierarchy"/>
    <dgm:cxn modelId="{79274C31-AC69-CB49-B019-564C6ECE6423}" type="presParOf" srcId="{3720C0A5-66B7-CC4F-841C-D1D1CA2875EA}" destId="{16BFEAF6-7DDE-5947-98D3-947CD4837E50}" srcOrd="1" destOrd="0" presId="urn:microsoft.com/office/officeart/2008/layout/HorizontalMultiLevelHierarchy"/>
    <dgm:cxn modelId="{7A19FE87-A330-3144-AF41-3F22E5FC78CD}" type="presParOf" srcId="{16BFEAF6-7DDE-5947-98D3-947CD4837E50}" destId="{667A65B1-8685-4A4A-9D23-13E1330DC424}" srcOrd="0" destOrd="0" presId="urn:microsoft.com/office/officeart/2008/layout/HorizontalMultiLevelHierarchy"/>
    <dgm:cxn modelId="{B12D4154-F3AE-6540-A321-91AE8BFC126A}" type="presParOf" srcId="{16BFEAF6-7DDE-5947-98D3-947CD4837E50}" destId="{D065D99C-4ACD-4D4A-8751-77394981D707}" srcOrd="1" destOrd="0" presId="urn:microsoft.com/office/officeart/2008/layout/HorizontalMultiLevelHierarchy"/>
    <dgm:cxn modelId="{4B84EE88-5BC6-6940-BD09-B750808F4C68}" type="presParOf" srcId="{D065D99C-4ACD-4D4A-8751-77394981D707}" destId="{47EC603D-BC43-D54D-808E-60E37B80D1A2}" srcOrd="0" destOrd="0" presId="urn:microsoft.com/office/officeart/2008/layout/HorizontalMultiLevelHierarchy"/>
    <dgm:cxn modelId="{C4853C42-0FCF-9244-A9B2-12EB280CC47F}" type="presParOf" srcId="{47EC603D-BC43-D54D-808E-60E37B80D1A2}" destId="{CB88FC0C-2A8F-2F4A-9B72-7593250C2FE9}" srcOrd="0" destOrd="0" presId="urn:microsoft.com/office/officeart/2008/layout/HorizontalMultiLevelHierarchy"/>
    <dgm:cxn modelId="{00D86890-57C4-1C4B-A036-17493DCBABD8}" type="presParOf" srcId="{D065D99C-4ACD-4D4A-8751-77394981D707}" destId="{F876D5C7-C4E1-CB4C-A456-CEA0F434DFF4}" srcOrd="1" destOrd="0" presId="urn:microsoft.com/office/officeart/2008/layout/HorizontalMultiLevelHierarchy"/>
    <dgm:cxn modelId="{4E025F79-3B31-F74A-AC28-3F52A6A1C3A1}" type="presParOf" srcId="{F876D5C7-C4E1-CB4C-A456-CEA0F434DFF4}" destId="{E3D3721E-99CA-BA45-BBE0-A589A88166F4}" srcOrd="0" destOrd="0" presId="urn:microsoft.com/office/officeart/2008/layout/HorizontalMultiLevelHierarchy"/>
    <dgm:cxn modelId="{CB0155B9-2B8E-3747-A7B8-B31024272698}" type="presParOf" srcId="{F876D5C7-C4E1-CB4C-A456-CEA0F434DFF4}" destId="{C6C34F33-A2D3-8F4A-81C3-DA34B233A630}" srcOrd="1" destOrd="0" presId="urn:microsoft.com/office/officeart/2008/layout/HorizontalMultiLevelHierarchy"/>
    <dgm:cxn modelId="{9D953E91-3E81-F444-8B18-46B46AEC06FC}" type="presParOf" srcId="{3720C0A5-66B7-CC4F-841C-D1D1CA2875EA}" destId="{D10BFCB7-381E-204E-A528-8A78F33DD8A7}" srcOrd="2" destOrd="0" presId="urn:microsoft.com/office/officeart/2008/layout/HorizontalMultiLevelHierarchy"/>
    <dgm:cxn modelId="{DAA1F3E9-7ACA-B14D-B141-AD8DCBFCE9CC}" type="presParOf" srcId="{D10BFCB7-381E-204E-A528-8A78F33DD8A7}" destId="{F8ABE294-3D98-F944-B1A9-4AD6E5262F13}" srcOrd="0" destOrd="0" presId="urn:microsoft.com/office/officeart/2008/layout/HorizontalMultiLevelHierarchy"/>
    <dgm:cxn modelId="{73A9B05F-E6CF-D948-890E-E62EBF62FBC1}" type="presParOf" srcId="{3720C0A5-66B7-CC4F-841C-D1D1CA2875EA}" destId="{4BF77912-9623-0F40-98A0-1B4D2F63E1A6}" srcOrd="3" destOrd="0" presId="urn:microsoft.com/office/officeart/2008/layout/HorizontalMultiLevelHierarchy"/>
    <dgm:cxn modelId="{CF0B35E9-55BF-2346-95C1-038F7EDD122B}" type="presParOf" srcId="{4BF77912-9623-0F40-98A0-1B4D2F63E1A6}" destId="{AA048A47-D799-A045-A64A-7841FCC2BE91}" srcOrd="0" destOrd="0" presId="urn:microsoft.com/office/officeart/2008/layout/HorizontalMultiLevelHierarchy"/>
    <dgm:cxn modelId="{B6CBAD9A-8206-C54D-A59C-B4F3DDF07D5C}" type="presParOf" srcId="{4BF77912-9623-0F40-98A0-1B4D2F63E1A6}" destId="{9943A5A2-4D90-FD41-A968-A42C2088C721}" srcOrd="1" destOrd="0" presId="urn:microsoft.com/office/officeart/2008/layout/HorizontalMultiLevelHierarchy"/>
    <dgm:cxn modelId="{3EF2FDEB-EF4B-8F41-8C6E-0DC61EF23FEF}" type="presParOf" srcId="{9943A5A2-4D90-FD41-A968-A42C2088C721}" destId="{058F4C8F-2F54-0F42-B03A-7B5E113FEABB}" srcOrd="0" destOrd="0" presId="urn:microsoft.com/office/officeart/2008/layout/HorizontalMultiLevelHierarchy"/>
    <dgm:cxn modelId="{54CE5BDA-2926-564E-873C-A0491B31B3A5}" type="presParOf" srcId="{058F4C8F-2F54-0F42-B03A-7B5E113FEABB}" destId="{2055F947-BA9A-994E-9BF9-0768123D1379}" srcOrd="0" destOrd="0" presId="urn:microsoft.com/office/officeart/2008/layout/HorizontalMultiLevelHierarchy"/>
    <dgm:cxn modelId="{A8C84E01-6468-4C4B-A7CB-84B6CC0C1AF7}" type="presParOf" srcId="{9943A5A2-4D90-FD41-A968-A42C2088C721}" destId="{9311865C-D20C-7643-A60B-2E16E9715686}" srcOrd="1" destOrd="0" presId="urn:microsoft.com/office/officeart/2008/layout/HorizontalMultiLevelHierarchy"/>
    <dgm:cxn modelId="{720E93F0-F1FB-7342-A343-56B8ABB0A1C5}" type="presParOf" srcId="{9311865C-D20C-7643-A60B-2E16E9715686}" destId="{02C61E2D-BB37-9B40-A4A1-4671E978CFF0}" srcOrd="0" destOrd="0" presId="urn:microsoft.com/office/officeart/2008/layout/HorizontalMultiLevelHierarchy"/>
    <dgm:cxn modelId="{ED54160B-262C-DA45-BED7-9EB3668ACC3F}" type="presParOf" srcId="{9311865C-D20C-7643-A60B-2E16E9715686}" destId="{0CF685DC-D74A-6446-81F5-897B557E0AF9}" srcOrd="1" destOrd="0" presId="urn:microsoft.com/office/officeart/2008/layout/HorizontalMultiLevelHierarchy"/>
    <dgm:cxn modelId="{3F7678AD-67AA-3A4C-AA23-3D12E605E226}" type="presParOf" srcId="{9943A5A2-4D90-FD41-A968-A42C2088C721}" destId="{40EE8A80-B919-304B-93F5-9CFEFC4461A8}" srcOrd="2" destOrd="0" presId="urn:microsoft.com/office/officeart/2008/layout/HorizontalMultiLevelHierarchy"/>
    <dgm:cxn modelId="{51E08D80-A6E4-4F43-AC94-8E79FA5564CF}" type="presParOf" srcId="{40EE8A80-B919-304B-93F5-9CFEFC4461A8}" destId="{B3E05E1A-CDBE-9041-8BFE-2C4114AE2F7F}" srcOrd="0" destOrd="0" presId="urn:microsoft.com/office/officeart/2008/layout/HorizontalMultiLevelHierarchy"/>
    <dgm:cxn modelId="{AA7C272D-1478-6040-A506-D94084C7301F}" type="presParOf" srcId="{9943A5A2-4D90-FD41-A968-A42C2088C721}" destId="{BA4125D7-3C18-1F41-B1D4-5C9E78260FFE}" srcOrd="3" destOrd="0" presId="urn:microsoft.com/office/officeart/2008/layout/HorizontalMultiLevelHierarchy"/>
    <dgm:cxn modelId="{91D9A401-597D-8649-8A35-594E411B0534}" type="presParOf" srcId="{BA4125D7-3C18-1F41-B1D4-5C9E78260FFE}" destId="{A2E475FD-1D8C-D84F-A835-CF2D5F977F27}" srcOrd="0" destOrd="0" presId="urn:microsoft.com/office/officeart/2008/layout/HorizontalMultiLevelHierarchy"/>
    <dgm:cxn modelId="{B47560BF-2E87-4249-A5AF-B3FA29BD6B54}" type="presParOf" srcId="{BA4125D7-3C18-1F41-B1D4-5C9E78260FFE}" destId="{BF61BA54-242D-7C43-9CAA-CB4796B678E6}" srcOrd="1" destOrd="0" presId="urn:microsoft.com/office/officeart/2008/layout/HorizontalMultiLevelHierarchy"/>
    <dgm:cxn modelId="{6C31B1F6-4D2E-8248-9D95-BFDF87F30FE7}" type="presParOf" srcId="{BF61BA54-242D-7C43-9CAA-CB4796B678E6}" destId="{9B9F6057-FF20-3549-A090-2EF996372152}" srcOrd="0" destOrd="0" presId="urn:microsoft.com/office/officeart/2008/layout/HorizontalMultiLevelHierarchy"/>
    <dgm:cxn modelId="{9BDE1208-FC5D-9D47-B85E-B5345E38E8E0}" type="presParOf" srcId="{9B9F6057-FF20-3549-A090-2EF996372152}" destId="{1F20A158-DB4B-B64A-A8E0-BF5D88D8E9CF}" srcOrd="0" destOrd="0" presId="urn:microsoft.com/office/officeart/2008/layout/HorizontalMultiLevelHierarchy"/>
    <dgm:cxn modelId="{05C81310-0373-DC41-BE00-E87E0552ABE8}" type="presParOf" srcId="{BF61BA54-242D-7C43-9CAA-CB4796B678E6}" destId="{B826BFBC-DEC3-8A4F-991C-4DE3ED4B0428}" srcOrd="1" destOrd="0" presId="urn:microsoft.com/office/officeart/2008/layout/HorizontalMultiLevelHierarchy"/>
    <dgm:cxn modelId="{956B1EDC-97E2-F84B-936E-8DAA902A6C62}" type="presParOf" srcId="{B826BFBC-DEC3-8A4F-991C-4DE3ED4B0428}" destId="{38EF41A3-67A4-B042-BDCC-AECA050D19E3}" srcOrd="0" destOrd="0" presId="urn:microsoft.com/office/officeart/2008/layout/HorizontalMultiLevelHierarchy"/>
    <dgm:cxn modelId="{D44254C1-0AF0-7F41-B3ED-D8E2905596B6}"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28732706-ACF6-A947-B95C-B4C2343A9097}" type="presOf" srcId="{A42E64FF-FAE7-5243-939D-2250AF68164E}" destId="{47EC603D-BC43-D54D-808E-60E37B80D1A2}"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A09E7F22-9145-504D-A16E-E0A76BA09612}" type="presOf" srcId="{790EBFB0-8461-ED41-AC46-2D08D115372D}" destId="{D10BFCB7-381E-204E-A528-8A78F33DD8A7}" srcOrd="0" destOrd="0" presId="urn:microsoft.com/office/officeart/2008/layout/HorizontalMultiLevelHierarchy"/>
    <dgm:cxn modelId="{49A4102D-B125-B649-BA42-3B27AEB99269}" type="presOf" srcId="{DF8A1715-64D8-AA43-985A-20DAB3264CF0}" destId="{40EE8A80-B919-304B-93F5-9CFEFC4461A8}" srcOrd="0" destOrd="0" presId="urn:microsoft.com/office/officeart/2008/layout/HorizontalMultiLevelHierarchy"/>
    <dgm:cxn modelId="{85724B2F-E664-CD49-834F-42AEC0FD4064}" type="presOf" srcId="{8BE30A57-F43A-CE4A-A839-1C84DA6AC084}" destId="{9B9F6057-FF20-3549-A090-2EF996372152}" srcOrd="0" destOrd="0" presId="urn:microsoft.com/office/officeart/2008/layout/HorizontalMultiLevelHierarchy"/>
    <dgm:cxn modelId="{0A4FFA2F-9ADA-544B-A64E-DCB251BC91A6}" type="presOf" srcId="{CD9A0BAD-B1EC-634B-A1E7-D9F4F642CC43}" destId="{A2E475FD-1D8C-D84F-A835-CF2D5F977F27}" srcOrd="0" destOrd="0" presId="urn:microsoft.com/office/officeart/2008/layout/HorizontalMultiLevelHierarchy"/>
    <dgm:cxn modelId="{944CF639-C608-8341-AD6D-D79C77D39067}" type="presOf" srcId="{EB254AC0-8D07-744F-93B8-ACB9397D5F48}" destId="{38EF41A3-67A4-B042-BDCC-AECA050D19E3}" srcOrd="0"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345E8B4F-8977-6F46-94FD-7DB39DF4C804}" type="presOf" srcId="{A42E64FF-FAE7-5243-939D-2250AF68164E}" destId="{CB88FC0C-2A8F-2F4A-9B72-7593250C2FE9}" srcOrd="1" destOrd="0" presId="urn:microsoft.com/office/officeart/2008/layout/HorizontalMultiLevelHierarchy"/>
    <dgm:cxn modelId="{01EEA969-E123-234B-B0CC-505168EE4668}" type="presOf" srcId="{790EBFB0-8461-ED41-AC46-2D08D115372D}" destId="{F8ABE294-3D98-F944-B1A9-4AD6E5262F13}" srcOrd="1" destOrd="0" presId="urn:microsoft.com/office/officeart/2008/layout/HorizontalMultiLevelHierarchy"/>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7D5C3C7B-5E31-444D-9DB7-FB719F568229}" type="presOf" srcId="{F3BC6683-476A-C84B-A51E-DE49CA6CFD92}" destId="{02C61E2D-BB37-9B40-A4A1-4671E978CFF0}" srcOrd="0" destOrd="0" presId="urn:microsoft.com/office/officeart/2008/layout/HorizontalMultiLevelHierarchy"/>
    <dgm:cxn modelId="{5EF0938D-8555-BA43-89D6-1FCEF8DA518A}" type="presOf" srcId="{C2CCA6AC-6FD8-7445-B067-79F57AF3BBCC}" destId="{DB7252AA-1944-3F4B-8D1E-8B8F69F3699F}" srcOrd="0" destOrd="0" presId="urn:microsoft.com/office/officeart/2008/layout/HorizontalMultiLevelHierarchy"/>
    <dgm:cxn modelId="{92A5748E-4C72-8D47-A1A1-DDFACC4D308D}" type="presOf" srcId="{7B80F212-39EE-CD4E-A82E-FC44EDEF8B81}" destId="{2055F947-BA9A-994E-9BF9-0768123D1379}" srcOrd="1" destOrd="0" presId="urn:microsoft.com/office/officeart/2008/layout/HorizontalMultiLevelHierarchy"/>
    <dgm:cxn modelId="{73C2B097-3E73-7949-98B9-26D26BB793A0}" type="presOf" srcId="{DF8A1715-64D8-AA43-985A-20DAB3264CF0}" destId="{B3E05E1A-CDBE-9041-8BFE-2C4114AE2F7F}" srcOrd="1" destOrd="0" presId="urn:microsoft.com/office/officeart/2008/layout/HorizontalMultiLevelHierarchy"/>
    <dgm:cxn modelId="{1281D7B8-3960-A945-B658-B5122CB0DCE9}" type="presOf" srcId="{1535EC97-728C-9E43-B012-DD212917EAD6}" destId="{E3D3721E-99CA-BA45-BBE0-A589A88166F4}" srcOrd="0"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9EFF39B9-6C5E-BC4D-B4E4-A6330CCB6180}" type="presOf" srcId="{4F51E1C2-1C97-6C4C-93EA-5A0BCC3385D2}" destId="{D181515C-4646-6243-BF2C-712CD39E6A69}" srcOrd="0" destOrd="0" presId="urn:microsoft.com/office/officeart/2008/layout/HorizontalMultiLevelHierarchy"/>
    <dgm:cxn modelId="{D990FECC-0993-8047-8644-B4CFDEDF692E}" type="presOf" srcId="{00ED5C9F-B100-0246-B394-ECB9A28D0FC1}" destId="{667A65B1-8685-4A4A-9D23-13E1330DC424}" srcOrd="0" destOrd="0" presId="urn:microsoft.com/office/officeart/2008/layout/HorizontalMultiLevelHierarchy"/>
    <dgm:cxn modelId="{5CF4EADF-68B8-A54B-BD2A-2616F756308A}" type="presOf" srcId="{C2CCA6AC-6FD8-7445-B067-79F57AF3BBCC}" destId="{950094F5-D024-454F-91A8-7CD8835D555F}" srcOrd="1"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452878E4-66DF-C04B-BAAF-B3A3E986132D}" type="presOf" srcId="{0557ED36-B2CD-CB48-9508-4A3AF28E750B}" destId="{9DFCF6BF-FD2B-A243-8282-F82296DAAA2F}" srcOrd="0" destOrd="0" presId="urn:microsoft.com/office/officeart/2008/layout/HorizontalMultiLevelHierarchy"/>
    <dgm:cxn modelId="{1BEC30FA-CE05-3E4B-94B4-99811D20AEE0}" type="presOf" srcId="{7B80F212-39EE-CD4E-A82E-FC44EDEF8B81}" destId="{058F4C8F-2F54-0F42-B03A-7B5E113FEABB}" srcOrd="0" destOrd="0" presId="urn:microsoft.com/office/officeart/2008/layout/HorizontalMultiLevelHierarchy"/>
    <dgm:cxn modelId="{5FCB91FC-3B24-9C49-AA4A-457E62E87C6F}" type="presOf" srcId="{8BE30A57-F43A-CE4A-A839-1C84DA6AC084}" destId="{1F20A158-DB4B-B64A-A8E0-BF5D88D8E9CF}" srcOrd="1" destOrd="0" presId="urn:microsoft.com/office/officeart/2008/layout/HorizontalMultiLevelHierarchy"/>
    <dgm:cxn modelId="{F16FC3FF-FFAA-3645-B77A-584700EFE132}" type="presOf" srcId="{98E158C4-839C-7D44-AE37-1F90849EB5AF}" destId="{AA048A47-D799-A045-A64A-7841FCC2BE91}" srcOrd="0" destOrd="0" presId="urn:microsoft.com/office/officeart/2008/layout/HorizontalMultiLevelHierarchy"/>
    <dgm:cxn modelId="{3C0AFC08-CC7E-F14B-8D6A-316CEF26DB0F}" type="presParOf" srcId="{D181515C-4646-6243-BF2C-712CD39E6A69}" destId="{6A3536C7-7700-DE43-A62B-E4BD866CB40A}" srcOrd="0" destOrd="0" presId="urn:microsoft.com/office/officeart/2008/layout/HorizontalMultiLevelHierarchy"/>
    <dgm:cxn modelId="{3B42E2F9-4588-9749-A2EA-F6FC7B45D4C7}" type="presParOf" srcId="{6A3536C7-7700-DE43-A62B-E4BD866CB40A}" destId="{9DFCF6BF-FD2B-A243-8282-F82296DAAA2F}" srcOrd="0" destOrd="0" presId="urn:microsoft.com/office/officeart/2008/layout/HorizontalMultiLevelHierarchy"/>
    <dgm:cxn modelId="{21FEC878-E6E8-9844-9F5D-14437229B054}" type="presParOf" srcId="{6A3536C7-7700-DE43-A62B-E4BD866CB40A}" destId="{3720C0A5-66B7-CC4F-841C-D1D1CA2875EA}" srcOrd="1" destOrd="0" presId="urn:microsoft.com/office/officeart/2008/layout/HorizontalMultiLevelHierarchy"/>
    <dgm:cxn modelId="{8FE82B51-2989-9346-AD39-2974F4D2576D}" type="presParOf" srcId="{3720C0A5-66B7-CC4F-841C-D1D1CA2875EA}" destId="{DB7252AA-1944-3F4B-8D1E-8B8F69F3699F}" srcOrd="0" destOrd="0" presId="urn:microsoft.com/office/officeart/2008/layout/HorizontalMultiLevelHierarchy"/>
    <dgm:cxn modelId="{0B6CAFD2-DE2F-C043-94D6-3D1E76A2FB65}" type="presParOf" srcId="{DB7252AA-1944-3F4B-8D1E-8B8F69F3699F}" destId="{950094F5-D024-454F-91A8-7CD8835D555F}" srcOrd="0" destOrd="0" presId="urn:microsoft.com/office/officeart/2008/layout/HorizontalMultiLevelHierarchy"/>
    <dgm:cxn modelId="{4CB82021-3307-7648-9BF9-508869C3565A}" type="presParOf" srcId="{3720C0A5-66B7-CC4F-841C-D1D1CA2875EA}" destId="{16BFEAF6-7DDE-5947-98D3-947CD4837E50}" srcOrd="1" destOrd="0" presId="urn:microsoft.com/office/officeart/2008/layout/HorizontalMultiLevelHierarchy"/>
    <dgm:cxn modelId="{5DD01B24-DDF3-5E45-93F3-84ED1D6F7F31}" type="presParOf" srcId="{16BFEAF6-7DDE-5947-98D3-947CD4837E50}" destId="{667A65B1-8685-4A4A-9D23-13E1330DC424}" srcOrd="0" destOrd="0" presId="urn:microsoft.com/office/officeart/2008/layout/HorizontalMultiLevelHierarchy"/>
    <dgm:cxn modelId="{534630C4-C7C4-204A-8B70-E42AC1116611}" type="presParOf" srcId="{16BFEAF6-7DDE-5947-98D3-947CD4837E50}" destId="{D065D99C-4ACD-4D4A-8751-77394981D707}" srcOrd="1" destOrd="0" presId="urn:microsoft.com/office/officeart/2008/layout/HorizontalMultiLevelHierarchy"/>
    <dgm:cxn modelId="{980E423E-9BB1-704C-BA16-09DF4A56CA3D}" type="presParOf" srcId="{D065D99C-4ACD-4D4A-8751-77394981D707}" destId="{47EC603D-BC43-D54D-808E-60E37B80D1A2}" srcOrd="0" destOrd="0" presId="urn:microsoft.com/office/officeart/2008/layout/HorizontalMultiLevelHierarchy"/>
    <dgm:cxn modelId="{A81AFFCE-C16E-7F4C-B018-FA2783DF9322}" type="presParOf" srcId="{47EC603D-BC43-D54D-808E-60E37B80D1A2}" destId="{CB88FC0C-2A8F-2F4A-9B72-7593250C2FE9}" srcOrd="0" destOrd="0" presId="urn:microsoft.com/office/officeart/2008/layout/HorizontalMultiLevelHierarchy"/>
    <dgm:cxn modelId="{97181C30-7122-A243-9188-7BE46EC67FFD}" type="presParOf" srcId="{D065D99C-4ACD-4D4A-8751-77394981D707}" destId="{F876D5C7-C4E1-CB4C-A456-CEA0F434DFF4}" srcOrd="1" destOrd="0" presId="urn:microsoft.com/office/officeart/2008/layout/HorizontalMultiLevelHierarchy"/>
    <dgm:cxn modelId="{578749D9-4D3F-8C4D-9D84-65E44ADD5FC2}" type="presParOf" srcId="{F876D5C7-C4E1-CB4C-A456-CEA0F434DFF4}" destId="{E3D3721E-99CA-BA45-BBE0-A589A88166F4}" srcOrd="0" destOrd="0" presId="urn:microsoft.com/office/officeart/2008/layout/HorizontalMultiLevelHierarchy"/>
    <dgm:cxn modelId="{64266C76-8C67-714F-895F-EA619CEF2816}" type="presParOf" srcId="{F876D5C7-C4E1-CB4C-A456-CEA0F434DFF4}" destId="{C6C34F33-A2D3-8F4A-81C3-DA34B233A630}" srcOrd="1" destOrd="0" presId="urn:microsoft.com/office/officeart/2008/layout/HorizontalMultiLevelHierarchy"/>
    <dgm:cxn modelId="{37292C5F-76CF-B54F-A629-6E449BB3C05E}" type="presParOf" srcId="{3720C0A5-66B7-CC4F-841C-D1D1CA2875EA}" destId="{D10BFCB7-381E-204E-A528-8A78F33DD8A7}" srcOrd="2" destOrd="0" presId="urn:microsoft.com/office/officeart/2008/layout/HorizontalMultiLevelHierarchy"/>
    <dgm:cxn modelId="{42F95957-72A0-3B44-A41A-527816400FE1}" type="presParOf" srcId="{D10BFCB7-381E-204E-A528-8A78F33DD8A7}" destId="{F8ABE294-3D98-F944-B1A9-4AD6E5262F13}" srcOrd="0" destOrd="0" presId="urn:microsoft.com/office/officeart/2008/layout/HorizontalMultiLevelHierarchy"/>
    <dgm:cxn modelId="{9A9B6912-1C4F-0042-819F-05E4C9A8703F}" type="presParOf" srcId="{3720C0A5-66B7-CC4F-841C-D1D1CA2875EA}" destId="{4BF77912-9623-0F40-98A0-1B4D2F63E1A6}" srcOrd="3" destOrd="0" presId="urn:microsoft.com/office/officeart/2008/layout/HorizontalMultiLevelHierarchy"/>
    <dgm:cxn modelId="{91E8098A-27E1-4F43-AFF7-9644A69C2BDE}" type="presParOf" srcId="{4BF77912-9623-0F40-98A0-1B4D2F63E1A6}" destId="{AA048A47-D799-A045-A64A-7841FCC2BE91}" srcOrd="0" destOrd="0" presId="urn:microsoft.com/office/officeart/2008/layout/HorizontalMultiLevelHierarchy"/>
    <dgm:cxn modelId="{6345C24E-FEC1-B141-BCF2-F426D2C9AEF1}" type="presParOf" srcId="{4BF77912-9623-0F40-98A0-1B4D2F63E1A6}" destId="{9943A5A2-4D90-FD41-A968-A42C2088C721}" srcOrd="1" destOrd="0" presId="urn:microsoft.com/office/officeart/2008/layout/HorizontalMultiLevelHierarchy"/>
    <dgm:cxn modelId="{56F64816-6C25-924C-BD45-EE64190DC3CA}" type="presParOf" srcId="{9943A5A2-4D90-FD41-A968-A42C2088C721}" destId="{058F4C8F-2F54-0F42-B03A-7B5E113FEABB}" srcOrd="0" destOrd="0" presId="urn:microsoft.com/office/officeart/2008/layout/HorizontalMultiLevelHierarchy"/>
    <dgm:cxn modelId="{C68AAA3A-D758-274C-BB86-8AAA20635584}" type="presParOf" srcId="{058F4C8F-2F54-0F42-B03A-7B5E113FEABB}" destId="{2055F947-BA9A-994E-9BF9-0768123D1379}" srcOrd="0" destOrd="0" presId="urn:microsoft.com/office/officeart/2008/layout/HorizontalMultiLevelHierarchy"/>
    <dgm:cxn modelId="{391BDE89-E14B-B447-A914-A94E05907FEE}" type="presParOf" srcId="{9943A5A2-4D90-FD41-A968-A42C2088C721}" destId="{9311865C-D20C-7643-A60B-2E16E9715686}" srcOrd="1" destOrd="0" presId="urn:microsoft.com/office/officeart/2008/layout/HorizontalMultiLevelHierarchy"/>
    <dgm:cxn modelId="{E6AD267B-8370-854C-B824-ADDBA8980A0D}" type="presParOf" srcId="{9311865C-D20C-7643-A60B-2E16E9715686}" destId="{02C61E2D-BB37-9B40-A4A1-4671E978CFF0}" srcOrd="0" destOrd="0" presId="urn:microsoft.com/office/officeart/2008/layout/HorizontalMultiLevelHierarchy"/>
    <dgm:cxn modelId="{67036D2E-7998-8547-A67A-9BEEEDD3D0C4}" type="presParOf" srcId="{9311865C-D20C-7643-A60B-2E16E9715686}" destId="{0CF685DC-D74A-6446-81F5-897B557E0AF9}" srcOrd="1" destOrd="0" presId="urn:microsoft.com/office/officeart/2008/layout/HorizontalMultiLevelHierarchy"/>
    <dgm:cxn modelId="{0EF61BC6-2EF4-2343-93A4-6AAFB0FDC7A8}" type="presParOf" srcId="{9943A5A2-4D90-FD41-A968-A42C2088C721}" destId="{40EE8A80-B919-304B-93F5-9CFEFC4461A8}" srcOrd="2" destOrd="0" presId="urn:microsoft.com/office/officeart/2008/layout/HorizontalMultiLevelHierarchy"/>
    <dgm:cxn modelId="{D8B6C14B-F3A9-9849-818E-537AD3979581}" type="presParOf" srcId="{40EE8A80-B919-304B-93F5-9CFEFC4461A8}" destId="{B3E05E1A-CDBE-9041-8BFE-2C4114AE2F7F}" srcOrd="0" destOrd="0" presId="urn:microsoft.com/office/officeart/2008/layout/HorizontalMultiLevelHierarchy"/>
    <dgm:cxn modelId="{6237DD2C-C7E1-F74F-8A98-42B4BC9585D9}" type="presParOf" srcId="{9943A5A2-4D90-FD41-A968-A42C2088C721}" destId="{BA4125D7-3C18-1F41-B1D4-5C9E78260FFE}" srcOrd="3" destOrd="0" presId="urn:microsoft.com/office/officeart/2008/layout/HorizontalMultiLevelHierarchy"/>
    <dgm:cxn modelId="{7075AA49-0C94-5941-B565-932B7614A105}" type="presParOf" srcId="{BA4125D7-3C18-1F41-B1D4-5C9E78260FFE}" destId="{A2E475FD-1D8C-D84F-A835-CF2D5F977F27}" srcOrd="0" destOrd="0" presId="urn:microsoft.com/office/officeart/2008/layout/HorizontalMultiLevelHierarchy"/>
    <dgm:cxn modelId="{1B1CE7DD-FAC7-2D4A-90BB-A0B72E80EF81}" type="presParOf" srcId="{BA4125D7-3C18-1F41-B1D4-5C9E78260FFE}" destId="{BF61BA54-242D-7C43-9CAA-CB4796B678E6}" srcOrd="1" destOrd="0" presId="urn:microsoft.com/office/officeart/2008/layout/HorizontalMultiLevelHierarchy"/>
    <dgm:cxn modelId="{3D6CA19D-9C13-FB44-91F4-7566686901CD}" type="presParOf" srcId="{BF61BA54-242D-7C43-9CAA-CB4796B678E6}" destId="{9B9F6057-FF20-3549-A090-2EF996372152}" srcOrd="0" destOrd="0" presId="urn:microsoft.com/office/officeart/2008/layout/HorizontalMultiLevelHierarchy"/>
    <dgm:cxn modelId="{7664BF16-AB25-E94B-B324-E2522664EE45}" type="presParOf" srcId="{9B9F6057-FF20-3549-A090-2EF996372152}" destId="{1F20A158-DB4B-B64A-A8E0-BF5D88D8E9CF}" srcOrd="0" destOrd="0" presId="urn:microsoft.com/office/officeart/2008/layout/HorizontalMultiLevelHierarchy"/>
    <dgm:cxn modelId="{9100E8E4-05E0-F64F-A26D-30D5AB9AED3A}" type="presParOf" srcId="{BF61BA54-242D-7C43-9CAA-CB4796B678E6}" destId="{B826BFBC-DEC3-8A4F-991C-4DE3ED4B0428}" srcOrd="1" destOrd="0" presId="urn:microsoft.com/office/officeart/2008/layout/HorizontalMultiLevelHierarchy"/>
    <dgm:cxn modelId="{0A312013-31A5-B746-A36F-84FC624AC051}" type="presParOf" srcId="{B826BFBC-DEC3-8A4F-991C-4DE3ED4B0428}" destId="{38EF41A3-67A4-B042-BDCC-AECA050D19E3}" srcOrd="0" destOrd="0" presId="urn:microsoft.com/office/officeart/2008/layout/HorizontalMultiLevelHierarchy"/>
    <dgm:cxn modelId="{79C80884-7C07-BA49-AB02-2F6588E94377}"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1E1C2-1C97-6C4C-93EA-5A0BCC3385D2}" type="doc">
      <dgm:prSet loTypeId="urn:microsoft.com/office/officeart/2008/layout/HorizontalMultiLevelHierarchy" loCatId="" qsTypeId="urn:microsoft.com/office/officeart/2005/8/quickstyle/simple1" qsCatId="simple" csTypeId="urn:microsoft.com/office/officeart/2005/8/colors/accent6_4" csCatId="accent6" phldr="1"/>
      <dgm:spPr/>
      <dgm:t>
        <a:bodyPr/>
        <a:lstStyle/>
        <a:p>
          <a:endParaRPr lang="en-US"/>
        </a:p>
      </dgm:t>
    </dgm:pt>
    <dgm:pt modelId="{0557ED36-B2CD-CB48-9508-4A3AF28E750B}">
      <dgm:prSet phldrT="[Text]"/>
      <dgm:spPr/>
      <dgm:t>
        <a:bodyPr/>
        <a:lstStyle/>
        <a:p>
          <a:r>
            <a:rPr lang="en-US" dirty="0" err="1"/>
            <a:t>Trowable</a:t>
          </a:r>
          <a:endParaRPr lang="en-US" dirty="0"/>
        </a:p>
      </dgm:t>
    </dgm:pt>
    <dgm:pt modelId="{B68A0ADD-5D46-B442-A4E3-7B650055F34D}" type="parTrans" cxnId="{39A8A476-35CC-F644-A3A0-8A4ECCE62805}">
      <dgm:prSet/>
      <dgm:spPr/>
      <dgm:t>
        <a:bodyPr/>
        <a:lstStyle/>
        <a:p>
          <a:endParaRPr lang="en-US"/>
        </a:p>
      </dgm:t>
    </dgm:pt>
    <dgm:pt modelId="{40AED127-72D5-E043-AEB7-BF8DEEB31F93}" type="sibTrans" cxnId="{39A8A476-35CC-F644-A3A0-8A4ECCE62805}">
      <dgm:prSet/>
      <dgm:spPr/>
      <dgm:t>
        <a:bodyPr/>
        <a:lstStyle/>
        <a:p>
          <a:endParaRPr lang="en-US"/>
        </a:p>
      </dgm:t>
    </dgm:pt>
    <dgm:pt modelId="{00ED5C9F-B100-0246-B394-ECB9A28D0FC1}">
      <dgm:prSet phldrT="[Text]"/>
      <dgm:spPr/>
      <dgm:t>
        <a:bodyPr/>
        <a:lstStyle/>
        <a:p>
          <a:r>
            <a:rPr lang="en-US" dirty="0"/>
            <a:t>Error</a:t>
          </a:r>
        </a:p>
      </dgm:t>
    </dgm:pt>
    <dgm:pt modelId="{C2CCA6AC-6FD8-7445-B067-79F57AF3BBCC}" type="parTrans" cxnId="{AAB525B9-D2D2-914D-8AB0-91AF09BFFDEC}">
      <dgm:prSet/>
      <dgm:spPr/>
      <dgm:t>
        <a:bodyPr/>
        <a:lstStyle/>
        <a:p>
          <a:endParaRPr lang="en-US"/>
        </a:p>
      </dgm:t>
    </dgm:pt>
    <dgm:pt modelId="{165579E3-73EC-544A-9B13-7D598FEA21A3}" type="sibTrans" cxnId="{AAB525B9-D2D2-914D-8AB0-91AF09BFFDEC}">
      <dgm:prSet/>
      <dgm:spPr/>
      <dgm:t>
        <a:bodyPr/>
        <a:lstStyle/>
        <a:p>
          <a:endParaRPr lang="en-US"/>
        </a:p>
      </dgm:t>
    </dgm:pt>
    <dgm:pt modelId="{F3BC6683-476A-C84B-A51E-DE49CA6CFD92}">
      <dgm:prSet phldrT="[Text]"/>
      <dgm:spPr/>
      <dgm:t>
        <a:bodyPr/>
        <a:lstStyle/>
        <a:p>
          <a:r>
            <a:rPr lang="en-US" dirty="0"/>
            <a:t>Checked</a:t>
          </a:r>
        </a:p>
      </dgm:t>
    </dgm:pt>
    <dgm:pt modelId="{7B80F212-39EE-CD4E-A82E-FC44EDEF8B81}" type="parTrans" cxnId="{D76F7EE0-E966-DC46-85B1-AE488A7635BC}">
      <dgm:prSet/>
      <dgm:spPr/>
      <dgm:t>
        <a:bodyPr/>
        <a:lstStyle/>
        <a:p>
          <a:endParaRPr lang="en-US"/>
        </a:p>
      </dgm:t>
    </dgm:pt>
    <dgm:pt modelId="{4028E421-D930-B84F-BEFA-7C2C3C5B048A}" type="sibTrans" cxnId="{D76F7EE0-E966-DC46-85B1-AE488A7635BC}">
      <dgm:prSet/>
      <dgm:spPr/>
      <dgm:t>
        <a:bodyPr/>
        <a:lstStyle/>
        <a:p>
          <a:endParaRPr lang="en-US"/>
        </a:p>
      </dgm:t>
    </dgm:pt>
    <dgm:pt modelId="{98E158C4-839C-7D44-AE37-1F90849EB5AF}">
      <dgm:prSet/>
      <dgm:spPr/>
      <dgm:t>
        <a:bodyPr/>
        <a:lstStyle/>
        <a:p>
          <a:r>
            <a:rPr lang="en-US" dirty="0"/>
            <a:t>Exception</a:t>
          </a:r>
        </a:p>
      </dgm:t>
    </dgm:pt>
    <dgm:pt modelId="{790EBFB0-8461-ED41-AC46-2D08D115372D}" type="parTrans" cxnId="{9FF35873-E4ED-E940-987B-358B2E0B01F4}">
      <dgm:prSet/>
      <dgm:spPr/>
      <dgm:t>
        <a:bodyPr/>
        <a:lstStyle/>
        <a:p>
          <a:endParaRPr lang="en-US"/>
        </a:p>
      </dgm:t>
    </dgm:pt>
    <dgm:pt modelId="{B2151336-3DE1-9542-B17F-84D98498397F}" type="sibTrans" cxnId="{9FF35873-E4ED-E940-987B-358B2E0B01F4}">
      <dgm:prSet/>
      <dgm:spPr/>
      <dgm:t>
        <a:bodyPr/>
        <a:lstStyle/>
        <a:p>
          <a:endParaRPr lang="en-US"/>
        </a:p>
      </dgm:t>
    </dgm:pt>
    <dgm:pt modelId="{CD9A0BAD-B1EC-634B-A1E7-D9F4F642CC43}">
      <dgm:prSet phldrT="[Text]"/>
      <dgm:spPr/>
      <dgm:t>
        <a:bodyPr/>
        <a:lstStyle/>
        <a:p>
          <a:r>
            <a:rPr lang="en-US" dirty="0" err="1"/>
            <a:t>RuntimeException</a:t>
          </a:r>
          <a:endParaRPr lang="en-US" dirty="0"/>
        </a:p>
      </dgm:t>
    </dgm:pt>
    <dgm:pt modelId="{DF8A1715-64D8-AA43-985A-20DAB3264CF0}" type="parTrans" cxnId="{C6A3047A-B08C-AC47-B6F2-BD34E1B12B32}">
      <dgm:prSet/>
      <dgm:spPr/>
      <dgm:t>
        <a:bodyPr/>
        <a:lstStyle/>
        <a:p>
          <a:endParaRPr lang="en-US"/>
        </a:p>
      </dgm:t>
    </dgm:pt>
    <dgm:pt modelId="{82D18350-1988-6444-8AB5-5AA0A088B155}" type="sibTrans" cxnId="{C6A3047A-B08C-AC47-B6F2-BD34E1B12B32}">
      <dgm:prSet/>
      <dgm:spPr/>
      <dgm:t>
        <a:bodyPr/>
        <a:lstStyle/>
        <a:p>
          <a:endParaRPr lang="en-US"/>
        </a:p>
      </dgm:t>
    </dgm:pt>
    <dgm:pt modelId="{1535EC97-728C-9E43-B012-DD212917EAD6}">
      <dgm:prSet/>
      <dgm:spPr/>
      <dgm:t>
        <a:bodyPr/>
        <a:lstStyle/>
        <a:p>
          <a:r>
            <a:rPr lang="en-US" dirty="0" err="1"/>
            <a:t>Uncheked</a:t>
          </a:r>
          <a:endParaRPr lang="en-US" dirty="0"/>
        </a:p>
      </dgm:t>
    </dgm:pt>
    <dgm:pt modelId="{A42E64FF-FAE7-5243-939D-2250AF68164E}" type="parTrans" cxnId="{9DEA174D-E973-CC44-8F72-30EF55AF06D3}">
      <dgm:prSet/>
      <dgm:spPr/>
      <dgm:t>
        <a:bodyPr/>
        <a:lstStyle/>
        <a:p>
          <a:endParaRPr lang="en-US"/>
        </a:p>
      </dgm:t>
    </dgm:pt>
    <dgm:pt modelId="{2500451F-6ECD-6D41-87E5-C7F91E4975A0}" type="sibTrans" cxnId="{9DEA174D-E973-CC44-8F72-30EF55AF06D3}">
      <dgm:prSet/>
      <dgm:spPr/>
      <dgm:t>
        <a:bodyPr/>
        <a:lstStyle/>
        <a:p>
          <a:endParaRPr lang="en-US"/>
        </a:p>
      </dgm:t>
    </dgm:pt>
    <dgm:pt modelId="{EB254AC0-8D07-744F-93B8-ACB9397D5F48}">
      <dgm:prSet/>
      <dgm:spPr/>
      <dgm:t>
        <a:bodyPr/>
        <a:lstStyle/>
        <a:p>
          <a:r>
            <a:rPr lang="en-US" dirty="0"/>
            <a:t>Unchecked</a:t>
          </a:r>
        </a:p>
      </dgm:t>
    </dgm:pt>
    <dgm:pt modelId="{8BE30A57-F43A-CE4A-A839-1C84DA6AC084}" type="parTrans" cxnId="{CC52011B-D1E1-E240-91C5-6CD43D900A33}">
      <dgm:prSet/>
      <dgm:spPr/>
      <dgm:t>
        <a:bodyPr/>
        <a:lstStyle/>
        <a:p>
          <a:endParaRPr lang="en-US"/>
        </a:p>
      </dgm:t>
    </dgm:pt>
    <dgm:pt modelId="{2313037F-030C-0444-8FDD-6D9376E340D9}" type="sibTrans" cxnId="{CC52011B-D1E1-E240-91C5-6CD43D900A33}">
      <dgm:prSet/>
      <dgm:spPr/>
      <dgm:t>
        <a:bodyPr/>
        <a:lstStyle/>
        <a:p>
          <a:endParaRPr lang="en-US"/>
        </a:p>
      </dgm:t>
    </dgm:pt>
    <dgm:pt modelId="{D181515C-4646-6243-BF2C-712CD39E6A69}" type="pres">
      <dgm:prSet presAssocID="{4F51E1C2-1C97-6C4C-93EA-5A0BCC3385D2}" presName="Name0" presStyleCnt="0">
        <dgm:presLayoutVars>
          <dgm:chPref val="1"/>
          <dgm:dir/>
          <dgm:animOne val="branch"/>
          <dgm:animLvl val="lvl"/>
          <dgm:resizeHandles val="exact"/>
        </dgm:presLayoutVars>
      </dgm:prSet>
      <dgm:spPr/>
    </dgm:pt>
    <dgm:pt modelId="{6A3536C7-7700-DE43-A62B-E4BD866CB40A}" type="pres">
      <dgm:prSet presAssocID="{0557ED36-B2CD-CB48-9508-4A3AF28E750B}" presName="root1" presStyleCnt="0"/>
      <dgm:spPr/>
    </dgm:pt>
    <dgm:pt modelId="{9DFCF6BF-FD2B-A243-8282-F82296DAAA2F}" type="pres">
      <dgm:prSet presAssocID="{0557ED36-B2CD-CB48-9508-4A3AF28E750B}" presName="LevelOneTextNode" presStyleLbl="node0" presStyleIdx="0" presStyleCnt="1" custScaleY="71928">
        <dgm:presLayoutVars>
          <dgm:chPref val="3"/>
        </dgm:presLayoutVars>
      </dgm:prSet>
      <dgm:spPr/>
    </dgm:pt>
    <dgm:pt modelId="{3720C0A5-66B7-CC4F-841C-D1D1CA2875EA}" type="pres">
      <dgm:prSet presAssocID="{0557ED36-B2CD-CB48-9508-4A3AF28E750B}" presName="level2hierChild" presStyleCnt="0"/>
      <dgm:spPr/>
    </dgm:pt>
    <dgm:pt modelId="{DB7252AA-1944-3F4B-8D1E-8B8F69F3699F}" type="pres">
      <dgm:prSet presAssocID="{C2CCA6AC-6FD8-7445-B067-79F57AF3BBCC}" presName="conn2-1" presStyleLbl="parChTrans1D2" presStyleIdx="0" presStyleCnt="2"/>
      <dgm:spPr/>
    </dgm:pt>
    <dgm:pt modelId="{950094F5-D024-454F-91A8-7CD8835D555F}" type="pres">
      <dgm:prSet presAssocID="{C2CCA6AC-6FD8-7445-B067-79F57AF3BBCC}" presName="connTx" presStyleLbl="parChTrans1D2" presStyleIdx="0" presStyleCnt="2"/>
      <dgm:spPr/>
    </dgm:pt>
    <dgm:pt modelId="{16BFEAF6-7DDE-5947-98D3-947CD4837E50}" type="pres">
      <dgm:prSet presAssocID="{00ED5C9F-B100-0246-B394-ECB9A28D0FC1}" presName="root2" presStyleCnt="0"/>
      <dgm:spPr/>
    </dgm:pt>
    <dgm:pt modelId="{667A65B1-8685-4A4A-9D23-13E1330DC424}" type="pres">
      <dgm:prSet presAssocID="{00ED5C9F-B100-0246-B394-ECB9A28D0FC1}" presName="LevelTwoTextNode" presStyleLbl="node2" presStyleIdx="0" presStyleCnt="2">
        <dgm:presLayoutVars>
          <dgm:chPref val="3"/>
        </dgm:presLayoutVars>
      </dgm:prSet>
      <dgm:spPr/>
    </dgm:pt>
    <dgm:pt modelId="{D065D99C-4ACD-4D4A-8751-77394981D707}" type="pres">
      <dgm:prSet presAssocID="{00ED5C9F-B100-0246-B394-ECB9A28D0FC1}" presName="level3hierChild" presStyleCnt="0"/>
      <dgm:spPr/>
    </dgm:pt>
    <dgm:pt modelId="{47EC603D-BC43-D54D-808E-60E37B80D1A2}" type="pres">
      <dgm:prSet presAssocID="{A42E64FF-FAE7-5243-939D-2250AF68164E}" presName="conn2-1" presStyleLbl="parChTrans1D3" presStyleIdx="0" presStyleCnt="3"/>
      <dgm:spPr/>
    </dgm:pt>
    <dgm:pt modelId="{CB88FC0C-2A8F-2F4A-9B72-7593250C2FE9}" type="pres">
      <dgm:prSet presAssocID="{A42E64FF-FAE7-5243-939D-2250AF68164E}" presName="connTx" presStyleLbl="parChTrans1D3" presStyleIdx="0" presStyleCnt="3"/>
      <dgm:spPr/>
    </dgm:pt>
    <dgm:pt modelId="{F876D5C7-C4E1-CB4C-A456-CEA0F434DFF4}" type="pres">
      <dgm:prSet presAssocID="{1535EC97-728C-9E43-B012-DD212917EAD6}" presName="root2" presStyleCnt="0"/>
      <dgm:spPr/>
    </dgm:pt>
    <dgm:pt modelId="{E3D3721E-99CA-BA45-BBE0-A589A88166F4}" type="pres">
      <dgm:prSet presAssocID="{1535EC97-728C-9E43-B012-DD212917EAD6}" presName="LevelTwoTextNode" presStyleLbl="node3" presStyleIdx="0" presStyleCnt="3">
        <dgm:presLayoutVars>
          <dgm:chPref val="3"/>
        </dgm:presLayoutVars>
      </dgm:prSet>
      <dgm:spPr/>
    </dgm:pt>
    <dgm:pt modelId="{C6C34F33-A2D3-8F4A-81C3-DA34B233A630}" type="pres">
      <dgm:prSet presAssocID="{1535EC97-728C-9E43-B012-DD212917EAD6}" presName="level3hierChild" presStyleCnt="0"/>
      <dgm:spPr/>
    </dgm:pt>
    <dgm:pt modelId="{D10BFCB7-381E-204E-A528-8A78F33DD8A7}" type="pres">
      <dgm:prSet presAssocID="{790EBFB0-8461-ED41-AC46-2D08D115372D}" presName="conn2-1" presStyleLbl="parChTrans1D2" presStyleIdx="1" presStyleCnt="2"/>
      <dgm:spPr/>
    </dgm:pt>
    <dgm:pt modelId="{F8ABE294-3D98-F944-B1A9-4AD6E5262F13}" type="pres">
      <dgm:prSet presAssocID="{790EBFB0-8461-ED41-AC46-2D08D115372D}" presName="connTx" presStyleLbl="parChTrans1D2" presStyleIdx="1" presStyleCnt="2"/>
      <dgm:spPr/>
    </dgm:pt>
    <dgm:pt modelId="{4BF77912-9623-0F40-98A0-1B4D2F63E1A6}" type="pres">
      <dgm:prSet presAssocID="{98E158C4-839C-7D44-AE37-1F90849EB5AF}" presName="root2" presStyleCnt="0"/>
      <dgm:spPr/>
    </dgm:pt>
    <dgm:pt modelId="{AA048A47-D799-A045-A64A-7841FCC2BE91}" type="pres">
      <dgm:prSet presAssocID="{98E158C4-839C-7D44-AE37-1F90849EB5AF}" presName="LevelTwoTextNode" presStyleLbl="node2" presStyleIdx="1" presStyleCnt="2">
        <dgm:presLayoutVars>
          <dgm:chPref val="3"/>
        </dgm:presLayoutVars>
      </dgm:prSet>
      <dgm:spPr/>
    </dgm:pt>
    <dgm:pt modelId="{9943A5A2-4D90-FD41-A968-A42C2088C721}" type="pres">
      <dgm:prSet presAssocID="{98E158C4-839C-7D44-AE37-1F90849EB5AF}" presName="level3hierChild" presStyleCnt="0"/>
      <dgm:spPr/>
    </dgm:pt>
    <dgm:pt modelId="{058F4C8F-2F54-0F42-B03A-7B5E113FEABB}" type="pres">
      <dgm:prSet presAssocID="{7B80F212-39EE-CD4E-A82E-FC44EDEF8B81}" presName="conn2-1" presStyleLbl="parChTrans1D3" presStyleIdx="1" presStyleCnt="3"/>
      <dgm:spPr/>
    </dgm:pt>
    <dgm:pt modelId="{2055F947-BA9A-994E-9BF9-0768123D1379}" type="pres">
      <dgm:prSet presAssocID="{7B80F212-39EE-CD4E-A82E-FC44EDEF8B81}" presName="connTx" presStyleLbl="parChTrans1D3" presStyleIdx="1" presStyleCnt="3"/>
      <dgm:spPr/>
    </dgm:pt>
    <dgm:pt modelId="{9311865C-D20C-7643-A60B-2E16E9715686}" type="pres">
      <dgm:prSet presAssocID="{F3BC6683-476A-C84B-A51E-DE49CA6CFD92}" presName="root2" presStyleCnt="0"/>
      <dgm:spPr/>
    </dgm:pt>
    <dgm:pt modelId="{02C61E2D-BB37-9B40-A4A1-4671E978CFF0}" type="pres">
      <dgm:prSet presAssocID="{F3BC6683-476A-C84B-A51E-DE49CA6CFD92}" presName="LevelTwoTextNode" presStyleLbl="node3" presStyleIdx="1" presStyleCnt="3">
        <dgm:presLayoutVars>
          <dgm:chPref val="3"/>
        </dgm:presLayoutVars>
      </dgm:prSet>
      <dgm:spPr/>
    </dgm:pt>
    <dgm:pt modelId="{0CF685DC-D74A-6446-81F5-897B557E0AF9}" type="pres">
      <dgm:prSet presAssocID="{F3BC6683-476A-C84B-A51E-DE49CA6CFD92}" presName="level3hierChild" presStyleCnt="0"/>
      <dgm:spPr/>
    </dgm:pt>
    <dgm:pt modelId="{40EE8A80-B919-304B-93F5-9CFEFC4461A8}" type="pres">
      <dgm:prSet presAssocID="{DF8A1715-64D8-AA43-985A-20DAB3264CF0}" presName="conn2-1" presStyleLbl="parChTrans1D3" presStyleIdx="2" presStyleCnt="3"/>
      <dgm:spPr/>
    </dgm:pt>
    <dgm:pt modelId="{B3E05E1A-CDBE-9041-8BFE-2C4114AE2F7F}" type="pres">
      <dgm:prSet presAssocID="{DF8A1715-64D8-AA43-985A-20DAB3264CF0}" presName="connTx" presStyleLbl="parChTrans1D3" presStyleIdx="2" presStyleCnt="3"/>
      <dgm:spPr/>
    </dgm:pt>
    <dgm:pt modelId="{BA4125D7-3C18-1F41-B1D4-5C9E78260FFE}" type="pres">
      <dgm:prSet presAssocID="{CD9A0BAD-B1EC-634B-A1E7-D9F4F642CC43}" presName="root2" presStyleCnt="0"/>
      <dgm:spPr/>
    </dgm:pt>
    <dgm:pt modelId="{A2E475FD-1D8C-D84F-A835-CF2D5F977F27}" type="pres">
      <dgm:prSet presAssocID="{CD9A0BAD-B1EC-634B-A1E7-D9F4F642CC43}" presName="LevelTwoTextNode" presStyleLbl="node3" presStyleIdx="2" presStyleCnt="3">
        <dgm:presLayoutVars>
          <dgm:chPref val="3"/>
        </dgm:presLayoutVars>
      </dgm:prSet>
      <dgm:spPr/>
    </dgm:pt>
    <dgm:pt modelId="{BF61BA54-242D-7C43-9CAA-CB4796B678E6}" type="pres">
      <dgm:prSet presAssocID="{CD9A0BAD-B1EC-634B-A1E7-D9F4F642CC43}" presName="level3hierChild" presStyleCnt="0"/>
      <dgm:spPr/>
    </dgm:pt>
    <dgm:pt modelId="{9B9F6057-FF20-3549-A090-2EF996372152}" type="pres">
      <dgm:prSet presAssocID="{8BE30A57-F43A-CE4A-A839-1C84DA6AC084}" presName="conn2-1" presStyleLbl="parChTrans1D4" presStyleIdx="0" presStyleCnt="1"/>
      <dgm:spPr/>
    </dgm:pt>
    <dgm:pt modelId="{1F20A158-DB4B-B64A-A8E0-BF5D88D8E9CF}" type="pres">
      <dgm:prSet presAssocID="{8BE30A57-F43A-CE4A-A839-1C84DA6AC084}" presName="connTx" presStyleLbl="parChTrans1D4" presStyleIdx="0" presStyleCnt="1"/>
      <dgm:spPr/>
    </dgm:pt>
    <dgm:pt modelId="{B826BFBC-DEC3-8A4F-991C-4DE3ED4B0428}" type="pres">
      <dgm:prSet presAssocID="{EB254AC0-8D07-744F-93B8-ACB9397D5F48}" presName="root2" presStyleCnt="0"/>
      <dgm:spPr/>
    </dgm:pt>
    <dgm:pt modelId="{38EF41A3-67A4-B042-BDCC-AECA050D19E3}" type="pres">
      <dgm:prSet presAssocID="{EB254AC0-8D07-744F-93B8-ACB9397D5F48}" presName="LevelTwoTextNode" presStyleLbl="node4" presStyleIdx="0" presStyleCnt="1">
        <dgm:presLayoutVars>
          <dgm:chPref val="3"/>
        </dgm:presLayoutVars>
      </dgm:prSet>
      <dgm:spPr/>
    </dgm:pt>
    <dgm:pt modelId="{5031E615-ADB2-E547-93D3-DD03A633D213}" type="pres">
      <dgm:prSet presAssocID="{EB254AC0-8D07-744F-93B8-ACB9397D5F48}" presName="level3hierChild" presStyleCnt="0"/>
      <dgm:spPr/>
    </dgm:pt>
  </dgm:ptLst>
  <dgm:cxnLst>
    <dgm:cxn modelId="{CB749E05-FDFE-6E4F-ACE6-A7363C4164BA}" type="presOf" srcId="{DF8A1715-64D8-AA43-985A-20DAB3264CF0}" destId="{40EE8A80-B919-304B-93F5-9CFEFC4461A8}" srcOrd="0" destOrd="0" presId="urn:microsoft.com/office/officeart/2008/layout/HorizontalMultiLevelHierarchy"/>
    <dgm:cxn modelId="{F6D7760D-5EC7-7B4E-90E6-C15CD5B91698}" type="presOf" srcId="{790EBFB0-8461-ED41-AC46-2D08D115372D}" destId="{F8ABE294-3D98-F944-B1A9-4AD6E5262F13}" srcOrd="1" destOrd="0" presId="urn:microsoft.com/office/officeart/2008/layout/HorizontalMultiLevelHierarchy"/>
    <dgm:cxn modelId="{6BE2CF12-1029-B249-8162-B9B864A9995B}" type="presOf" srcId="{98E158C4-839C-7D44-AE37-1F90849EB5AF}" destId="{AA048A47-D799-A045-A64A-7841FCC2BE91}" srcOrd="0" destOrd="0" presId="urn:microsoft.com/office/officeart/2008/layout/HorizontalMultiLevelHierarchy"/>
    <dgm:cxn modelId="{CC52011B-D1E1-E240-91C5-6CD43D900A33}" srcId="{CD9A0BAD-B1EC-634B-A1E7-D9F4F642CC43}" destId="{EB254AC0-8D07-744F-93B8-ACB9397D5F48}" srcOrd="0" destOrd="0" parTransId="{8BE30A57-F43A-CE4A-A839-1C84DA6AC084}" sibTransId="{2313037F-030C-0444-8FDD-6D9376E340D9}"/>
    <dgm:cxn modelId="{8653D829-C238-5745-AD4D-91FFC28FD8D1}" type="presOf" srcId="{790EBFB0-8461-ED41-AC46-2D08D115372D}" destId="{D10BFCB7-381E-204E-A528-8A78F33DD8A7}" srcOrd="0" destOrd="0" presId="urn:microsoft.com/office/officeart/2008/layout/HorizontalMultiLevelHierarchy"/>
    <dgm:cxn modelId="{F413162B-2279-6F48-BE1C-C013E60B76F2}" type="presOf" srcId="{1535EC97-728C-9E43-B012-DD212917EAD6}" destId="{E3D3721E-99CA-BA45-BBE0-A589A88166F4}" srcOrd="0" destOrd="0" presId="urn:microsoft.com/office/officeart/2008/layout/HorizontalMultiLevelHierarchy"/>
    <dgm:cxn modelId="{530FBE48-B175-0F4C-86A5-C69D02C13FC6}" type="presOf" srcId="{A42E64FF-FAE7-5243-939D-2250AF68164E}" destId="{47EC603D-BC43-D54D-808E-60E37B80D1A2}" srcOrd="0" destOrd="0" presId="urn:microsoft.com/office/officeart/2008/layout/HorizontalMultiLevelHierarchy"/>
    <dgm:cxn modelId="{A43EF64A-5455-6948-A17A-215F85B12D6F}" type="presOf" srcId="{8BE30A57-F43A-CE4A-A839-1C84DA6AC084}" destId="{1F20A158-DB4B-B64A-A8E0-BF5D88D8E9CF}" srcOrd="1" destOrd="0" presId="urn:microsoft.com/office/officeart/2008/layout/HorizontalMultiLevelHierarchy"/>
    <dgm:cxn modelId="{9DEA174D-E973-CC44-8F72-30EF55AF06D3}" srcId="{00ED5C9F-B100-0246-B394-ECB9A28D0FC1}" destId="{1535EC97-728C-9E43-B012-DD212917EAD6}" srcOrd="0" destOrd="0" parTransId="{A42E64FF-FAE7-5243-939D-2250AF68164E}" sibTransId="{2500451F-6ECD-6D41-87E5-C7F91E4975A0}"/>
    <dgm:cxn modelId="{9FF35873-E4ED-E940-987B-358B2E0B01F4}" srcId="{0557ED36-B2CD-CB48-9508-4A3AF28E750B}" destId="{98E158C4-839C-7D44-AE37-1F90849EB5AF}" srcOrd="1" destOrd="0" parTransId="{790EBFB0-8461-ED41-AC46-2D08D115372D}" sibTransId="{B2151336-3DE1-9542-B17F-84D98498397F}"/>
    <dgm:cxn modelId="{39A8A476-35CC-F644-A3A0-8A4ECCE62805}" srcId="{4F51E1C2-1C97-6C4C-93EA-5A0BCC3385D2}" destId="{0557ED36-B2CD-CB48-9508-4A3AF28E750B}" srcOrd="0" destOrd="0" parTransId="{B68A0ADD-5D46-B442-A4E3-7B650055F34D}" sibTransId="{40AED127-72D5-E043-AEB7-BF8DEEB31F93}"/>
    <dgm:cxn modelId="{C6A3047A-B08C-AC47-B6F2-BD34E1B12B32}" srcId="{98E158C4-839C-7D44-AE37-1F90849EB5AF}" destId="{CD9A0BAD-B1EC-634B-A1E7-D9F4F642CC43}" srcOrd="1" destOrd="0" parTransId="{DF8A1715-64D8-AA43-985A-20DAB3264CF0}" sibTransId="{82D18350-1988-6444-8AB5-5AA0A088B155}"/>
    <dgm:cxn modelId="{53CDCE86-62EA-6943-B88B-71F8765CD355}" type="presOf" srcId="{00ED5C9F-B100-0246-B394-ECB9A28D0FC1}" destId="{667A65B1-8685-4A4A-9D23-13E1330DC424}" srcOrd="0" destOrd="0" presId="urn:microsoft.com/office/officeart/2008/layout/HorizontalMultiLevelHierarchy"/>
    <dgm:cxn modelId="{7AF4C889-FA34-EB4E-AAAF-92E90284E88D}" type="presOf" srcId="{C2CCA6AC-6FD8-7445-B067-79F57AF3BBCC}" destId="{950094F5-D024-454F-91A8-7CD8835D555F}" srcOrd="1" destOrd="0" presId="urn:microsoft.com/office/officeart/2008/layout/HorizontalMultiLevelHierarchy"/>
    <dgm:cxn modelId="{8147668A-C270-D346-BEAA-D44AB887E07B}" type="presOf" srcId="{A42E64FF-FAE7-5243-939D-2250AF68164E}" destId="{CB88FC0C-2A8F-2F4A-9B72-7593250C2FE9}" srcOrd="1" destOrd="0" presId="urn:microsoft.com/office/officeart/2008/layout/HorizontalMultiLevelHierarchy"/>
    <dgm:cxn modelId="{FB7D43A0-CF9D-4541-9297-B9C52C6281D4}" type="presOf" srcId="{4F51E1C2-1C97-6C4C-93EA-5A0BCC3385D2}" destId="{D181515C-4646-6243-BF2C-712CD39E6A69}" srcOrd="0" destOrd="0" presId="urn:microsoft.com/office/officeart/2008/layout/HorizontalMultiLevelHierarchy"/>
    <dgm:cxn modelId="{1D1DC9A7-A7A6-F740-B32C-6AFB2CCAD499}" type="presOf" srcId="{7B80F212-39EE-CD4E-A82E-FC44EDEF8B81}" destId="{2055F947-BA9A-994E-9BF9-0768123D1379}" srcOrd="1" destOrd="0" presId="urn:microsoft.com/office/officeart/2008/layout/HorizontalMultiLevelHierarchy"/>
    <dgm:cxn modelId="{AAB525B9-D2D2-914D-8AB0-91AF09BFFDEC}" srcId="{0557ED36-B2CD-CB48-9508-4A3AF28E750B}" destId="{00ED5C9F-B100-0246-B394-ECB9A28D0FC1}" srcOrd="0" destOrd="0" parTransId="{C2CCA6AC-6FD8-7445-B067-79F57AF3BBCC}" sibTransId="{165579E3-73EC-544A-9B13-7D598FEA21A3}"/>
    <dgm:cxn modelId="{FA5E5DBE-6389-B34F-B501-982DD9D7E8CD}" type="presOf" srcId="{8BE30A57-F43A-CE4A-A839-1C84DA6AC084}" destId="{9B9F6057-FF20-3549-A090-2EF996372152}" srcOrd="0" destOrd="0" presId="urn:microsoft.com/office/officeart/2008/layout/HorizontalMultiLevelHierarchy"/>
    <dgm:cxn modelId="{5E3CD3C9-A86C-E14B-9CE9-D5FDC1AF2CB9}" type="presOf" srcId="{7B80F212-39EE-CD4E-A82E-FC44EDEF8B81}" destId="{058F4C8F-2F54-0F42-B03A-7B5E113FEABB}" srcOrd="0" destOrd="0" presId="urn:microsoft.com/office/officeart/2008/layout/HorizontalMultiLevelHierarchy"/>
    <dgm:cxn modelId="{45D9F5CB-1256-5E48-AD07-05375B3E91CD}" type="presOf" srcId="{F3BC6683-476A-C84B-A51E-DE49CA6CFD92}" destId="{02C61E2D-BB37-9B40-A4A1-4671E978CFF0}" srcOrd="0" destOrd="0" presId="urn:microsoft.com/office/officeart/2008/layout/HorizontalMultiLevelHierarchy"/>
    <dgm:cxn modelId="{05B0EAD8-FB6B-AB41-95C3-4A78ECC8A421}" type="presOf" srcId="{DF8A1715-64D8-AA43-985A-20DAB3264CF0}" destId="{B3E05E1A-CDBE-9041-8BFE-2C4114AE2F7F}" srcOrd="1" destOrd="0" presId="urn:microsoft.com/office/officeart/2008/layout/HorizontalMultiLevelHierarchy"/>
    <dgm:cxn modelId="{2DF7B7DA-788B-F148-8068-001E6D050F2D}" type="presOf" srcId="{0557ED36-B2CD-CB48-9508-4A3AF28E750B}" destId="{9DFCF6BF-FD2B-A243-8282-F82296DAAA2F}" srcOrd="0" destOrd="0" presId="urn:microsoft.com/office/officeart/2008/layout/HorizontalMultiLevelHierarchy"/>
    <dgm:cxn modelId="{D76F7EE0-E966-DC46-85B1-AE488A7635BC}" srcId="{98E158C4-839C-7D44-AE37-1F90849EB5AF}" destId="{F3BC6683-476A-C84B-A51E-DE49CA6CFD92}" srcOrd="0" destOrd="0" parTransId="{7B80F212-39EE-CD4E-A82E-FC44EDEF8B81}" sibTransId="{4028E421-D930-B84F-BEFA-7C2C3C5B048A}"/>
    <dgm:cxn modelId="{8198F0E0-1490-5140-8564-EB79717A759A}" type="presOf" srcId="{C2CCA6AC-6FD8-7445-B067-79F57AF3BBCC}" destId="{DB7252AA-1944-3F4B-8D1E-8B8F69F3699F}" srcOrd="0" destOrd="0" presId="urn:microsoft.com/office/officeart/2008/layout/HorizontalMultiLevelHierarchy"/>
    <dgm:cxn modelId="{751643E9-52FB-0A45-AB5A-F8D8DD3A704D}" type="presOf" srcId="{CD9A0BAD-B1EC-634B-A1E7-D9F4F642CC43}" destId="{A2E475FD-1D8C-D84F-A835-CF2D5F977F27}" srcOrd="0" destOrd="0" presId="urn:microsoft.com/office/officeart/2008/layout/HorizontalMultiLevelHierarchy"/>
    <dgm:cxn modelId="{A2CDC1F0-1C90-5E48-AADF-697EE7864378}" type="presOf" srcId="{EB254AC0-8D07-744F-93B8-ACB9397D5F48}" destId="{38EF41A3-67A4-B042-BDCC-AECA050D19E3}" srcOrd="0" destOrd="0" presId="urn:microsoft.com/office/officeart/2008/layout/HorizontalMultiLevelHierarchy"/>
    <dgm:cxn modelId="{A348A862-46C5-0343-9BB0-18B7E1CD9655}" type="presParOf" srcId="{D181515C-4646-6243-BF2C-712CD39E6A69}" destId="{6A3536C7-7700-DE43-A62B-E4BD866CB40A}" srcOrd="0" destOrd="0" presId="urn:microsoft.com/office/officeart/2008/layout/HorizontalMultiLevelHierarchy"/>
    <dgm:cxn modelId="{4831F850-115A-DC4F-9DED-0F3CF7752FE9}" type="presParOf" srcId="{6A3536C7-7700-DE43-A62B-E4BD866CB40A}" destId="{9DFCF6BF-FD2B-A243-8282-F82296DAAA2F}" srcOrd="0" destOrd="0" presId="urn:microsoft.com/office/officeart/2008/layout/HorizontalMultiLevelHierarchy"/>
    <dgm:cxn modelId="{CAE7E99A-7D00-C14F-AAE4-0122C98F47B7}" type="presParOf" srcId="{6A3536C7-7700-DE43-A62B-E4BD866CB40A}" destId="{3720C0A5-66B7-CC4F-841C-D1D1CA2875EA}" srcOrd="1" destOrd="0" presId="urn:microsoft.com/office/officeart/2008/layout/HorizontalMultiLevelHierarchy"/>
    <dgm:cxn modelId="{93A9C8B2-5496-FC40-8AD0-CFB7D44BD0C3}" type="presParOf" srcId="{3720C0A5-66B7-CC4F-841C-D1D1CA2875EA}" destId="{DB7252AA-1944-3F4B-8D1E-8B8F69F3699F}" srcOrd="0" destOrd="0" presId="urn:microsoft.com/office/officeart/2008/layout/HorizontalMultiLevelHierarchy"/>
    <dgm:cxn modelId="{5E556A17-2963-E245-811D-FB65E7AE8650}" type="presParOf" srcId="{DB7252AA-1944-3F4B-8D1E-8B8F69F3699F}" destId="{950094F5-D024-454F-91A8-7CD8835D555F}" srcOrd="0" destOrd="0" presId="urn:microsoft.com/office/officeart/2008/layout/HorizontalMultiLevelHierarchy"/>
    <dgm:cxn modelId="{5106611B-DDE0-9C42-BB40-8046497ACC7C}" type="presParOf" srcId="{3720C0A5-66B7-CC4F-841C-D1D1CA2875EA}" destId="{16BFEAF6-7DDE-5947-98D3-947CD4837E50}" srcOrd="1" destOrd="0" presId="urn:microsoft.com/office/officeart/2008/layout/HorizontalMultiLevelHierarchy"/>
    <dgm:cxn modelId="{41A0BF35-FE94-2B44-8347-C6E2A82CAC2F}" type="presParOf" srcId="{16BFEAF6-7DDE-5947-98D3-947CD4837E50}" destId="{667A65B1-8685-4A4A-9D23-13E1330DC424}" srcOrd="0" destOrd="0" presId="urn:microsoft.com/office/officeart/2008/layout/HorizontalMultiLevelHierarchy"/>
    <dgm:cxn modelId="{33DCB2DD-2333-084A-B58F-C1D60F3A786B}" type="presParOf" srcId="{16BFEAF6-7DDE-5947-98D3-947CD4837E50}" destId="{D065D99C-4ACD-4D4A-8751-77394981D707}" srcOrd="1" destOrd="0" presId="urn:microsoft.com/office/officeart/2008/layout/HorizontalMultiLevelHierarchy"/>
    <dgm:cxn modelId="{512018D7-19AB-2348-8308-89500F6A2F87}" type="presParOf" srcId="{D065D99C-4ACD-4D4A-8751-77394981D707}" destId="{47EC603D-BC43-D54D-808E-60E37B80D1A2}" srcOrd="0" destOrd="0" presId="urn:microsoft.com/office/officeart/2008/layout/HorizontalMultiLevelHierarchy"/>
    <dgm:cxn modelId="{2DE222C0-E91E-E147-A835-F7D75880F391}" type="presParOf" srcId="{47EC603D-BC43-D54D-808E-60E37B80D1A2}" destId="{CB88FC0C-2A8F-2F4A-9B72-7593250C2FE9}" srcOrd="0" destOrd="0" presId="urn:microsoft.com/office/officeart/2008/layout/HorizontalMultiLevelHierarchy"/>
    <dgm:cxn modelId="{8FFA6CC8-5564-E348-94F3-D7597178A8F2}" type="presParOf" srcId="{D065D99C-4ACD-4D4A-8751-77394981D707}" destId="{F876D5C7-C4E1-CB4C-A456-CEA0F434DFF4}" srcOrd="1" destOrd="0" presId="urn:microsoft.com/office/officeart/2008/layout/HorizontalMultiLevelHierarchy"/>
    <dgm:cxn modelId="{310052CC-1DC0-2F43-A7DA-B760F44215DD}" type="presParOf" srcId="{F876D5C7-C4E1-CB4C-A456-CEA0F434DFF4}" destId="{E3D3721E-99CA-BA45-BBE0-A589A88166F4}" srcOrd="0" destOrd="0" presId="urn:microsoft.com/office/officeart/2008/layout/HorizontalMultiLevelHierarchy"/>
    <dgm:cxn modelId="{9AE75CF0-2759-B64E-A432-F229B16E4EA7}" type="presParOf" srcId="{F876D5C7-C4E1-CB4C-A456-CEA0F434DFF4}" destId="{C6C34F33-A2D3-8F4A-81C3-DA34B233A630}" srcOrd="1" destOrd="0" presId="urn:microsoft.com/office/officeart/2008/layout/HorizontalMultiLevelHierarchy"/>
    <dgm:cxn modelId="{C2A46E75-7017-F24C-8699-AD99F364688F}" type="presParOf" srcId="{3720C0A5-66B7-CC4F-841C-D1D1CA2875EA}" destId="{D10BFCB7-381E-204E-A528-8A78F33DD8A7}" srcOrd="2" destOrd="0" presId="urn:microsoft.com/office/officeart/2008/layout/HorizontalMultiLevelHierarchy"/>
    <dgm:cxn modelId="{6D89E52A-106C-3746-BC0E-A7FC07861FF3}" type="presParOf" srcId="{D10BFCB7-381E-204E-A528-8A78F33DD8A7}" destId="{F8ABE294-3D98-F944-B1A9-4AD6E5262F13}" srcOrd="0" destOrd="0" presId="urn:microsoft.com/office/officeart/2008/layout/HorizontalMultiLevelHierarchy"/>
    <dgm:cxn modelId="{39F6B30F-0256-B042-9C50-3CD77B030C60}" type="presParOf" srcId="{3720C0A5-66B7-CC4F-841C-D1D1CA2875EA}" destId="{4BF77912-9623-0F40-98A0-1B4D2F63E1A6}" srcOrd="3" destOrd="0" presId="urn:microsoft.com/office/officeart/2008/layout/HorizontalMultiLevelHierarchy"/>
    <dgm:cxn modelId="{257120C6-4DBC-A94F-A74F-03D4A2D907E1}" type="presParOf" srcId="{4BF77912-9623-0F40-98A0-1B4D2F63E1A6}" destId="{AA048A47-D799-A045-A64A-7841FCC2BE91}" srcOrd="0" destOrd="0" presId="urn:microsoft.com/office/officeart/2008/layout/HorizontalMultiLevelHierarchy"/>
    <dgm:cxn modelId="{2DC2CBB3-1E99-7B4B-B1E6-77A5CCD7261D}" type="presParOf" srcId="{4BF77912-9623-0F40-98A0-1B4D2F63E1A6}" destId="{9943A5A2-4D90-FD41-A968-A42C2088C721}" srcOrd="1" destOrd="0" presId="urn:microsoft.com/office/officeart/2008/layout/HorizontalMultiLevelHierarchy"/>
    <dgm:cxn modelId="{B684EBDC-EEA7-7746-81FA-111B9F3CD641}" type="presParOf" srcId="{9943A5A2-4D90-FD41-A968-A42C2088C721}" destId="{058F4C8F-2F54-0F42-B03A-7B5E113FEABB}" srcOrd="0" destOrd="0" presId="urn:microsoft.com/office/officeart/2008/layout/HorizontalMultiLevelHierarchy"/>
    <dgm:cxn modelId="{F95DFD4B-1AE7-B04B-BA8A-0ACF0DBE0454}" type="presParOf" srcId="{058F4C8F-2F54-0F42-B03A-7B5E113FEABB}" destId="{2055F947-BA9A-994E-9BF9-0768123D1379}" srcOrd="0" destOrd="0" presId="urn:microsoft.com/office/officeart/2008/layout/HorizontalMultiLevelHierarchy"/>
    <dgm:cxn modelId="{8E1D4732-3769-E349-8C58-4A844E67F454}" type="presParOf" srcId="{9943A5A2-4D90-FD41-A968-A42C2088C721}" destId="{9311865C-D20C-7643-A60B-2E16E9715686}" srcOrd="1" destOrd="0" presId="urn:microsoft.com/office/officeart/2008/layout/HorizontalMultiLevelHierarchy"/>
    <dgm:cxn modelId="{1EA410F2-FCDC-584A-87A7-843F34C2F90E}" type="presParOf" srcId="{9311865C-D20C-7643-A60B-2E16E9715686}" destId="{02C61E2D-BB37-9B40-A4A1-4671E978CFF0}" srcOrd="0" destOrd="0" presId="urn:microsoft.com/office/officeart/2008/layout/HorizontalMultiLevelHierarchy"/>
    <dgm:cxn modelId="{594A52FD-AF48-A545-8A83-CAD9593DFE55}" type="presParOf" srcId="{9311865C-D20C-7643-A60B-2E16E9715686}" destId="{0CF685DC-D74A-6446-81F5-897B557E0AF9}" srcOrd="1" destOrd="0" presId="urn:microsoft.com/office/officeart/2008/layout/HorizontalMultiLevelHierarchy"/>
    <dgm:cxn modelId="{38860B15-15A5-8C43-B402-1458C4C38094}" type="presParOf" srcId="{9943A5A2-4D90-FD41-A968-A42C2088C721}" destId="{40EE8A80-B919-304B-93F5-9CFEFC4461A8}" srcOrd="2" destOrd="0" presId="urn:microsoft.com/office/officeart/2008/layout/HorizontalMultiLevelHierarchy"/>
    <dgm:cxn modelId="{F3CCDCF2-F4CA-F54F-B2FF-FBB056C2F6A3}" type="presParOf" srcId="{40EE8A80-B919-304B-93F5-9CFEFC4461A8}" destId="{B3E05E1A-CDBE-9041-8BFE-2C4114AE2F7F}" srcOrd="0" destOrd="0" presId="urn:microsoft.com/office/officeart/2008/layout/HorizontalMultiLevelHierarchy"/>
    <dgm:cxn modelId="{0D70D3DE-5272-2143-897B-79D142886E3D}" type="presParOf" srcId="{9943A5A2-4D90-FD41-A968-A42C2088C721}" destId="{BA4125D7-3C18-1F41-B1D4-5C9E78260FFE}" srcOrd="3" destOrd="0" presId="urn:microsoft.com/office/officeart/2008/layout/HorizontalMultiLevelHierarchy"/>
    <dgm:cxn modelId="{F5442B5D-A275-FC49-B94E-178A5589984A}" type="presParOf" srcId="{BA4125D7-3C18-1F41-B1D4-5C9E78260FFE}" destId="{A2E475FD-1D8C-D84F-A835-CF2D5F977F27}" srcOrd="0" destOrd="0" presId="urn:microsoft.com/office/officeart/2008/layout/HorizontalMultiLevelHierarchy"/>
    <dgm:cxn modelId="{75EDE063-75A5-9841-AEFB-B31C31E682A7}" type="presParOf" srcId="{BA4125D7-3C18-1F41-B1D4-5C9E78260FFE}" destId="{BF61BA54-242D-7C43-9CAA-CB4796B678E6}" srcOrd="1" destOrd="0" presId="urn:microsoft.com/office/officeart/2008/layout/HorizontalMultiLevelHierarchy"/>
    <dgm:cxn modelId="{6A416E99-E37D-7E49-8207-B67A7C716077}" type="presParOf" srcId="{BF61BA54-242D-7C43-9CAA-CB4796B678E6}" destId="{9B9F6057-FF20-3549-A090-2EF996372152}" srcOrd="0" destOrd="0" presId="urn:microsoft.com/office/officeart/2008/layout/HorizontalMultiLevelHierarchy"/>
    <dgm:cxn modelId="{B223914C-6DF6-F048-A258-13799192BE21}" type="presParOf" srcId="{9B9F6057-FF20-3549-A090-2EF996372152}" destId="{1F20A158-DB4B-B64A-A8E0-BF5D88D8E9CF}" srcOrd="0" destOrd="0" presId="urn:microsoft.com/office/officeart/2008/layout/HorizontalMultiLevelHierarchy"/>
    <dgm:cxn modelId="{1E54534D-CE78-1043-B777-A76B97010985}" type="presParOf" srcId="{BF61BA54-242D-7C43-9CAA-CB4796B678E6}" destId="{B826BFBC-DEC3-8A4F-991C-4DE3ED4B0428}" srcOrd="1" destOrd="0" presId="urn:microsoft.com/office/officeart/2008/layout/HorizontalMultiLevelHierarchy"/>
    <dgm:cxn modelId="{030F7FF7-41BA-7746-9032-E3A1D27F8FFB}" type="presParOf" srcId="{B826BFBC-DEC3-8A4F-991C-4DE3ED4B0428}" destId="{38EF41A3-67A4-B042-BDCC-AECA050D19E3}" srcOrd="0" destOrd="0" presId="urn:microsoft.com/office/officeart/2008/layout/HorizontalMultiLevelHierarchy"/>
    <dgm:cxn modelId="{A98CF076-7E28-F84C-B5F7-721D794CA1DB}" type="presParOf" srcId="{B826BFBC-DEC3-8A4F-991C-4DE3ED4B0428}" destId="{5031E615-ADB2-E547-93D3-DD03A633D21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5098414" y="3004371"/>
          <a:ext cx="376781" cy="91440"/>
        </a:xfrm>
        <a:custGeom>
          <a:avLst/>
          <a:gdLst/>
          <a:ahLst/>
          <a:cxnLst/>
          <a:rect l="0" t="0" r="0" b="0"/>
          <a:pathLst>
            <a:path>
              <a:moveTo>
                <a:pt x="0" y="45720"/>
              </a:moveTo>
              <a:lnTo>
                <a:pt x="376781"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7386" y="3040671"/>
        <a:ext cx="18839" cy="18839"/>
      </dsp:txXfrm>
    </dsp:sp>
    <dsp:sp modelId="{40EE8A80-B919-304B-93F5-9CFEFC4461A8}">
      <dsp:nvSpPr>
        <dsp:cNvPr id="0" name=""/>
        <dsp:cNvSpPr/>
      </dsp:nvSpPr>
      <dsp:spPr>
        <a:xfrm>
          <a:off x="2837724" y="2691114"/>
          <a:ext cx="376781" cy="358976"/>
        </a:xfrm>
        <a:custGeom>
          <a:avLst/>
          <a:gdLst/>
          <a:ahLst/>
          <a:cxnLst/>
          <a:rect l="0" t="0" r="0" b="0"/>
          <a:pathLst>
            <a:path>
              <a:moveTo>
                <a:pt x="0" y="0"/>
              </a:moveTo>
              <a:lnTo>
                <a:pt x="188390" y="0"/>
              </a:lnTo>
              <a:lnTo>
                <a:pt x="188390" y="358976"/>
              </a:lnTo>
              <a:lnTo>
                <a:pt x="376781" y="358976"/>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857592"/>
        <a:ext cx="26020" cy="26020"/>
      </dsp:txXfrm>
    </dsp:sp>
    <dsp:sp modelId="{058F4C8F-2F54-0F42-B03A-7B5E113FEABB}">
      <dsp:nvSpPr>
        <dsp:cNvPr id="0" name=""/>
        <dsp:cNvSpPr/>
      </dsp:nvSpPr>
      <dsp:spPr>
        <a:xfrm>
          <a:off x="2837724" y="2332138"/>
          <a:ext cx="376781" cy="358976"/>
        </a:xfrm>
        <a:custGeom>
          <a:avLst/>
          <a:gdLst/>
          <a:ahLst/>
          <a:cxnLst/>
          <a:rect l="0" t="0" r="0" b="0"/>
          <a:pathLst>
            <a:path>
              <a:moveTo>
                <a:pt x="0" y="358976"/>
              </a:moveTo>
              <a:lnTo>
                <a:pt x="188390" y="358976"/>
              </a:lnTo>
              <a:lnTo>
                <a:pt x="188390" y="0"/>
              </a:lnTo>
              <a:lnTo>
                <a:pt x="376781"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105" y="2498616"/>
        <a:ext cx="26020" cy="26020"/>
      </dsp:txXfrm>
    </dsp:sp>
    <dsp:sp modelId="{D10BFCB7-381E-204E-A528-8A78F33DD8A7}">
      <dsp:nvSpPr>
        <dsp:cNvPr id="0" name=""/>
        <dsp:cNvSpPr/>
      </dsp:nvSpPr>
      <dsp:spPr>
        <a:xfrm>
          <a:off x="577034" y="2152650"/>
          <a:ext cx="376781" cy="538464"/>
        </a:xfrm>
        <a:custGeom>
          <a:avLst/>
          <a:gdLst/>
          <a:ahLst/>
          <a:cxnLst/>
          <a:rect l="0" t="0" r="0" b="0"/>
          <a:pathLst>
            <a:path>
              <a:moveTo>
                <a:pt x="0" y="0"/>
              </a:moveTo>
              <a:lnTo>
                <a:pt x="188390" y="0"/>
              </a:lnTo>
              <a:lnTo>
                <a:pt x="188390" y="538464"/>
              </a:lnTo>
              <a:lnTo>
                <a:pt x="376781" y="53846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2405452"/>
        <a:ext cx="32859" cy="32859"/>
      </dsp:txXfrm>
    </dsp:sp>
    <dsp:sp modelId="{47EC603D-BC43-D54D-808E-60E37B80D1A2}">
      <dsp:nvSpPr>
        <dsp:cNvPr id="0" name=""/>
        <dsp:cNvSpPr/>
      </dsp:nvSpPr>
      <dsp:spPr>
        <a:xfrm>
          <a:off x="2837724" y="1568465"/>
          <a:ext cx="376781" cy="91440"/>
        </a:xfrm>
        <a:custGeom>
          <a:avLst/>
          <a:gdLst/>
          <a:ahLst/>
          <a:cxnLst/>
          <a:rect l="0" t="0" r="0" b="0"/>
          <a:pathLst>
            <a:path>
              <a:moveTo>
                <a:pt x="0" y="45720"/>
              </a:moveTo>
              <a:lnTo>
                <a:pt x="376781"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6695" y="1604765"/>
        <a:ext cx="18839" cy="18839"/>
      </dsp:txXfrm>
    </dsp:sp>
    <dsp:sp modelId="{DB7252AA-1944-3F4B-8D1E-8B8F69F3699F}">
      <dsp:nvSpPr>
        <dsp:cNvPr id="0" name=""/>
        <dsp:cNvSpPr/>
      </dsp:nvSpPr>
      <dsp:spPr>
        <a:xfrm>
          <a:off x="577034" y="1614185"/>
          <a:ext cx="376781" cy="538464"/>
        </a:xfrm>
        <a:custGeom>
          <a:avLst/>
          <a:gdLst/>
          <a:ahLst/>
          <a:cxnLst/>
          <a:rect l="0" t="0" r="0" b="0"/>
          <a:pathLst>
            <a:path>
              <a:moveTo>
                <a:pt x="0" y="538464"/>
              </a:moveTo>
              <a:lnTo>
                <a:pt x="188390" y="538464"/>
              </a:lnTo>
              <a:lnTo>
                <a:pt x="188390" y="0"/>
              </a:lnTo>
              <a:lnTo>
                <a:pt x="376781"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8995" y="1866987"/>
        <a:ext cx="32859" cy="32859"/>
      </dsp:txXfrm>
    </dsp:sp>
    <dsp:sp modelId="{9DFCF6BF-FD2B-A243-8282-F82296DAAA2F}">
      <dsp:nvSpPr>
        <dsp:cNvPr id="0" name=""/>
        <dsp:cNvSpPr/>
      </dsp:nvSpPr>
      <dsp:spPr>
        <a:xfrm rot="16200000">
          <a:off x="-1221626" y="1865468"/>
          <a:ext cx="3022959" cy="574362"/>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err="1"/>
            <a:t>Trowable</a:t>
          </a:r>
          <a:endParaRPr lang="en-US" sz="3700" kern="1200" dirty="0"/>
        </a:p>
      </dsp:txBody>
      <dsp:txXfrm>
        <a:off x="-1221626" y="1865468"/>
        <a:ext cx="3022959" cy="574362"/>
      </dsp:txXfrm>
    </dsp:sp>
    <dsp:sp modelId="{667A65B1-8685-4A4A-9D23-13E1330DC424}">
      <dsp:nvSpPr>
        <dsp:cNvPr id="0" name=""/>
        <dsp:cNvSpPr/>
      </dsp:nvSpPr>
      <dsp:spPr>
        <a:xfrm>
          <a:off x="953816" y="1327004"/>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Error</a:t>
          </a:r>
        </a:p>
      </dsp:txBody>
      <dsp:txXfrm>
        <a:off x="953816" y="1327004"/>
        <a:ext cx="1883908" cy="574362"/>
      </dsp:txXfrm>
    </dsp:sp>
    <dsp:sp modelId="{E3D3721E-99CA-BA45-BBE0-A589A88166F4}">
      <dsp:nvSpPr>
        <dsp:cNvPr id="0" name=""/>
        <dsp:cNvSpPr/>
      </dsp:nvSpPr>
      <dsp:spPr>
        <a:xfrm>
          <a:off x="3214506" y="1327004"/>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Uncheked</a:t>
          </a:r>
          <a:endParaRPr lang="en-US" sz="1900" kern="1200" dirty="0"/>
        </a:p>
      </dsp:txBody>
      <dsp:txXfrm>
        <a:off x="3214506" y="1327004"/>
        <a:ext cx="1883908" cy="574362"/>
      </dsp:txXfrm>
    </dsp:sp>
    <dsp:sp modelId="{AA048A47-D799-A045-A64A-7841FCC2BE91}">
      <dsp:nvSpPr>
        <dsp:cNvPr id="0" name=""/>
        <dsp:cNvSpPr/>
      </dsp:nvSpPr>
      <dsp:spPr>
        <a:xfrm>
          <a:off x="953816" y="2403933"/>
          <a:ext cx="1883908" cy="574362"/>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Exception</a:t>
          </a:r>
        </a:p>
      </dsp:txBody>
      <dsp:txXfrm>
        <a:off x="953816" y="2403933"/>
        <a:ext cx="1883908" cy="574362"/>
      </dsp:txXfrm>
    </dsp:sp>
    <dsp:sp modelId="{02C61E2D-BB37-9B40-A4A1-4671E978CFF0}">
      <dsp:nvSpPr>
        <dsp:cNvPr id="0" name=""/>
        <dsp:cNvSpPr/>
      </dsp:nvSpPr>
      <dsp:spPr>
        <a:xfrm>
          <a:off x="3214506" y="2044957"/>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Checked</a:t>
          </a:r>
        </a:p>
      </dsp:txBody>
      <dsp:txXfrm>
        <a:off x="3214506" y="2044957"/>
        <a:ext cx="1883908" cy="574362"/>
      </dsp:txXfrm>
    </dsp:sp>
    <dsp:sp modelId="{A2E475FD-1D8C-D84F-A835-CF2D5F977F27}">
      <dsp:nvSpPr>
        <dsp:cNvPr id="0" name=""/>
        <dsp:cNvSpPr/>
      </dsp:nvSpPr>
      <dsp:spPr>
        <a:xfrm>
          <a:off x="3214506" y="2762909"/>
          <a:ext cx="1883908" cy="574362"/>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err="1"/>
            <a:t>RuntimeException</a:t>
          </a:r>
          <a:endParaRPr lang="en-US" sz="1900" kern="1200" dirty="0"/>
        </a:p>
      </dsp:txBody>
      <dsp:txXfrm>
        <a:off x="3214506" y="2762909"/>
        <a:ext cx="1883908" cy="574362"/>
      </dsp:txXfrm>
    </dsp:sp>
    <dsp:sp modelId="{38EF41A3-67A4-B042-BDCC-AECA050D19E3}">
      <dsp:nvSpPr>
        <dsp:cNvPr id="0" name=""/>
        <dsp:cNvSpPr/>
      </dsp:nvSpPr>
      <dsp:spPr>
        <a:xfrm>
          <a:off x="5475196" y="2762909"/>
          <a:ext cx="1883908" cy="574362"/>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Unchecked</a:t>
          </a:r>
        </a:p>
      </dsp:txBody>
      <dsp:txXfrm>
        <a:off x="5475196" y="2762909"/>
        <a:ext cx="1883908" cy="574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6057-FF20-3549-A090-2EF996372152}">
      <dsp:nvSpPr>
        <dsp:cNvPr id="0" name=""/>
        <dsp:cNvSpPr/>
      </dsp:nvSpPr>
      <dsp:spPr>
        <a:xfrm>
          <a:off x="3840898" y="1997112"/>
          <a:ext cx="283892" cy="91440"/>
        </a:xfrm>
        <a:custGeom>
          <a:avLst/>
          <a:gdLst/>
          <a:ahLst/>
          <a:cxnLst/>
          <a:rect l="0" t="0" r="0" b="0"/>
          <a:pathLst>
            <a:path>
              <a:moveTo>
                <a:pt x="0" y="45720"/>
              </a:moveTo>
              <a:lnTo>
                <a:pt x="283892" y="45720"/>
              </a:lnTo>
            </a:path>
          </a:pathLst>
        </a:custGeom>
        <a:noFill/>
        <a:ln w="25400" cap="flat" cmpd="sng" algn="ctr">
          <a:solidFill>
            <a:schemeClr val="accent6">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5748" y="2035734"/>
        <a:ext cx="14194" cy="14194"/>
      </dsp:txXfrm>
    </dsp:sp>
    <dsp:sp modelId="{40EE8A80-B919-304B-93F5-9CFEFC4461A8}">
      <dsp:nvSpPr>
        <dsp:cNvPr id="0" name=""/>
        <dsp:cNvSpPr/>
      </dsp:nvSpPr>
      <dsp:spPr>
        <a:xfrm>
          <a:off x="2137541" y="1772354"/>
          <a:ext cx="283892" cy="270477"/>
        </a:xfrm>
        <a:custGeom>
          <a:avLst/>
          <a:gdLst/>
          <a:ahLst/>
          <a:cxnLst/>
          <a:rect l="0" t="0" r="0" b="0"/>
          <a:pathLst>
            <a:path>
              <a:moveTo>
                <a:pt x="0" y="0"/>
              </a:moveTo>
              <a:lnTo>
                <a:pt x="141946" y="0"/>
              </a:lnTo>
              <a:lnTo>
                <a:pt x="141946" y="270477"/>
              </a:lnTo>
              <a:lnTo>
                <a:pt x="283892" y="270477"/>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897790"/>
        <a:ext cx="19605" cy="19605"/>
      </dsp:txXfrm>
    </dsp:sp>
    <dsp:sp modelId="{058F4C8F-2F54-0F42-B03A-7B5E113FEABB}">
      <dsp:nvSpPr>
        <dsp:cNvPr id="0" name=""/>
        <dsp:cNvSpPr/>
      </dsp:nvSpPr>
      <dsp:spPr>
        <a:xfrm>
          <a:off x="2137541" y="1501877"/>
          <a:ext cx="283892" cy="270477"/>
        </a:xfrm>
        <a:custGeom>
          <a:avLst/>
          <a:gdLst/>
          <a:ahLst/>
          <a:cxnLst/>
          <a:rect l="0" t="0" r="0" b="0"/>
          <a:pathLst>
            <a:path>
              <a:moveTo>
                <a:pt x="0" y="270477"/>
              </a:moveTo>
              <a:lnTo>
                <a:pt x="141946" y="270477"/>
              </a:lnTo>
              <a:lnTo>
                <a:pt x="141946" y="0"/>
              </a:lnTo>
              <a:lnTo>
                <a:pt x="283892" y="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9685" y="1627313"/>
        <a:ext cx="19605" cy="19605"/>
      </dsp:txXfrm>
    </dsp:sp>
    <dsp:sp modelId="{D10BFCB7-381E-204E-A528-8A78F33DD8A7}">
      <dsp:nvSpPr>
        <dsp:cNvPr id="0" name=""/>
        <dsp:cNvSpPr/>
      </dsp:nvSpPr>
      <dsp:spPr>
        <a:xfrm>
          <a:off x="434184" y="1366639"/>
          <a:ext cx="283892" cy="405715"/>
        </a:xfrm>
        <a:custGeom>
          <a:avLst/>
          <a:gdLst/>
          <a:ahLst/>
          <a:cxnLst/>
          <a:rect l="0" t="0" r="0" b="0"/>
          <a:pathLst>
            <a:path>
              <a:moveTo>
                <a:pt x="0" y="0"/>
              </a:moveTo>
              <a:lnTo>
                <a:pt x="141946" y="0"/>
              </a:lnTo>
              <a:lnTo>
                <a:pt x="141946" y="405715"/>
              </a:lnTo>
              <a:lnTo>
                <a:pt x="283892" y="405715"/>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557117"/>
        <a:ext cx="24758" cy="24758"/>
      </dsp:txXfrm>
    </dsp:sp>
    <dsp:sp modelId="{47EC603D-BC43-D54D-808E-60E37B80D1A2}">
      <dsp:nvSpPr>
        <dsp:cNvPr id="0" name=""/>
        <dsp:cNvSpPr/>
      </dsp:nvSpPr>
      <dsp:spPr>
        <a:xfrm>
          <a:off x="2137541" y="915203"/>
          <a:ext cx="283892" cy="91440"/>
        </a:xfrm>
        <a:custGeom>
          <a:avLst/>
          <a:gdLst/>
          <a:ahLst/>
          <a:cxnLst/>
          <a:rect l="0" t="0" r="0" b="0"/>
          <a:pathLst>
            <a:path>
              <a:moveTo>
                <a:pt x="0" y="45720"/>
              </a:moveTo>
              <a:lnTo>
                <a:pt x="283892" y="45720"/>
              </a:lnTo>
            </a:path>
          </a:pathLst>
        </a:custGeom>
        <a:noFill/>
        <a:ln w="25400" cap="flat" cmpd="sng" algn="ctr">
          <a:solidFill>
            <a:schemeClr val="accent6">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2390" y="953825"/>
        <a:ext cx="14194" cy="14194"/>
      </dsp:txXfrm>
    </dsp:sp>
    <dsp:sp modelId="{DB7252AA-1944-3F4B-8D1E-8B8F69F3699F}">
      <dsp:nvSpPr>
        <dsp:cNvPr id="0" name=""/>
        <dsp:cNvSpPr/>
      </dsp:nvSpPr>
      <dsp:spPr>
        <a:xfrm>
          <a:off x="434184" y="960923"/>
          <a:ext cx="283892" cy="405715"/>
        </a:xfrm>
        <a:custGeom>
          <a:avLst/>
          <a:gdLst/>
          <a:ahLst/>
          <a:cxnLst/>
          <a:rect l="0" t="0" r="0" b="0"/>
          <a:pathLst>
            <a:path>
              <a:moveTo>
                <a:pt x="0" y="405715"/>
              </a:moveTo>
              <a:lnTo>
                <a:pt x="141946" y="405715"/>
              </a:lnTo>
              <a:lnTo>
                <a:pt x="141946" y="0"/>
              </a:lnTo>
              <a:lnTo>
                <a:pt x="283892"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751" y="1151401"/>
        <a:ext cx="24758" cy="24758"/>
      </dsp:txXfrm>
    </dsp:sp>
    <dsp:sp modelId="{9DFCF6BF-FD2B-A243-8282-F82296DAAA2F}">
      <dsp:nvSpPr>
        <dsp:cNvPr id="0" name=""/>
        <dsp:cNvSpPr/>
      </dsp:nvSpPr>
      <dsp:spPr>
        <a:xfrm rot="16200000">
          <a:off x="-601350" y="1150257"/>
          <a:ext cx="1638306" cy="432763"/>
        </a:xfrm>
        <a:prstGeom prst="rect">
          <a:avLst/>
        </a:prstGeom>
        <a:solidFill>
          <a:schemeClr val="accent6">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t>Trowable</a:t>
          </a:r>
          <a:endParaRPr lang="en-US" sz="2800" kern="1200" dirty="0"/>
        </a:p>
      </dsp:txBody>
      <dsp:txXfrm>
        <a:off x="-601350" y="1150257"/>
        <a:ext cx="1638306" cy="432763"/>
      </dsp:txXfrm>
    </dsp:sp>
    <dsp:sp modelId="{667A65B1-8685-4A4A-9D23-13E1330DC424}">
      <dsp:nvSpPr>
        <dsp:cNvPr id="0" name=""/>
        <dsp:cNvSpPr/>
      </dsp:nvSpPr>
      <dsp:spPr>
        <a:xfrm>
          <a:off x="718077" y="744541"/>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Error</a:t>
          </a:r>
        </a:p>
      </dsp:txBody>
      <dsp:txXfrm>
        <a:off x="718077" y="744541"/>
        <a:ext cx="1419464" cy="432763"/>
      </dsp:txXfrm>
    </dsp:sp>
    <dsp:sp modelId="{E3D3721E-99CA-BA45-BBE0-A589A88166F4}">
      <dsp:nvSpPr>
        <dsp:cNvPr id="0" name=""/>
        <dsp:cNvSpPr/>
      </dsp:nvSpPr>
      <dsp:spPr>
        <a:xfrm>
          <a:off x="2421434" y="744541"/>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Uncheked</a:t>
          </a:r>
          <a:endParaRPr lang="en-US" sz="1400" kern="1200" dirty="0"/>
        </a:p>
      </dsp:txBody>
      <dsp:txXfrm>
        <a:off x="2421434" y="744541"/>
        <a:ext cx="1419464" cy="432763"/>
      </dsp:txXfrm>
    </dsp:sp>
    <dsp:sp modelId="{AA048A47-D799-A045-A64A-7841FCC2BE91}">
      <dsp:nvSpPr>
        <dsp:cNvPr id="0" name=""/>
        <dsp:cNvSpPr/>
      </dsp:nvSpPr>
      <dsp:spPr>
        <a:xfrm>
          <a:off x="718077" y="1555973"/>
          <a:ext cx="1419464" cy="432763"/>
        </a:xfrm>
        <a:prstGeom prst="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Exception</a:t>
          </a:r>
        </a:p>
      </dsp:txBody>
      <dsp:txXfrm>
        <a:off x="718077" y="1555973"/>
        <a:ext cx="1419464" cy="432763"/>
      </dsp:txXfrm>
    </dsp:sp>
    <dsp:sp modelId="{02C61E2D-BB37-9B40-A4A1-4671E978CFF0}">
      <dsp:nvSpPr>
        <dsp:cNvPr id="0" name=""/>
        <dsp:cNvSpPr/>
      </dsp:nvSpPr>
      <dsp:spPr>
        <a:xfrm>
          <a:off x="2421434" y="1285495"/>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Checked</a:t>
          </a:r>
        </a:p>
      </dsp:txBody>
      <dsp:txXfrm>
        <a:off x="2421434" y="1285495"/>
        <a:ext cx="1419464" cy="432763"/>
      </dsp:txXfrm>
    </dsp:sp>
    <dsp:sp modelId="{A2E475FD-1D8C-D84F-A835-CF2D5F977F27}">
      <dsp:nvSpPr>
        <dsp:cNvPr id="0" name=""/>
        <dsp:cNvSpPr/>
      </dsp:nvSpPr>
      <dsp:spPr>
        <a:xfrm>
          <a:off x="2421434" y="1826450"/>
          <a:ext cx="1419464" cy="432763"/>
        </a:xfrm>
        <a:prstGeom prst="rect">
          <a:avLst/>
        </a:prstGeom>
        <a:solidFill>
          <a:schemeClr val="accent6">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RuntimeException</a:t>
          </a:r>
          <a:endParaRPr lang="en-US" sz="1400" kern="1200" dirty="0"/>
        </a:p>
      </dsp:txBody>
      <dsp:txXfrm>
        <a:off x="2421434" y="1826450"/>
        <a:ext cx="1419464" cy="432763"/>
      </dsp:txXfrm>
    </dsp:sp>
    <dsp:sp modelId="{38EF41A3-67A4-B042-BDCC-AECA050D19E3}">
      <dsp:nvSpPr>
        <dsp:cNvPr id="0" name=""/>
        <dsp:cNvSpPr/>
      </dsp:nvSpPr>
      <dsp:spPr>
        <a:xfrm>
          <a:off x="4124791" y="1826450"/>
          <a:ext cx="1419464" cy="432763"/>
        </a:xfrm>
        <a:prstGeom prst="rect">
          <a:avLst/>
        </a:prstGeom>
        <a:solidFill>
          <a:schemeClr val="accent6">
            <a:tint val="7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Unchecked</a:t>
          </a:r>
        </a:p>
      </dsp:txBody>
      <dsp:txXfrm>
        <a:off x="4124791" y="1826450"/>
        <a:ext cx="1419464" cy="43276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59F87B3-362A-9243-8380-91145BD28253}"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859F87B3-362A-9243-8380-91145BD28253}" type="slidenum">
              <a:rPr lang="en-US" smtClean="0"/>
              <a:t>‹#›</a:t>
            </a:fld>
            <a:endParaRPr lang="en-US"/>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Exceptions</a:t>
            </a:r>
          </a:p>
        </p:txBody>
      </p:sp>
      <p:sp>
        <p:nvSpPr>
          <p:cNvPr id="7"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Checked and Unchecked Exceptions</a:t>
            </a:r>
          </a:p>
        </p:txBody>
      </p:sp>
      <p:sp>
        <p:nvSpPr>
          <p:cNvPr id="3" name="Content Placeholder 2"/>
          <p:cNvSpPr>
            <a:spLocks noGrp="1"/>
          </p:cNvSpPr>
          <p:nvPr>
            <p:ph idx="1"/>
          </p:nvPr>
        </p:nvSpPr>
        <p:spPr/>
        <p:txBody>
          <a:bodyPr>
            <a:normAutofit/>
          </a:bodyPr>
          <a:lstStyle/>
          <a:p>
            <a:r>
              <a:rPr lang="en-US" sz="1800" dirty="0">
                <a:solidFill>
                  <a:srgbClr val="E46C0A"/>
                </a:solidFill>
              </a:rPr>
              <a:t>Checked exceptions</a:t>
            </a:r>
          </a:p>
          <a:p>
            <a:pPr lvl="1"/>
            <a:r>
              <a:rPr lang="en-US" sz="1600" dirty="0"/>
              <a:t>Exceptions managed with try/catch and checked by the compiler</a:t>
            </a:r>
          </a:p>
          <a:p>
            <a:pPr lvl="1"/>
            <a:r>
              <a:rPr lang="en-US" sz="1600" dirty="0"/>
              <a:t>Examples: </a:t>
            </a:r>
            <a:r>
              <a:rPr lang="en-US" sz="1600" i="1" dirty="0" err="1"/>
              <a:t>IOException</a:t>
            </a:r>
            <a:r>
              <a:rPr lang="en-US" sz="1600" i="1" dirty="0"/>
              <a:t>, </a:t>
            </a:r>
            <a:r>
              <a:rPr lang="en-US" sz="1600" i="1" dirty="0" err="1"/>
              <a:t>SQLException</a:t>
            </a:r>
            <a:r>
              <a:rPr lang="en-US" sz="1600" i="1" dirty="0"/>
              <a:t>, </a:t>
            </a:r>
            <a:r>
              <a:rPr lang="en-US" sz="1600" i="1" dirty="0" err="1"/>
              <a:t>ClassNotFoundException</a:t>
            </a:r>
            <a:r>
              <a:rPr lang="en-US" sz="1600" dirty="0"/>
              <a:t>, </a:t>
            </a:r>
            <a:r>
              <a:rPr lang="mr-IN" sz="1600" dirty="0"/>
              <a:t>…</a:t>
            </a:r>
            <a:endParaRPr lang="en-US" sz="1800" dirty="0">
              <a:solidFill>
                <a:srgbClr val="E46C0A"/>
              </a:solidFill>
            </a:endParaRPr>
          </a:p>
          <a:p>
            <a:pPr marL="342900" lvl="1" indent="-342900">
              <a:buFont typeface="Arial"/>
              <a:buChar char="•"/>
            </a:pPr>
            <a:r>
              <a:rPr lang="en-US" sz="1800" dirty="0">
                <a:solidFill>
                  <a:srgbClr val="E46C0A"/>
                </a:solidFill>
              </a:rPr>
              <a:t>Unchecked exceptions </a:t>
            </a:r>
          </a:p>
          <a:p>
            <a:pPr lvl="1"/>
            <a:r>
              <a:rPr lang="en-US" sz="1600" dirty="0"/>
              <a:t>Their generation is not foreseen (can happen everywhere). Do not need to be managed with try/catch (not checked by the compiler). </a:t>
            </a:r>
          </a:p>
          <a:p>
            <a:pPr lvl="1"/>
            <a:r>
              <a:rPr lang="en-US" sz="1600" dirty="0"/>
              <a:t>Their management would make the code excessively complicated (try/catch everywhere)</a:t>
            </a:r>
          </a:p>
          <a:p>
            <a:pPr lvl="1"/>
            <a:r>
              <a:rPr lang="en-US" sz="1600" dirty="0"/>
              <a:t>Examples: </a:t>
            </a:r>
            <a:r>
              <a:rPr lang="en-US" sz="1600" dirty="0" err="1"/>
              <a:t>NullPointerException</a:t>
            </a:r>
            <a:r>
              <a:rPr lang="en-US" sz="1600" dirty="0"/>
              <a:t>, </a:t>
            </a:r>
            <a:r>
              <a:rPr lang="en-US" sz="1600" dirty="0" err="1"/>
              <a:t>ArrayIndexOutOfBound</a:t>
            </a:r>
            <a:r>
              <a:rPr lang="en-US" sz="1600" dirty="0"/>
              <a:t>, </a:t>
            </a:r>
            <a:r>
              <a:rPr lang="mr-IN" sz="1600" dirty="0"/>
              <a:t>…</a:t>
            </a:r>
            <a:endParaRPr lang="en-US" sz="1600" dirty="0"/>
          </a:p>
          <a:p>
            <a:pPr marL="457200" lvl="1" indent="0">
              <a:buNone/>
            </a:pPr>
            <a:endParaRPr lang="en-US" sz="1600" dirty="0"/>
          </a:p>
          <a:p>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2764843165"/>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6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(stack trace)</a:t>
            </a:r>
          </a:p>
        </p:txBody>
      </p:sp>
      <p:sp>
        <p:nvSpPr>
          <p:cNvPr id="3" name="Content Placeholder 2"/>
          <p:cNvSpPr>
            <a:spLocks noGrp="1"/>
          </p:cNvSpPr>
          <p:nvPr>
            <p:ph idx="1"/>
          </p:nvPr>
        </p:nvSpPr>
        <p:spPr>
          <a:xfrm>
            <a:off x="457200" y="1600201"/>
            <a:ext cx="7721600" cy="3314700"/>
          </a:xfrm>
        </p:spPr>
        <p:txBody>
          <a:bodyPr>
            <a:noAutofit/>
          </a:bodyPr>
          <a:lstStyle/>
          <a:p>
            <a:pPr marL="0" indent="0">
              <a:buNone/>
            </a:pPr>
            <a:r>
              <a:rPr lang="en-US" sz="1600" dirty="0">
                <a:latin typeface="Consolas"/>
                <a:cs typeface="Consolas"/>
              </a:rPr>
              <a:t>public class App {</a:t>
            </a:r>
          </a:p>
          <a:p>
            <a:pPr marL="0" indent="0">
              <a:buNone/>
            </a:pPr>
            <a:r>
              <a:rPr lang="en-US" sz="1600" dirty="0">
                <a:latin typeface="Consolas"/>
                <a:cs typeface="Consolas"/>
              </a:rPr>
              <a:t>	public void f(</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mr-IN" sz="1600" dirty="0">
                <a:latin typeface="Consolas"/>
                <a:cs typeface="Consolas"/>
              </a:rPr>
              <a:t>		g(i);</a:t>
            </a:r>
          </a:p>
          <a:p>
            <a:pPr marL="0" indent="0">
              <a:buNone/>
            </a:pPr>
            <a:r>
              <a:rPr lang="mr-IN" sz="1600" dirty="0">
                <a:latin typeface="Consolas"/>
                <a:cs typeface="Consolas"/>
              </a:rPr>
              <a:t>	}</a:t>
            </a:r>
          </a:p>
          <a:p>
            <a:pPr marL="0" indent="0">
              <a:buNone/>
            </a:pPr>
            <a:r>
              <a:rPr lang="en-US" sz="1600" dirty="0">
                <a:latin typeface="Consolas"/>
                <a:cs typeface="Consolas"/>
              </a:rPr>
              <a:t>	public void g(</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new </a:t>
            </a:r>
            <a:r>
              <a:rPr lang="en-US" sz="1600" dirty="0" err="1">
                <a:latin typeface="Consolas"/>
                <a:cs typeface="Consolas"/>
              </a:rPr>
              <a:t>ArrayList</a:t>
            </a:r>
            <a:r>
              <a:rPr lang="en-US" sz="1600" dirty="0">
                <a:latin typeface="Consolas"/>
                <a:cs typeface="Consolas"/>
              </a:rPr>
              <a:t>().get(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	}</a:t>
            </a:r>
          </a:p>
          <a:p>
            <a:pPr marL="0" indent="0">
              <a:buNone/>
            </a:pPr>
            <a:r>
              <a:rPr lang="en-US" sz="1600" dirty="0">
                <a:latin typeface="Consolas"/>
                <a:cs typeface="Consolas"/>
              </a:rPr>
              <a:t>	public static void main(String[] </a:t>
            </a:r>
            <a:r>
              <a:rPr lang="en-US" sz="1600" dirty="0" err="1">
                <a:latin typeface="Consolas"/>
                <a:cs typeface="Consolas"/>
              </a:rPr>
              <a:t>args</a:t>
            </a:r>
            <a:r>
              <a:rPr lang="en-US" sz="1600" dirty="0">
                <a:latin typeface="Consolas"/>
                <a:cs typeface="Consolas"/>
              </a:rPr>
              <a:t>) {</a:t>
            </a:r>
          </a:p>
          <a:p>
            <a:pPr marL="0" indent="0">
              <a:buNone/>
            </a:pPr>
            <a:r>
              <a:rPr lang="en-US" sz="1600" dirty="0">
                <a:latin typeface="Consolas"/>
                <a:cs typeface="Consolas"/>
              </a:rPr>
              <a:t>		new App()</a:t>
            </a:r>
            <a:r>
              <a:rPr lang="mr-IN" sz="1600" dirty="0">
                <a:latin typeface="Consolas"/>
                <a:cs typeface="Consolas"/>
              </a:rPr>
              <a:t>.f(5);</a:t>
            </a:r>
          </a:p>
          <a:p>
            <a:pPr marL="0" indent="0">
              <a:buNone/>
            </a:pPr>
            <a:r>
              <a:rPr lang="mr-IN" sz="1600" dirty="0">
                <a:latin typeface="Consolas"/>
                <a:cs typeface="Consolas"/>
              </a:rPr>
              <a:t>	}</a:t>
            </a:r>
          </a:p>
          <a:p>
            <a:pPr marL="0" indent="0">
              <a:buNone/>
            </a:pPr>
            <a:r>
              <a:rPr lang="mr-IN" sz="1600" dirty="0">
                <a:latin typeface="Consolas"/>
                <a:cs typeface="Consolas"/>
              </a:rPr>
              <a:t>}</a:t>
            </a:r>
            <a:endParaRPr lang="en-US" sz="1600" dirty="0">
              <a:latin typeface="Consolas"/>
              <a:cs typeface="Consolas"/>
            </a:endParaRPr>
          </a:p>
        </p:txBody>
      </p:sp>
      <p:sp>
        <p:nvSpPr>
          <p:cNvPr id="4" name="Rectangle 3">
            <a:extLst>
              <a:ext uri="{FF2B5EF4-FFF2-40B4-BE49-F238E27FC236}">
                <a16:creationId xmlns:a16="http://schemas.microsoft.com/office/drawing/2014/main" id="{4799E25E-179B-B642-831A-0EA11497E45E}"/>
              </a:ext>
            </a:extLst>
          </p:cNvPr>
          <p:cNvSpPr/>
          <p:nvPr/>
        </p:nvSpPr>
        <p:spPr>
          <a:xfrm>
            <a:off x="1945757" y="4634161"/>
            <a:ext cx="7378995" cy="1846659"/>
          </a:xfrm>
          <a:prstGeom prst="rect">
            <a:avLst/>
          </a:prstGeom>
        </p:spPr>
        <p:txBody>
          <a:bodyPr wrap="square">
            <a:spAutoFit/>
          </a:bodyPr>
          <a:lstStyle/>
          <a:p>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5,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App.g</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App.java:9</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App.f</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App.java:6</a:t>
            </a:r>
            <a:r>
              <a:rPr lang="it-IT" sz="1600" dirty="0">
                <a:solidFill>
                  <a:srgbClr val="FF0000"/>
                </a:solidFill>
                <a:latin typeface="Menlo" panose="020B0609030804020204" pitchFamily="49" charset="0"/>
              </a:rPr>
              <a:t>)</a:t>
            </a:r>
          </a:p>
          <a:p>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endParaRPr lang="it-IT" sz="16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335964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fontScale="92500"/>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600"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Matching Rules</a:t>
            </a:r>
          </a:p>
        </p:txBody>
      </p:sp>
      <p:sp>
        <p:nvSpPr>
          <p:cNvPr id="6" name="Up Arrow 5"/>
          <p:cNvSpPr/>
          <p:nvPr/>
        </p:nvSpPr>
        <p:spPr>
          <a:xfrm>
            <a:off x="7019369" y="1735664"/>
            <a:ext cx="308023" cy="4521200"/>
          </a:xfrm>
          <a:prstGeom prst="upArrow">
            <a:avLst>
              <a:gd name="adj1" fmla="val 20690"/>
              <a:gd name="adj2" fmla="val 50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79646"/>
              </a:solidFill>
              <a:effectLst>
                <a:innerShdw blurRad="114300">
                  <a:prstClr val="black"/>
                </a:innerShdw>
              </a:effectLst>
            </a:endParaRPr>
          </a:p>
        </p:txBody>
      </p:sp>
      <p:sp>
        <p:nvSpPr>
          <p:cNvPr id="9" name="TextBox 8"/>
          <p:cNvSpPr txBox="1"/>
          <p:nvPr/>
        </p:nvSpPr>
        <p:spPr>
          <a:xfrm>
            <a:off x="7294027" y="1634066"/>
            <a:ext cx="1132041" cy="830997"/>
          </a:xfrm>
          <a:prstGeom prst="rect">
            <a:avLst/>
          </a:prstGeom>
          <a:noFill/>
        </p:spPr>
        <p:txBody>
          <a:bodyPr wrap="none" rtlCol="0">
            <a:spAutoFit/>
          </a:bodyPr>
          <a:lstStyle/>
          <a:p>
            <a:r>
              <a:rPr lang="en-US" sz="2400" i="1" dirty="0"/>
              <a:t>More</a:t>
            </a:r>
          </a:p>
          <a:p>
            <a:r>
              <a:rPr lang="en-US" sz="2400" i="1" dirty="0"/>
              <a:t>general</a:t>
            </a:r>
          </a:p>
        </p:txBody>
      </p:sp>
      <p:pic>
        <p:nvPicPr>
          <p:cNvPr id="5" name="Content Placeholder 4" descr="Screen Shot 2014-10-13 at 10.52.42.png"/>
          <p:cNvPicPr>
            <a:picLocks noGrp="1" noChangeAspect="1"/>
          </p:cNvPicPr>
          <p:nvPr>
            <p:ph idx="1"/>
          </p:nvPr>
        </p:nvPicPr>
        <p:blipFill>
          <a:blip r:embed="rId2">
            <a:extLst>
              <a:ext uri="{28A0092B-C50C-407E-A947-70E740481C1C}">
                <a14:useLocalDpi xmlns:a14="http://schemas.microsoft.com/office/drawing/2010/main" val="0"/>
              </a:ext>
            </a:extLst>
          </a:blip>
          <a:srcRect t="6504" b="6504"/>
          <a:stretch>
            <a:fillRect/>
          </a:stretch>
        </p:blipFill>
        <p:spPr>
          <a:xfrm>
            <a:off x="215900" y="2006600"/>
            <a:ext cx="6719923" cy="3695699"/>
          </a:xfrm>
        </p:spPr>
      </p:pic>
      <p:sp>
        <p:nvSpPr>
          <p:cNvPr id="7" name="TextBox 6">
            <a:extLst>
              <a:ext uri="{FF2B5EF4-FFF2-40B4-BE49-F238E27FC236}">
                <a16:creationId xmlns:a16="http://schemas.microsoft.com/office/drawing/2014/main" id="{CA14B4DA-CD20-DC47-84D9-5C3BD8887C4A}"/>
              </a:ext>
            </a:extLst>
          </p:cNvPr>
          <p:cNvSpPr txBox="1"/>
          <p:nvPr/>
        </p:nvSpPr>
        <p:spPr>
          <a:xfrm>
            <a:off x="7294027" y="5364818"/>
            <a:ext cx="1103187" cy="830997"/>
          </a:xfrm>
          <a:prstGeom prst="rect">
            <a:avLst/>
          </a:prstGeom>
          <a:noFill/>
        </p:spPr>
        <p:txBody>
          <a:bodyPr wrap="none" rtlCol="0">
            <a:spAutoFit/>
          </a:bodyPr>
          <a:lstStyle/>
          <a:p>
            <a:r>
              <a:rPr lang="en-US" sz="2400" i="1" dirty="0"/>
              <a:t>More</a:t>
            </a:r>
          </a:p>
          <a:p>
            <a:r>
              <a:rPr lang="en-US" sz="2400" i="1" dirty="0"/>
              <a:t>specific</a:t>
            </a:r>
          </a:p>
        </p:txBody>
      </p:sp>
    </p:spTree>
    <p:extLst>
      <p:ext uri="{BB962C8B-B14F-4D97-AF65-F5344CB8AC3E}">
        <p14:creationId xmlns:p14="http://schemas.microsoft.com/office/powerpoint/2010/main" val="102767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775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p>
          <a:p>
            <a:pPr marL="0" indent="0">
              <a:buNone/>
            </a:pP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world without exceptions </a:t>
            </a:r>
          </a:p>
        </p:txBody>
      </p:sp>
      <p:sp>
        <p:nvSpPr>
          <p:cNvPr id="3" name="Content Placeholder 2"/>
          <p:cNvSpPr>
            <a:spLocks noGrp="1"/>
          </p:cNvSpPr>
          <p:nvPr>
            <p:ph sz="half" idx="1"/>
          </p:nvPr>
        </p:nvSpPr>
        <p:spPr>
          <a:xfrm>
            <a:off x="457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chemeClr val="accent6">
                    <a:lumMod val="75000"/>
                  </a:schemeClr>
                </a:solidFill>
                <a:latin typeface="Consolas"/>
                <a:cs typeface="Consolas"/>
              </a:rPr>
              <a:t>return -1;</a:t>
            </a:r>
          </a:p>
          <a:p>
            <a:pPr marL="0" indent="0">
              <a:buNone/>
            </a:pPr>
            <a:r>
              <a:rPr lang="en-US" sz="1600" dirty="0">
                <a:latin typeface="Consolas"/>
                <a:cs typeface="Consolas"/>
              </a:rPr>
              <a:t>  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endParaRPr lang="en-US" sz="1600" dirty="0">
              <a:solidFill>
                <a:srgbClr val="E46C0A"/>
              </a:solidFill>
            </a:endParaRPr>
          </a:p>
          <a:p>
            <a:pPr marL="0" indent="0">
              <a:buNone/>
            </a:pPr>
            <a:r>
              <a:rPr lang="en-US" sz="1600" dirty="0"/>
              <a:t>Developers </a:t>
            </a:r>
            <a:r>
              <a:rPr lang="en-US" sz="1600" dirty="0">
                <a:solidFill>
                  <a:schemeClr val="accent6">
                    <a:lumMod val="75000"/>
                  </a:schemeClr>
                </a:solidFill>
              </a:rPr>
              <a:t>must remember value/meaning of return values</a:t>
            </a:r>
            <a:endParaRPr lang="en-US" sz="1600" dirty="0">
              <a:latin typeface="Consolas"/>
              <a:cs typeface="Consolas"/>
            </a:endParaRPr>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a:xfrm>
            <a:off x="4648200" y="3083443"/>
            <a:ext cx="4038600" cy="3042720"/>
          </a:xfrm>
        </p:spPr>
        <p:txBody>
          <a:bodyPr>
            <a:noAutofit/>
          </a:bodyPr>
          <a:lstStyle/>
          <a:p>
            <a:pPr marL="0" indent="0">
              <a:buNone/>
            </a:pPr>
            <a:r>
              <a:rPr lang="en-US" sz="1600" dirty="0">
                <a:latin typeface="Consolas"/>
                <a:cs typeface="Consolas"/>
              </a:rPr>
              <a:t>List&lt;Integer&gt; list = new </a:t>
            </a:r>
            <a:r>
              <a:rPr lang="en-US" sz="1600" dirty="0" err="1">
                <a:latin typeface="Consolas"/>
                <a:cs typeface="Consolas"/>
              </a:rPr>
              <a:t>ArrayList</a:t>
            </a:r>
            <a:r>
              <a:rPr lang="en-US" sz="1600" dirty="0">
                <a:latin typeface="Consolas"/>
                <a:cs typeface="Consolas"/>
              </a:rPr>
              <a:t>&lt;Integer&gt;();</a:t>
            </a:r>
          </a:p>
          <a:p>
            <a:pPr marL="0" indent="0">
              <a:buNone/>
            </a:pPr>
            <a:endParaRPr lang="en-US" sz="1600" dirty="0">
              <a:latin typeface="Consolas"/>
              <a:cs typeface="Consolas"/>
            </a:endParaRPr>
          </a:p>
          <a:p>
            <a:pPr marL="0" indent="0">
              <a:buNone/>
            </a:pPr>
            <a:r>
              <a:rPr lang="en-US" sz="1600" dirty="0">
                <a:latin typeface="Consolas"/>
                <a:cs typeface="Consolas"/>
              </a:rPr>
              <a:t>public </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getItem</a:t>
            </a:r>
            <a:r>
              <a:rPr lang="en-US" sz="1600" dirty="0">
                <a:latin typeface="Consolas"/>
                <a:cs typeface="Consolas"/>
              </a:rPr>
              <a:t>(</a:t>
            </a:r>
            <a:r>
              <a:rPr lang="en-US" sz="1600" dirty="0" err="1">
                <a:latin typeface="Consolas"/>
                <a:cs typeface="Consolas"/>
              </a:rPr>
              <a:t>int</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list.size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r>
              <a:rPr lang="en-US" sz="1600" dirty="0">
                <a:latin typeface="Consolas"/>
                <a:cs typeface="Consolas"/>
              </a:rPr>
              <a:t>Resulting code </a:t>
            </a:r>
            <a:r>
              <a:rPr lang="en-US" sz="1600" dirty="0">
                <a:solidFill>
                  <a:schemeClr val="accent6">
                    <a:lumMod val="75000"/>
                  </a:schemeClr>
                </a:solidFill>
                <a:latin typeface="Consolas"/>
                <a:cs typeface="Consolas"/>
              </a:rPr>
              <a:t>not reusable! </a:t>
            </a:r>
          </a:p>
          <a:p>
            <a:pPr marL="0" indent="0">
              <a:buNone/>
            </a:pPr>
            <a:r>
              <a:rPr lang="en-US" sz="1600" dirty="0">
                <a:solidFill>
                  <a:schemeClr val="accent6">
                    <a:lumMod val="75000"/>
                  </a:schemeClr>
                </a:solidFill>
                <a:latin typeface="Consolas"/>
                <a:cs typeface="Consolas"/>
              </a:rPr>
              <a:t>Never do this!</a:t>
            </a:r>
          </a:p>
          <a:p>
            <a:endParaRPr lang="it-IT" sz="1600" dirty="0"/>
          </a:p>
        </p:txBody>
      </p:sp>
      <p:sp>
        <p:nvSpPr>
          <p:cNvPr id="5" name="Content Placeholder 2">
            <a:extLst>
              <a:ext uri="{FF2B5EF4-FFF2-40B4-BE49-F238E27FC236}">
                <a16:creationId xmlns:a16="http://schemas.microsoft.com/office/drawing/2014/main" id="{95C79806-EB11-654E-AF05-0BFC41CC94E1}"/>
              </a:ext>
            </a:extLst>
          </p:cNvPr>
          <p:cNvSpPr txBox="1">
            <a:spLocks/>
          </p:cNvSpPr>
          <p:nvPr/>
        </p:nvSpPr>
        <p:spPr>
          <a:xfrm>
            <a:off x="457200" y="1600201"/>
            <a:ext cx="8229600" cy="148324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If an error happens inside a method developers might be tempted to:</a:t>
            </a:r>
          </a:p>
          <a:p>
            <a:pPr lvl="1"/>
            <a:r>
              <a:rPr lang="en-US" dirty="0"/>
              <a:t>return a special value </a:t>
            </a:r>
          </a:p>
          <a:p>
            <a:pPr lvl="1"/>
            <a:r>
              <a:rPr lang="en-US" dirty="0"/>
              <a:t>interrupt the execution</a:t>
            </a:r>
          </a:p>
          <a:p>
            <a:endParaRPr lang="en-US" dirty="0">
              <a:solidFill>
                <a:srgbClr val="E46C0A"/>
              </a:solidFill>
            </a:endParaRPr>
          </a:p>
        </p:txBody>
      </p:sp>
    </p:spTree>
    <p:extLst>
      <p:ext uri="{BB962C8B-B14F-4D97-AF65-F5344CB8AC3E}">
        <p14:creationId xmlns:p14="http://schemas.microsoft.com/office/powerpoint/2010/main" val="138288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
        <p:nvSpPr>
          <p:cNvPr id="6" name="Rectangle 5">
            <a:extLst>
              <a:ext uri="{FF2B5EF4-FFF2-40B4-BE49-F238E27FC236}">
                <a16:creationId xmlns:a16="http://schemas.microsoft.com/office/drawing/2014/main" id="{FF1EE65B-D877-764D-9062-7DE19EC5D45B}"/>
              </a:ext>
            </a:extLst>
          </p:cNvPr>
          <p:cNvSpPr/>
          <p:nvPr/>
        </p:nvSpPr>
        <p:spPr>
          <a:xfrm>
            <a:off x="457200" y="4464593"/>
            <a:ext cx="9250326" cy="830997"/>
          </a:xfrm>
          <a:prstGeom prst="rect">
            <a:avLst/>
          </a:prstGeom>
        </p:spPr>
        <p:txBody>
          <a:bodyPr wrap="square">
            <a:spAutoFit/>
          </a:bodyPr>
          <a:lstStyle/>
          <a:p>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0,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endParaRPr lang="it-IT" sz="1200" dirty="0">
              <a:solidFill>
                <a:srgbClr val="FF0000"/>
              </a:solidFill>
              <a:effectLst/>
              <a:latin typeface="Menlo" panose="020B0609030804020204" pitchFamily="49" charset="0"/>
            </a:endParaRPr>
          </a:p>
        </p:txBody>
      </p:sp>
    </p:spTree>
    <p:extLst>
      <p:ext uri="{BB962C8B-B14F-4D97-AF65-F5344CB8AC3E}">
        <p14:creationId xmlns:p14="http://schemas.microsoft.com/office/powerpoint/2010/main" val="103139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1967023"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problems</a:t>
            </a:r>
          </a:p>
        </p:txBody>
      </p:sp>
      <p:sp>
        <p:nvSpPr>
          <p:cNvPr id="3" name="Content Placeholder 2"/>
          <p:cNvSpPr>
            <a:spLocks noGrp="1"/>
          </p:cNvSpPr>
          <p:nvPr>
            <p:ph idx="1"/>
          </p:nvPr>
        </p:nvSpPr>
        <p:spPr/>
        <p:txBody>
          <a:bodyPr>
            <a:normAutofit fontScale="92500" lnSpcReduction="20000"/>
          </a:bodyPr>
          <a:lstStyle/>
          <a:p>
            <a:r>
              <a:rPr lang="en-US" dirty="0"/>
              <a:t>Terminating execution inside a method must be avoided. The resulting code is not reusable</a:t>
            </a:r>
          </a:p>
          <a:p>
            <a:r>
              <a:rPr lang="en-US" dirty="0"/>
              <a:t>The use of return codes implies:</a:t>
            </a:r>
          </a:p>
          <a:p>
            <a:pPr lvl="1"/>
            <a:r>
              <a:rPr lang="en-US" dirty="0"/>
              <a:t>Code is </a:t>
            </a:r>
            <a:r>
              <a:rPr lang="en-US" dirty="0">
                <a:solidFill>
                  <a:schemeClr val="accent6">
                    <a:lumMod val="75000"/>
                  </a:schemeClr>
                </a:solidFill>
              </a:rPr>
              <a:t>messy to write </a:t>
            </a:r>
            <a:r>
              <a:rPr lang="en-US" dirty="0"/>
              <a:t>and </a:t>
            </a:r>
            <a:r>
              <a:rPr lang="en-US" dirty="0">
                <a:solidFill>
                  <a:srgbClr val="E46C0A"/>
                </a:solidFill>
              </a:rPr>
              <a:t>hard to read</a:t>
            </a:r>
          </a:p>
          <a:p>
            <a:pPr lvl="1"/>
            <a:r>
              <a:rPr lang="en-US" dirty="0"/>
              <a:t>Only the </a:t>
            </a:r>
            <a:r>
              <a:rPr lang="en-US" dirty="0">
                <a:solidFill>
                  <a:srgbClr val="E46C0A"/>
                </a:solidFill>
              </a:rPr>
              <a:t>direct caller </a:t>
            </a:r>
            <a:r>
              <a:rPr lang="en-US" dirty="0"/>
              <a:t>can intercept errors (</a:t>
            </a:r>
            <a:r>
              <a:rPr lang="en-US" dirty="0">
                <a:solidFill>
                  <a:schemeClr val="accent6">
                    <a:lumMod val="75000"/>
                  </a:schemeClr>
                </a:solidFill>
              </a:rPr>
              <a:t>no delegation</a:t>
            </a:r>
            <a:r>
              <a:rPr lang="en-US" dirty="0"/>
              <a:t> to any upward method)</a:t>
            </a:r>
          </a:p>
          <a:p>
            <a:pPr lvl="1"/>
            <a:endParaRPr lang="en-US" sz="2400" b="1" dirty="0">
              <a:latin typeface="Courier New"/>
              <a:cs typeface="Courier New"/>
            </a:endParaRPr>
          </a:p>
          <a:p>
            <a:pPr marL="0" indent="0">
              <a:buNone/>
            </a:pP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function();</a:t>
            </a:r>
          </a:p>
          <a:p>
            <a:pPr marL="0" indent="0">
              <a:buNone/>
            </a:pPr>
            <a:r>
              <a:rPr lang="en-US" sz="1800" dirty="0">
                <a:latin typeface="Consolas" panose="020B0609020204030204" pitchFamily="49" charset="0"/>
                <a:cs typeface="Consolas" panose="020B0609020204030204" pitchFamily="49" charset="0"/>
              </a:rPr>
              <a:t>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ERROR_CODE_1) {</a:t>
            </a:r>
          </a:p>
          <a:p>
            <a:pPr marL="0" indent="0">
              <a:buNone/>
            </a:pPr>
            <a:r>
              <a:rPr lang="en-US" sz="1800" dirty="0">
                <a:latin typeface="Consolas" panose="020B0609020204030204" pitchFamily="49" charset="0"/>
                <a:cs typeface="Consolas" panose="020B0609020204030204" pitchFamily="49" charset="0"/>
              </a:rPr>
              <a:t>  // handle error 1</a:t>
            </a:r>
          </a:p>
          <a:p>
            <a:pPr marL="0" indent="0">
              <a:buNone/>
            </a:pPr>
            <a:r>
              <a:rPr lang="en-US" sz="1800" dirty="0">
                <a:latin typeface="Consolas" panose="020B0609020204030204" pitchFamily="49" charset="0"/>
                <a:cs typeface="Consolas" panose="020B0609020204030204" pitchFamily="49" charset="0"/>
              </a:rPr>
              <a:t>} else if (</a:t>
            </a:r>
            <a:r>
              <a:rPr lang="en-US" sz="1800" dirty="0" err="1">
                <a:latin typeface="Consolas" panose="020B0609020204030204" pitchFamily="49" charset="0"/>
                <a:cs typeface="Consolas" panose="020B0609020204030204" pitchFamily="49" charset="0"/>
              </a:rPr>
              <a:t>retval</a:t>
            </a:r>
            <a:r>
              <a:rPr lang="en-US" sz="1800" dirty="0">
                <a:latin typeface="Consolas" panose="020B0609020204030204" pitchFamily="49" charset="0"/>
                <a:cs typeface="Consolas" panose="020B0609020204030204" pitchFamily="49" charset="0"/>
              </a:rPr>
              <a:t> == ERROR_CODE_2) {</a:t>
            </a:r>
          </a:p>
          <a:p>
            <a:pPr marL="0" indent="0">
              <a:buNone/>
            </a:pPr>
            <a:r>
              <a:rPr lang="en-US" sz="1800" dirty="0">
                <a:latin typeface="Consolas" panose="020B0609020204030204" pitchFamily="49" charset="0"/>
                <a:cs typeface="Consolas" panose="020B0609020204030204" pitchFamily="49" charset="0"/>
              </a:rPr>
              <a:t>  // handle error 2</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2000" dirty="0">
              <a:latin typeface="Consolas"/>
              <a:cs typeface="Consolas"/>
            </a:endParaRPr>
          </a:p>
          <a:p>
            <a:pPr marL="0" indent="0">
              <a:buNone/>
            </a:pPr>
            <a:endParaRPr lang="en-US" sz="2000" dirty="0">
              <a:latin typeface="Consolas"/>
              <a:cs typeface="Consolas"/>
            </a:endParaRPr>
          </a:p>
        </p:txBody>
      </p:sp>
    </p:spTree>
    <p:extLst>
      <p:ext uri="{BB962C8B-B14F-4D97-AF65-F5344CB8AC3E}">
        <p14:creationId xmlns:p14="http://schemas.microsoft.com/office/powerpoint/2010/main" val="3589244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475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lnSpcReduction="10000"/>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70000" lnSpcReduction="20000"/>
          </a:bodyPr>
          <a:lstStyle/>
          <a:p>
            <a:r>
              <a:rPr lang="en-US" dirty="0"/>
              <a:t>Java provides four keywords related to exceptions</a:t>
            </a:r>
          </a:p>
          <a:p>
            <a:pPr lvl="1"/>
            <a:r>
              <a:rPr lang="en-US" dirty="0">
                <a:solidFill>
                  <a:srgbClr val="E46C0A"/>
                </a:solidFill>
              </a:rPr>
              <a:t>Try</a:t>
            </a:r>
          </a:p>
          <a:p>
            <a:pPr lvl="2"/>
            <a:r>
              <a:rPr lang="en-US" dirty="0"/>
              <a:t>Contains code that may generate exceptions</a:t>
            </a:r>
          </a:p>
          <a:p>
            <a:pPr lvl="1"/>
            <a:r>
              <a:rPr lang="en-US" dirty="0">
                <a:solidFill>
                  <a:srgbClr val="E46C0A"/>
                </a:solidFill>
              </a:rPr>
              <a:t>Catch</a:t>
            </a:r>
          </a:p>
          <a:p>
            <a:pPr lvl="2"/>
            <a:r>
              <a:rPr lang="en-US" dirty="0"/>
              <a:t>Defines the error handler</a:t>
            </a:r>
          </a:p>
          <a:p>
            <a:pPr lvl="1"/>
            <a:r>
              <a:rPr lang="en-US" dirty="0">
                <a:solidFill>
                  <a:srgbClr val="E46C0A"/>
                </a:solidFill>
              </a:rPr>
              <a:t>Finally</a:t>
            </a:r>
          </a:p>
          <a:p>
            <a:pPr lvl="2"/>
            <a:r>
              <a:rPr lang="en-US" dirty="0"/>
              <a:t>Code block being executed regardless the catching phase</a:t>
            </a:r>
          </a:p>
          <a:p>
            <a:pPr lvl="1"/>
            <a:r>
              <a:rPr lang="en-US" dirty="0">
                <a:solidFill>
                  <a:srgbClr val="E46C0A"/>
                </a:solidFill>
              </a:rPr>
              <a:t>Throws </a:t>
            </a:r>
          </a:p>
          <a:p>
            <a:pPr lvl="2"/>
            <a:r>
              <a:rPr lang="en-US" dirty="0"/>
              <a:t>Mark a method as able to delegate exceptions</a:t>
            </a:r>
          </a:p>
          <a:p>
            <a:pPr lvl="1"/>
            <a:r>
              <a:rPr lang="en-US" dirty="0">
                <a:solidFill>
                  <a:srgbClr val="E46C0A"/>
                </a:solidFill>
              </a:rPr>
              <a:t>Throw</a:t>
            </a:r>
          </a:p>
          <a:p>
            <a:pPr lvl="2"/>
            <a:r>
              <a:rPr lang="en-US" dirty="0"/>
              <a:t>Generates a new exception</a:t>
            </a:r>
          </a:p>
          <a:p>
            <a:pPr lvl="2"/>
            <a:endParaRPr lang="en-US" dirty="0"/>
          </a:p>
          <a:p>
            <a:endParaRPr lang="en-US" dirty="0"/>
          </a:p>
          <a:p>
            <a:r>
              <a:rPr lang="en-US" dirty="0"/>
              <a:t>There is also a class for representing exceptions</a:t>
            </a:r>
          </a:p>
          <a:p>
            <a:pPr lvl="1"/>
            <a:r>
              <a:rPr lang="en-US" dirty="0" err="1">
                <a:solidFill>
                  <a:srgbClr val="E46C0A"/>
                </a:solidFill>
              </a:rPr>
              <a:t>java.lang.Exception</a:t>
            </a:r>
            <a:endParaRPr lang="en-US" dirty="0">
              <a:solidFill>
                <a:srgbClr val="E46C0A"/>
              </a:solidFill>
            </a:endParaRPr>
          </a:p>
          <a:p>
            <a:endParaRPr lang="en-US" dirty="0"/>
          </a:p>
        </p:txBody>
      </p:sp>
    </p:spTree>
    <p:extLst>
      <p:ext uri="{BB962C8B-B14F-4D97-AF65-F5344CB8AC3E}">
        <p14:creationId xmlns:p14="http://schemas.microsoft.com/office/powerpoint/2010/main" val="254472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lstStyle/>
          <a:p>
            <a:r>
              <a:rPr lang="it-IT" dirty="0" err="1"/>
              <a:t>Preserve</a:t>
            </a:r>
            <a:r>
              <a:rPr lang="it-IT" dirty="0"/>
              <a:t> </a:t>
            </a:r>
            <a:r>
              <a:rPr lang="it-IT" dirty="0" err="1"/>
              <a:t>encapsulation</a:t>
            </a:r>
            <a:endParaRPr lang="it-IT"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fontScale="92500" lnSpcReduction="10000"/>
          </a:bodyPr>
          <a:lstStyle/>
          <a:p>
            <a:r>
              <a:rPr lang="en" dirty="0">
                <a:solidFill>
                  <a:schemeClr val="accent6">
                    <a:lumMod val="75000"/>
                  </a:schemeClr>
                </a:solidFill>
              </a:rPr>
              <a:t>Never let implementation-specific checked exceptions rise to the higher layers. For example, do not propagate </a:t>
            </a:r>
            <a:r>
              <a:rPr lang="en" dirty="0" err="1">
                <a:solidFill>
                  <a:schemeClr val="accent6">
                    <a:lumMod val="75000"/>
                  </a:schemeClr>
                </a:solidFill>
              </a:rPr>
              <a:t>SQLException</a:t>
            </a:r>
            <a:r>
              <a:rPr lang="en" dirty="0">
                <a:solidFill>
                  <a:schemeClr val="accent6">
                    <a:lumMod val="75000"/>
                  </a:schemeClr>
                </a:solidFill>
              </a:rPr>
              <a:t> from data access code to the business objects layer. </a:t>
            </a:r>
            <a:r>
              <a:rPr lang="en" dirty="0"/>
              <a:t>Business objects layer do not need to know about </a:t>
            </a:r>
            <a:r>
              <a:rPr lang="en" dirty="0" err="1"/>
              <a:t>SQLException</a:t>
            </a:r>
            <a:r>
              <a:rPr lang="en" dirty="0"/>
              <a:t>. You have two options:·</a:t>
            </a:r>
          </a:p>
          <a:p>
            <a:pPr lvl="1"/>
            <a:r>
              <a:rPr lang="en" dirty="0"/>
              <a:t>Convert </a:t>
            </a:r>
            <a:r>
              <a:rPr lang="en" dirty="0" err="1"/>
              <a:t>SQLException</a:t>
            </a:r>
            <a:r>
              <a:rPr lang="en" dirty="0"/>
              <a:t> into another checked exception, if the client code is expected to recover from the exception.</a:t>
            </a:r>
          </a:p>
          <a:p>
            <a:pPr lvl="1"/>
            <a:r>
              <a:rPr lang="en" dirty="0"/>
              <a:t>Convert </a:t>
            </a:r>
            <a:r>
              <a:rPr lang="en" dirty="0" err="1"/>
              <a:t>SQLException</a:t>
            </a:r>
            <a:r>
              <a:rPr lang="en" dirty="0"/>
              <a:t> into an unchecked exception, if the client code cannot do anything about it.</a:t>
            </a:r>
          </a:p>
          <a:p>
            <a:endParaRPr lang="it-IT" dirty="0"/>
          </a:p>
        </p:txBody>
      </p:sp>
    </p:spTree>
    <p:extLst>
      <p:ext uri="{BB962C8B-B14F-4D97-AF65-F5344CB8AC3E}">
        <p14:creationId xmlns:p14="http://schemas.microsoft.com/office/powerpoint/2010/main" val="652235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800" dirty="0">
                <a:solidFill>
                  <a:schemeClr val="accent6">
                    <a:lumMod val="75000"/>
                  </a:schemeClr>
                </a:solidFill>
              </a:rPr>
              <a:t>Closing resources in finally block guarantees that precious and scarce resource are released properly both in case of normal and aborted execution. </a:t>
            </a:r>
          </a:p>
          <a:p>
            <a:r>
              <a:rPr lang="en" sz="28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fontScale="77500" lnSpcReduction="20000"/>
          </a:bodyPr>
          <a:lstStyle/>
          <a:p>
            <a:r>
              <a:rPr lang="en" dirty="0">
                <a:solidFill>
                  <a:schemeClr val="accent6">
                    <a:lumMod val="75000"/>
                  </a:schemeClr>
                </a:solidFill>
              </a:rPr>
              <a:t>The message of Exception is the most important place where you can point out the cause of a problem because it is the first place programmers looks upon. </a:t>
            </a:r>
          </a:p>
          <a:p>
            <a:r>
              <a:rPr lang="en" dirty="0">
                <a:solidFill>
                  <a:schemeClr val="accent6">
                    <a:lumMod val="75000"/>
                  </a:schemeClr>
                </a:solidFill>
              </a:rPr>
              <a:t>Always try to provide precise and factual information here. </a:t>
            </a:r>
            <a:r>
              <a:rPr lang="en" dirty="0"/>
              <a:t>For example, compare:</a:t>
            </a:r>
          </a:p>
          <a:p>
            <a:pPr lvl="1"/>
            <a:r>
              <a:rPr lang="en" sz="2300" dirty="0"/>
              <a:t>new </a:t>
            </a:r>
            <a:r>
              <a:rPr lang="en" sz="2300" dirty="0" err="1"/>
              <a:t>IllegalArgumentException</a:t>
            </a:r>
            <a:r>
              <a:rPr lang="en" sz="2300" dirty="0"/>
              <a:t>("Incorrect argument for method”);</a:t>
            </a:r>
          </a:p>
          <a:p>
            <a:pPr lvl="1"/>
            <a:r>
              <a:rPr lang="en" sz="2300" dirty="0"/>
              <a:t>new </a:t>
            </a:r>
            <a:r>
              <a:rPr lang="en" sz="2300" dirty="0" err="1"/>
              <a:t>IllegalArgumentException</a:t>
            </a:r>
            <a:r>
              <a:rPr lang="en" sz="2300" dirty="0"/>
              <a:t>("Illegal value for ${argument}: ${value}”);</a:t>
            </a:r>
          </a:p>
          <a:p>
            <a:pPr lvl="1"/>
            <a:endParaRPr lang="en" sz="2100" dirty="0"/>
          </a:p>
          <a:p>
            <a:r>
              <a:rPr lang="en" dirty="0"/>
              <a:t>The first one just says that argument is illegal or incorrect, but second one include both name of argument and its illegal value which is important to point out cause of error.</a:t>
            </a:r>
          </a:p>
          <a:p>
            <a:r>
              <a:rPr lang="en" dirty="0"/>
              <a:t>Always follow this </a:t>
            </a:r>
            <a:r>
              <a:rPr lang="en" i="1" dirty="0"/>
              <a:t>Java best practice</a:t>
            </a:r>
            <a:r>
              <a:rPr lang="en" dirty="0"/>
              <a:t>, when writing code for handling exceptions and errors in Java.</a:t>
            </a:r>
          </a:p>
          <a:p>
            <a:endParaRPr lang="it-IT" dirty="0"/>
          </a:p>
        </p:txBody>
      </p:sp>
    </p:spTree>
    <p:extLst>
      <p:ext uri="{BB962C8B-B14F-4D97-AF65-F5344CB8AC3E}">
        <p14:creationId xmlns:p14="http://schemas.microsoft.com/office/powerpoint/2010/main" val="40458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2800" dirty="0"/>
              <a:t>Convert Checked Exception into </a:t>
            </a:r>
            <a:r>
              <a:rPr lang="en" sz="2800" dirty="0" err="1"/>
              <a:t>RuntimeException</a:t>
            </a:r>
            <a:endParaRPr lang="it-IT" sz="28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fontScale="92500" lnSpcReduction="10000"/>
          </a:bodyPr>
          <a:lstStyle/>
          <a:p>
            <a:r>
              <a:rPr lang="en" dirty="0"/>
              <a:t>This is one of the technique used to limit use of checked Exception in many of frameworks like Spring ,where most of checked Exception, which are raised from JDBC is wrapped into </a:t>
            </a:r>
            <a:r>
              <a:rPr lang="en" dirty="0" err="1"/>
              <a:t>DataAccessException</a:t>
            </a:r>
            <a:r>
              <a:rPr lang="en" dirty="0"/>
              <a:t>, an unchecked Exception. </a:t>
            </a:r>
          </a:p>
          <a:p>
            <a:r>
              <a:rPr lang="en" dirty="0">
                <a:solidFill>
                  <a:schemeClr val="accent6">
                    <a:lumMod val="75000"/>
                  </a:schemeClr>
                </a:solidFill>
              </a:rPr>
              <a:t>This Java best practice provides benefits, in terms of restricting specific exception into specific modules, like </a:t>
            </a:r>
            <a:r>
              <a:rPr lang="en" dirty="0" err="1">
                <a:solidFill>
                  <a:schemeClr val="accent6">
                    <a:lumMod val="75000"/>
                  </a:schemeClr>
                </a:solidFill>
              </a:rPr>
              <a:t>SQLException</a:t>
            </a:r>
            <a:r>
              <a:rPr lang="en" dirty="0">
                <a:solidFill>
                  <a:schemeClr val="accent6">
                    <a:lumMod val="75000"/>
                  </a:schemeClr>
                </a:solidFill>
              </a:rPr>
              <a:t> into DAO layer and throwing meaningful </a:t>
            </a:r>
            <a:r>
              <a:rPr lang="en" dirty="0" err="1">
                <a:solidFill>
                  <a:schemeClr val="accent6">
                    <a:lumMod val="75000"/>
                  </a:schemeClr>
                </a:solidFill>
              </a:rPr>
              <a:t>RuntimeException</a:t>
            </a:r>
            <a:r>
              <a:rPr lang="en" dirty="0">
                <a:solidFill>
                  <a:schemeClr val="accent6">
                    <a:lumMod val="75000"/>
                  </a:schemeClr>
                </a:solidFill>
              </a:rPr>
              <a:t> to client layer.</a:t>
            </a:r>
            <a:endParaRPr lang="it-IT"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read a file into memory</a:t>
            </a:r>
          </a:p>
        </p:txBody>
      </p:sp>
      <p:sp>
        <p:nvSpPr>
          <p:cNvPr id="3" name="Content Placeholder 2"/>
          <p:cNvSpPr>
            <a:spLocks noGrp="1"/>
          </p:cNvSpPr>
          <p:nvPr>
            <p:ph idx="1"/>
          </p:nvPr>
        </p:nvSpPr>
        <p:spPr/>
        <p:txBody>
          <a:bodyPr>
            <a:normAutofit/>
          </a:bodyPr>
          <a:lstStyle/>
          <a:p>
            <a:pPr marL="527050" indent="-514350">
              <a:lnSpc>
                <a:spcPct val="100000"/>
              </a:lnSpc>
              <a:buFont typeface="+mj-lt"/>
              <a:buAutoNum type="arabicPeriod"/>
              <a:tabLst>
                <a:tab pos="297180" algn="l"/>
              </a:tabLst>
            </a:pPr>
            <a:r>
              <a:rPr lang="en-US" sz="2800" spc="5" dirty="0">
                <a:latin typeface="Calibri"/>
                <a:cs typeface="Calibri"/>
              </a:rPr>
              <a:t>O</a:t>
            </a:r>
            <a:r>
              <a:rPr lang="en-US" sz="2800" spc="-5" dirty="0">
                <a:latin typeface="Calibri"/>
                <a:cs typeface="Calibri"/>
              </a:rPr>
              <a:t>pe</a:t>
            </a:r>
            <a:r>
              <a:rPr lang="en-US" sz="2800" dirty="0">
                <a:latin typeface="Calibri"/>
                <a:cs typeface="Calibri"/>
              </a:rPr>
              <a:t>n</a:t>
            </a:r>
            <a:r>
              <a:rPr lang="en-US" sz="2800" spc="170" dirty="0">
                <a:latin typeface="Calibri"/>
                <a:cs typeface="Calibri"/>
              </a:rPr>
              <a:t> </a:t>
            </a:r>
            <a:r>
              <a:rPr lang="en-US" sz="2800" spc="-5" dirty="0">
                <a:latin typeface="Calibri"/>
                <a:cs typeface="Calibri"/>
              </a:rPr>
              <a:t>a</a:t>
            </a:r>
            <a:r>
              <a:rPr lang="en-US" sz="2800" spc="160" dirty="0">
                <a:latin typeface="Calibri"/>
                <a:cs typeface="Calibri"/>
              </a:rPr>
              <a:t> </a:t>
            </a:r>
            <a:r>
              <a:rPr lang="en-US" sz="2800" spc="-5" dirty="0">
                <a:latin typeface="Calibri"/>
                <a:cs typeface="Calibri"/>
              </a:rPr>
              <a:t>f</a:t>
            </a:r>
            <a:r>
              <a:rPr lang="en-US" sz="2800" dirty="0">
                <a:latin typeface="Calibri"/>
                <a:cs typeface="Calibri"/>
              </a:rPr>
              <a:t>i</a:t>
            </a:r>
            <a:r>
              <a:rPr lang="en-US" sz="2800" spc="-5" dirty="0">
                <a:latin typeface="Calibri"/>
                <a:cs typeface="Calibri"/>
              </a:rPr>
              <a:t>l</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10" dirty="0">
                <a:latin typeface="Calibri"/>
                <a:cs typeface="Calibri"/>
              </a:rPr>
              <a:t>De</a:t>
            </a:r>
            <a:r>
              <a:rPr lang="en-US" sz="2800" spc="-5" dirty="0">
                <a:latin typeface="Calibri"/>
                <a:cs typeface="Calibri"/>
              </a:rPr>
              <a:t>te</a:t>
            </a:r>
            <a:r>
              <a:rPr lang="en-US" sz="2800" dirty="0">
                <a:latin typeface="Calibri"/>
                <a:cs typeface="Calibri"/>
              </a:rPr>
              <a:t>r</a:t>
            </a:r>
            <a:r>
              <a:rPr lang="en-US" sz="2800" spc="5" dirty="0">
                <a:latin typeface="Calibri"/>
                <a:cs typeface="Calibri"/>
              </a:rPr>
              <a:t>m</a:t>
            </a:r>
            <a:r>
              <a:rPr lang="en-US" sz="2800" dirty="0">
                <a:latin typeface="Calibri"/>
                <a:cs typeface="Calibri"/>
              </a:rPr>
              <a:t>i</a:t>
            </a:r>
            <a:r>
              <a:rPr lang="en-US" sz="2800" spc="5" dirty="0">
                <a:latin typeface="Calibri"/>
                <a:cs typeface="Calibri"/>
              </a:rPr>
              <a:t>n</a:t>
            </a:r>
            <a:r>
              <a:rPr lang="en-US" sz="2800" dirty="0">
                <a:latin typeface="Calibri"/>
                <a:cs typeface="Calibri"/>
              </a:rPr>
              <a:t>e</a:t>
            </a:r>
            <a:r>
              <a:rPr lang="en-US" sz="2800" spc="16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si</a:t>
            </a:r>
            <a:r>
              <a:rPr lang="en-US" sz="2800" spc="5" dirty="0">
                <a:latin typeface="Calibri"/>
                <a:cs typeface="Calibri"/>
              </a:rPr>
              <a:t>z</a:t>
            </a:r>
            <a:r>
              <a:rPr lang="en-US" sz="2800" dirty="0">
                <a:latin typeface="Calibri"/>
                <a:cs typeface="Calibri"/>
              </a:rPr>
              <a:t>e </a:t>
            </a:r>
          </a:p>
          <a:p>
            <a:pPr marL="527050" indent="-514350">
              <a:lnSpc>
                <a:spcPct val="100000"/>
              </a:lnSpc>
              <a:buFont typeface="+mj-lt"/>
              <a:buAutoNum type="arabicPeriod"/>
              <a:tabLst>
                <a:tab pos="297180" algn="l"/>
              </a:tabLst>
            </a:pPr>
            <a:r>
              <a:rPr lang="en-US" sz="2800" spc="5" dirty="0">
                <a:latin typeface="Calibri"/>
                <a:cs typeface="Calibri"/>
              </a:rPr>
              <a:t>A</a:t>
            </a:r>
            <a:r>
              <a:rPr lang="en-US" sz="2800" spc="-5" dirty="0">
                <a:latin typeface="Calibri"/>
                <a:cs typeface="Calibri"/>
              </a:rPr>
              <a:t>l</a:t>
            </a:r>
            <a:r>
              <a:rPr lang="en-US" sz="2800" dirty="0">
                <a:latin typeface="Calibri"/>
                <a:cs typeface="Calibri"/>
              </a:rPr>
              <a:t>l</a:t>
            </a:r>
            <a:r>
              <a:rPr lang="en-US" sz="2800" spc="5" dirty="0">
                <a:latin typeface="Calibri"/>
                <a:cs typeface="Calibri"/>
              </a:rPr>
              <a:t>o</a:t>
            </a:r>
            <a:r>
              <a:rPr lang="en-US" sz="2800" spc="10" dirty="0">
                <a:latin typeface="Calibri"/>
                <a:cs typeface="Calibri"/>
              </a:rPr>
              <a:t>c</a:t>
            </a:r>
            <a:r>
              <a:rPr lang="en-US" sz="2800" spc="-5" dirty="0">
                <a:latin typeface="Calibri"/>
                <a:cs typeface="Calibri"/>
              </a:rPr>
              <a:t>at</a:t>
            </a:r>
            <a:r>
              <a:rPr lang="en-US" sz="2800" dirty="0">
                <a:latin typeface="Calibri"/>
                <a:cs typeface="Calibri"/>
              </a:rPr>
              <a:t>e</a:t>
            </a:r>
            <a:r>
              <a:rPr lang="en-US" sz="2800" spc="170" dirty="0">
                <a:latin typeface="Calibri"/>
                <a:cs typeface="Calibri"/>
              </a:rPr>
              <a:t> the needed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 </a:t>
            </a:r>
          </a:p>
          <a:p>
            <a:pPr marL="527050" indent="-514350">
              <a:lnSpc>
                <a:spcPct val="100000"/>
              </a:lnSpc>
              <a:buFont typeface="+mj-lt"/>
              <a:buAutoNum type="arabicPeriod"/>
              <a:tabLst>
                <a:tab pos="297180" algn="l"/>
              </a:tabLst>
            </a:pPr>
            <a:r>
              <a:rPr lang="en-US" sz="2800" dirty="0">
                <a:latin typeface="Calibri"/>
                <a:cs typeface="Calibri"/>
              </a:rPr>
              <a:t>R</a:t>
            </a:r>
            <a:r>
              <a:rPr lang="en-US" sz="2800" spc="-5" dirty="0">
                <a:latin typeface="Calibri"/>
                <a:cs typeface="Calibri"/>
              </a:rPr>
              <a:t>ea</a:t>
            </a:r>
            <a:r>
              <a:rPr lang="en-US" sz="2800" dirty="0">
                <a:latin typeface="Calibri"/>
                <a:cs typeface="Calibri"/>
              </a:rPr>
              <a:t>d</a:t>
            </a:r>
            <a:r>
              <a:rPr lang="en-US" sz="2800" spc="165"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70" dirty="0">
                <a:latin typeface="Calibri"/>
                <a:cs typeface="Calibri"/>
              </a:rPr>
              <a:t> </a:t>
            </a:r>
            <a:r>
              <a:rPr lang="en-US" sz="2800" spc="-10" dirty="0">
                <a:latin typeface="Calibri"/>
                <a:cs typeface="Calibri"/>
              </a:rPr>
              <a:t>f</a:t>
            </a:r>
            <a:r>
              <a:rPr lang="en-US" sz="2800" dirty="0">
                <a:latin typeface="Calibri"/>
                <a:cs typeface="Calibri"/>
              </a:rPr>
              <a:t>ile</a:t>
            </a:r>
            <a:r>
              <a:rPr lang="en-US" sz="2800" spc="160" dirty="0">
                <a:latin typeface="Calibri"/>
                <a:cs typeface="Calibri"/>
              </a:rPr>
              <a:t> </a:t>
            </a:r>
            <a:r>
              <a:rPr lang="en-US" sz="2800" dirty="0">
                <a:latin typeface="Calibri"/>
                <a:cs typeface="Calibri"/>
              </a:rPr>
              <a:t>i</a:t>
            </a:r>
            <a:r>
              <a:rPr lang="en-US" sz="2800" spc="-5" dirty="0">
                <a:latin typeface="Calibri"/>
                <a:cs typeface="Calibri"/>
              </a:rPr>
              <a:t>nt</a:t>
            </a:r>
            <a:r>
              <a:rPr lang="en-US" sz="2800" dirty="0">
                <a:latin typeface="Calibri"/>
                <a:cs typeface="Calibri"/>
              </a:rPr>
              <a:t>o</a:t>
            </a:r>
            <a:r>
              <a:rPr lang="en-US" sz="2800" spc="175" dirty="0">
                <a:latin typeface="Calibri"/>
                <a:cs typeface="Calibri"/>
              </a:rPr>
              <a:t> </a:t>
            </a:r>
            <a:r>
              <a:rPr lang="en-US" sz="2800" spc="5" dirty="0">
                <a:latin typeface="Calibri"/>
                <a:cs typeface="Calibri"/>
              </a:rPr>
              <a:t>m</a:t>
            </a:r>
            <a:r>
              <a:rPr lang="en-US" sz="2800" spc="-10" dirty="0">
                <a:latin typeface="Calibri"/>
                <a:cs typeface="Calibri"/>
              </a:rPr>
              <a:t>e</a:t>
            </a:r>
            <a:r>
              <a:rPr lang="en-US" sz="2800" spc="5" dirty="0">
                <a:latin typeface="Calibri"/>
                <a:cs typeface="Calibri"/>
              </a:rPr>
              <a:t>mo</a:t>
            </a:r>
            <a:r>
              <a:rPr lang="en-US" sz="2800" dirty="0">
                <a:latin typeface="Calibri"/>
                <a:cs typeface="Calibri"/>
              </a:rPr>
              <a:t>ry</a:t>
            </a:r>
            <a:endParaRPr lang="en-US" sz="2800" dirty="0">
              <a:solidFill>
                <a:srgbClr val="E46C0A"/>
              </a:solidFill>
              <a:latin typeface="Calibri"/>
              <a:cs typeface="Calibri"/>
            </a:endParaRPr>
          </a:p>
          <a:p>
            <a:pPr marL="527050" indent="-514350">
              <a:lnSpc>
                <a:spcPct val="100000"/>
              </a:lnSpc>
              <a:buFont typeface="+mj-lt"/>
              <a:buAutoNum type="arabicPeriod"/>
              <a:tabLst>
                <a:tab pos="297180" algn="l"/>
              </a:tabLst>
            </a:pPr>
            <a:r>
              <a:rPr lang="en-US" sz="2800" dirty="0">
                <a:latin typeface="Calibri"/>
                <a:cs typeface="Calibri"/>
              </a:rPr>
              <a:t>Cl</a:t>
            </a:r>
            <a:r>
              <a:rPr lang="en-US" sz="2800" spc="5" dirty="0">
                <a:latin typeface="Calibri"/>
                <a:cs typeface="Calibri"/>
              </a:rPr>
              <a:t>o</a:t>
            </a:r>
            <a:r>
              <a:rPr lang="en-US" sz="2800" dirty="0">
                <a:latin typeface="Calibri"/>
                <a:cs typeface="Calibri"/>
              </a:rPr>
              <a:t>se</a:t>
            </a:r>
            <a:r>
              <a:rPr lang="en-US" sz="2800" spc="160" dirty="0">
                <a:latin typeface="Calibri"/>
                <a:cs typeface="Calibri"/>
              </a:rPr>
              <a:t> </a:t>
            </a:r>
            <a:r>
              <a:rPr lang="en-US" sz="2800" spc="5" dirty="0">
                <a:latin typeface="Calibri"/>
                <a:cs typeface="Calibri"/>
              </a:rPr>
              <a:t>t</a:t>
            </a:r>
            <a:r>
              <a:rPr lang="en-US" sz="2800" spc="-5" dirty="0">
                <a:latin typeface="Calibri"/>
                <a:cs typeface="Calibri"/>
              </a:rPr>
              <a:t>h</a:t>
            </a:r>
            <a:r>
              <a:rPr lang="en-US" sz="2800" dirty="0">
                <a:latin typeface="Calibri"/>
                <a:cs typeface="Calibri"/>
              </a:rPr>
              <a:t>e</a:t>
            </a:r>
            <a:r>
              <a:rPr lang="en-US" sz="2800" spc="160" dirty="0">
                <a:latin typeface="Calibri"/>
                <a:cs typeface="Calibri"/>
              </a:rPr>
              <a:t> </a:t>
            </a:r>
            <a:r>
              <a:rPr lang="en-US" sz="2800" spc="-5" dirty="0">
                <a:latin typeface="Calibri"/>
                <a:cs typeface="Calibri"/>
              </a:rPr>
              <a:t>f</a:t>
            </a:r>
            <a:r>
              <a:rPr lang="en-US" sz="2800" dirty="0">
                <a:latin typeface="Calibri"/>
                <a:cs typeface="Calibri"/>
              </a:rPr>
              <a:t>ile</a:t>
            </a:r>
          </a:p>
          <a:p>
            <a:pPr marL="297180" indent="-284480">
              <a:lnSpc>
                <a:spcPct val="100000"/>
              </a:lnSpc>
              <a:spcBef>
                <a:spcPts val="330"/>
              </a:spcBef>
              <a:buFont typeface="OpenSymbol"/>
              <a:buChar char="▪"/>
              <a:tabLst>
                <a:tab pos="297180" algn="l"/>
              </a:tabLst>
            </a:pPr>
            <a:endParaRPr lang="en-US" sz="2800" dirty="0">
              <a:latin typeface="Calibri"/>
              <a:cs typeface="Calibri"/>
            </a:endParaRPr>
          </a:p>
          <a:p>
            <a:pPr marL="12700" indent="0">
              <a:lnSpc>
                <a:spcPct val="100000"/>
              </a:lnSpc>
              <a:spcBef>
                <a:spcPts val="330"/>
              </a:spcBef>
              <a:buNone/>
              <a:tabLst>
                <a:tab pos="297180" algn="l"/>
              </a:tabLst>
            </a:pPr>
            <a:r>
              <a:rPr lang="en-US" sz="2800" dirty="0">
                <a:solidFill>
                  <a:srgbClr val="E46C0A"/>
                </a:solidFill>
                <a:latin typeface="Calibri"/>
                <a:cs typeface="Calibri"/>
              </a:rPr>
              <a:t>All these operations can fail! </a:t>
            </a:r>
          </a:p>
          <a:p>
            <a:pPr marL="12700" indent="0">
              <a:lnSpc>
                <a:spcPct val="100000"/>
              </a:lnSpc>
              <a:spcBef>
                <a:spcPts val="330"/>
              </a:spcBef>
              <a:buNone/>
              <a:tabLst>
                <a:tab pos="297180" algn="l"/>
              </a:tabLst>
            </a:pPr>
            <a:r>
              <a:rPr lang="en-US" sz="2800" dirty="0">
                <a:solidFill>
                  <a:srgbClr val="E46C0A"/>
                </a:solidFill>
                <a:latin typeface="Calibri"/>
                <a:cs typeface="Calibri"/>
              </a:rPr>
              <a:t>Errors must be checked.</a:t>
            </a: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lstStyle/>
          <a:p>
            <a:r>
              <a:rPr lang="it-IT" dirty="0" err="1"/>
              <a:t>Avoid</a:t>
            </a:r>
            <a:r>
              <a:rPr lang="it-IT" dirty="0"/>
              <a:t> </a:t>
            </a:r>
            <a:r>
              <a:rPr lang="it-IT" dirty="0" err="1"/>
              <a:t>empty</a:t>
            </a:r>
            <a:r>
              <a:rPr lang="it-IT" dirty="0"/>
              <a:t> catch </a:t>
            </a:r>
            <a:r>
              <a:rPr lang="it-IT" dirty="0" err="1"/>
              <a:t>blocks</a:t>
            </a:r>
            <a:endParaRPr lang="it-IT"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lnSpcReduction="10000"/>
          </a:bodyPr>
          <a:lstStyle/>
          <a:p>
            <a:r>
              <a:rPr lang="en"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dirty="0"/>
          </a:p>
        </p:txBody>
      </p:sp>
    </p:spTree>
    <p:extLst>
      <p:ext uri="{BB962C8B-B14F-4D97-AF65-F5344CB8AC3E}">
        <p14:creationId xmlns:p14="http://schemas.microsoft.com/office/powerpoint/2010/main" val="1578523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lstStyle/>
          <a:p>
            <a:r>
              <a:rPr lang="it-IT" dirty="0"/>
              <a:t>Use Standard </a:t>
            </a:r>
            <a:r>
              <a:rPr lang="it-IT" dirty="0" err="1"/>
              <a:t>Exceptions</a:t>
            </a:r>
            <a:endParaRPr lang="it-IT"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fontScale="85000" lnSpcReduction="10000"/>
          </a:bodyPr>
          <a:lstStyle/>
          <a:p>
            <a:r>
              <a:rPr lang="en" dirty="0">
                <a:solidFill>
                  <a:schemeClr val="accent6">
                    <a:lumMod val="75000"/>
                  </a:schemeClr>
                </a:solidFill>
              </a:rPr>
              <a:t>Using standard Exception instead of creating own Exception is better in terms of maintenance and consistency. </a:t>
            </a:r>
          </a:p>
          <a:p>
            <a:r>
              <a:rPr lang="en" dirty="0"/>
              <a:t>Reusing standard exception makes code more readable, because most of Java developers are familiar with standard </a:t>
            </a:r>
            <a:r>
              <a:rPr lang="en" dirty="0" err="1"/>
              <a:t>RuntimeException</a:t>
            </a:r>
            <a:r>
              <a:rPr lang="en" dirty="0"/>
              <a:t> from JDK like, </a:t>
            </a:r>
            <a:r>
              <a:rPr lang="en" dirty="0" err="1"/>
              <a:t>IllegalStateException</a:t>
            </a:r>
            <a:r>
              <a:rPr lang="en" dirty="0"/>
              <a:t>, </a:t>
            </a:r>
            <a:r>
              <a:rPr lang="en" dirty="0" err="1"/>
              <a:t>IllegalArgumentException</a:t>
            </a:r>
            <a:r>
              <a:rPr lang="en" dirty="0"/>
              <a:t> etc. and they will immediately be able to know purpose of Exception, instead of looking out another place on code or docs to find out purpose of user defined Exceptions.</a:t>
            </a:r>
            <a:endParaRPr lang="it-IT" dirty="0"/>
          </a:p>
        </p:txBody>
      </p:sp>
    </p:spTree>
    <p:extLst>
      <p:ext uri="{BB962C8B-B14F-4D97-AF65-F5344CB8AC3E}">
        <p14:creationId xmlns:p14="http://schemas.microsoft.com/office/powerpoint/2010/main" val="3221945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200" dirty="0"/>
              <a:t>Document Exception thrown by any method</a:t>
            </a:r>
            <a:endParaRPr lang="it-IT" sz="32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lstStyle/>
          <a:p>
            <a:r>
              <a:rPr lang="en" dirty="0"/>
              <a:t>Java provides throw and throws keyword to throw exception and in </a:t>
            </a:r>
            <a:r>
              <a:rPr lang="en" dirty="0" err="1"/>
              <a:t>javadoc</a:t>
            </a:r>
            <a:r>
              <a:rPr lang="en" dirty="0"/>
              <a:t> you have @throw to document possible Exception thrown by any method. This becomes increasingly important if you are writing API or public interface. </a:t>
            </a:r>
            <a:r>
              <a:rPr lang="en" dirty="0">
                <a:solidFill>
                  <a:schemeClr val="accent6">
                    <a:lumMod val="75000"/>
                  </a:schemeClr>
                </a:solidFill>
              </a:rPr>
              <a:t>With proper documentation of Exception thrown by any method you can potentially alert anyone who is using it.</a:t>
            </a:r>
            <a:endParaRPr lang="it-IT"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idx="1"/>
          </p:nvPr>
        </p:nvSpPr>
        <p:spPr/>
        <p:txBody>
          <a:bodyPr>
            <a:normAutofit fontScale="92500" lnSpcReduction="10000"/>
          </a:bodyPr>
          <a:lstStyle/>
          <a:p>
            <a:pPr marL="584200" marR="1285240" indent="-571500">
              <a:lnSpc>
                <a:spcPct val="100600"/>
              </a:lnSpc>
            </a:pPr>
            <a:r>
              <a:rPr lang="en-US" sz="3900" spc="-5" dirty="0">
                <a:solidFill>
                  <a:srgbClr val="008000"/>
                </a:solidFill>
                <a:latin typeface="Calibri"/>
                <a:cs typeface="Calibri"/>
              </a:rPr>
              <a:t>Short, readable </a:t>
            </a:r>
            <a:r>
              <a:rPr lang="en-US" sz="3900" spc="-5" dirty="0">
                <a:solidFill>
                  <a:srgbClr val="000000"/>
                </a:solidFill>
                <a:latin typeface="Calibri"/>
                <a:cs typeface="Calibri"/>
              </a:rPr>
              <a:t>BUT </a:t>
            </a:r>
            <a:r>
              <a:rPr lang="en-US" sz="3900" spc="-5" dirty="0">
                <a:solidFill>
                  <a:schemeClr val="accent6">
                    <a:lumMod val="75000"/>
                  </a:schemeClr>
                </a:solidFill>
                <a:latin typeface="Calibri"/>
                <a:cs typeface="Calibri"/>
              </a:rPr>
              <a:t>not reusable nor dependable (errors are not checked at all)</a:t>
            </a:r>
          </a:p>
          <a:p>
            <a:pPr marL="12700" marR="1285240" indent="0">
              <a:lnSpc>
                <a:spcPct val="100600"/>
              </a:lnSpc>
              <a:buNone/>
            </a:pPr>
            <a:endParaRPr lang="en-US" sz="2400" spc="-5" dirty="0">
              <a:solidFill>
                <a:srgbClr val="000000"/>
              </a:solidFill>
              <a:latin typeface="Consolas"/>
              <a:cs typeface="Consolas"/>
            </a:endParaRPr>
          </a:p>
          <a:p>
            <a:pPr marL="12700" marR="1285240" indent="0">
              <a:lnSpc>
                <a:spcPct val="100600"/>
              </a:lnSpc>
              <a:buNone/>
            </a:pPr>
            <a:r>
              <a:rPr lang="en-US" sz="2400" spc="-5" dirty="0">
                <a:solidFill>
                  <a:srgbClr val="000000"/>
                </a:solidFill>
                <a:latin typeface="Consolas"/>
                <a:cs typeface="Consolas"/>
              </a:rPr>
              <a:t>void</a:t>
            </a:r>
            <a:r>
              <a:rPr lang="en-US" sz="2400" dirty="0">
                <a:solidFill>
                  <a:srgbClr val="000000"/>
                </a:solidFill>
                <a:latin typeface="Consolas"/>
                <a:cs typeface="Consolas"/>
              </a:rPr>
              <a:t> </a:t>
            </a:r>
            <a:r>
              <a:rPr lang="en-US" sz="2400" spc="-5" dirty="0" err="1">
                <a:latin typeface="Consolas"/>
                <a:cs typeface="Consolas"/>
              </a:rPr>
              <a:t>loadFil</a:t>
            </a:r>
            <a:r>
              <a:rPr lang="en-US" sz="2400" dirty="0" err="1">
                <a:latin typeface="Consolas"/>
                <a:cs typeface="Consolas"/>
              </a:rPr>
              <a:t>e</a:t>
            </a:r>
            <a:r>
              <a:rPr lang="en-US" sz="2400" dirty="0">
                <a:latin typeface="Consolas"/>
                <a:cs typeface="Consolas"/>
              </a:rPr>
              <a:t>() </a:t>
            </a:r>
            <a:r>
              <a:rPr lang="en-US" sz="2400" spc="135" dirty="0">
                <a:latin typeface="Consolas"/>
                <a:cs typeface="Consolas"/>
              </a:rPr>
              <a:t> </a:t>
            </a:r>
            <a:r>
              <a:rPr lang="en-US" sz="2400" dirty="0">
                <a:solidFill>
                  <a:srgbClr val="000000"/>
                </a:solidFill>
                <a:latin typeface="Consolas"/>
                <a:cs typeface="Consolas"/>
              </a:rPr>
              <a:t>{</a:t>
            </a:r>
          </a:p>
          <a:p>
            <a:pPr marL="12700" marR="1285240" indent="0">
              <a:lnSpc>
                <a:spcPct val="100600"/>
              </a:lnSpc>
              <a:buNone/>
            </a:pPr>
            <a:r>
              <a:rPr lang="en-US" sz="2400" spc="-5" dirty="0">
                <a:solidFill>
                  <a:srgbClr val="000000"/>
                </a:solidFill>
                <a:latin typeface="Consolas"/>
                <a:cs typeface="Consolas"/>
              </a:rPr>
              <a:t>	open file;</a:t>
            </a:r>
          </a:p>
          <a:p>
            <a:pPr marL="12700" marR="1285240" indent="0">
              <a:lnSpc>
                <a:spcPct val="100600"/>
              </a:lnSpc>
              <a:buNone/>
            </a:pPr>
            <a:r>
              <a:rPr lang="en-US" sz="2400" spc="-5" dirty="0">
                <a:solidFill>
                  <a:srgbClr val="000000"/>
                </a:solidFill>
                <a:latin typeface="Consolas"/>
                <a:cs typeface="Consolas"/>
              </a:rPr>
              <a:t>	determine file size;</a:t>
            </a:r>
          </a:p>
          <a:p>
            <a:pPr marL="12700" marR="1285240" indent="0">
              <a:lnSpc>
                <a:spcPct val="100600"/>
              </a:lnSpc>
              <a:buNone/>
            </a:pPr>
            <a:r>
              <a:rPr lang="en-US" sz="2400" spc="-5" dirty="0">
                <a:solidFill>
                  <a:srgbClr val="000000"/>
                </a:solidFill>
                <a:latin typeface="Consolas"/>
                <a:cs typeface="Consolas"/>
              </a:rPr>
              <a:t>   allocate memory;</a:t>
            </a:r>
          </a:p>
          <a:p>
            <a:pPr marL="12700" marR="1285240" indent="0">
              <a:lnSpc>
                <a:spcPct val="100600"/>
              </a:lnSpc>
              <a:buNone/>
            </a:pPr>
            <a:r>
              <a:rPr lang="en-US" sz="2400" spc="-5" dirty="0">
                <a:solidFill>
                  <a:srgbClr val="000000"/>
                </a:solidFill>
                <a:latin typeface="Consolas"/>
                <a:cs typeface="Consolas"/>
              </a:rPr>
              <a:t>   read file into memory;</a:t>
            </a:r>
          </a:p>
          <a:p>
            <a:pPr marL="12700" marR="1285240" indent="0">
              <a:lnSpc>
                <a:spcPct val="100600"/>
              </a:lnSpc>
              <a:buNone/>
            </a:pPr>
            <a:r>
              <a:rPr lang="en-US" sz="2400" spc="-5" dirty="0">
                <a:solidFill>
                  <a:srgbClr val="000000"/>
                </a:solidFill>
                <a:latin typeface="Consolas"/>
                <a:cs typeface="Consolas"/>
              </a:rPr>
              <a:t>	close file;</a:t>
            </a:r>
          </a:p>
          <a:p>
            <a:pPr marL="0" indent="0">
              <a:spcBef>
                <a:spcPts val="10"/>
              </a:spcBef>
              <a:buNone/>
            </a:pPr>
            <a:r>
              <a:rPr lang="en-US" sz="2400" dirty="0">
                <a:solidFill>
                  <a:srgbClr val="000000"/>
                </a:solidFill>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223328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3" name="Content Placeholder 2"/>
          <p:cNvSpPr>
            <a:spLocks noGrp="1"/>
          </p:cNvSpPr>
          <p:nvPr>
            <p:ph idx="1"/>
          </p:nvPr>
        </p:nvSpPr>
        <p:spPr>
          <a:xfrm>
            <a:off x="4503706" y="1600200"/>
            <a:ext cx="4183094" cy="4525963"/>
          </a:xfrm>
        </p:spPr>
        <p:txBody>
          <a:bodyPr/>
          <a:lstStyle/>
          <a:p>
            <a:r>
              <a:rPr lang="en-US" sz="2800" dirty="0">
                <a:solidFill>
                  <a:srgbClr val="008000"/>
                </a:solidFill>
              </a:rPr>
              <a:t>Reusable, dependable </a:t>
            </a:r>
            <a:r>
              <a:rPr lang="en-US" sz="2800" dirty="0"/>
              <a:t>BUT </a:t>
            </a:r>
            <a:r>
              <a:rPr lang="en-US" sz="2800" dirty="0">
                <a:solidFill>
                  <a:schemeClr val="accent6">
                    <a:lumMod val="75000"/>
                  </a:schemeClr>
                </a:solidFill>
              </a:rPr>
              <a:t>long and obscure</a:t>
            </a:r>
          </a:p>
          <a:p>
            <a:r>
              <a:rPr lang="en-US" sz="2800" dirty="0"/>
              <a:t>A lot of error-detection and error-handling code</a:t>
            </a:r>
          </a:p>
          <a:p>
            <a:pPr lvl="1"/>
            <a:r>
              <a:rPr lang="en-US" sz="2400" dirty="0"/>
              <a:t>To detect errors we have to remember the specification of library calls </a:t>
            </a:r>
          </a:p>
          <a:p>
            <a:pPr lvl="1"/>
            <a:r>
              <a:rPr lang="en-US" sz="2400" dirty="0"/>
              <a:t>Each library has its own standards</a:t>
            </a:r>
          </a:p>
          <a:p>
            <a:pPr marL="0" indent="0">
              <a:buNone/>
            </a:pPr>
            <a:endParaRPr lang="en-US" dirty="0"/>
          </a:p>
        </p:txBody>
      </p:sp>
      <p:sp>
        <p:nvSpPr>
          <p:cNvPr id="7" name="object 6"/>
          <p:cNvSpPr txBox="1">
            <a:spLocks/>
          </p:cNvSpPr>
          <p:nvPr/>
        </p:nvSpPr>
        <p:spPr>
          <a:xfrm>
            <a:off x="764884" y="1666328"/>
            <a:ext cx="4213516" cy="4441601"/>
          </a:xfrm>
          <a:prstGeom prst="rect">
            <a:avLst/>
          </a:prstGeom>
        </p:spPr>
        <p:txBody>
          <a:bodyPr vert="horz" wrap="square" lIns="0" tIns="0" rIns="0" bIns="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700" marR="1285240" indent="0">
              <a:lnSpc>
                <a:spcPct val="100600"/>
              </a:lnSpc>
              <a:buNone/>
            </a:pPr>
            <a:r>
              <a:rPr lang="en-US" sz="1200" b="1" spc="-5" dirty="0">
                <a:latin typeface="Consolas"/>
                <a:cs typeface="Consolas"/>
              </a:rPr>
              <a:t>ope</a:t>
            </a:r>
            <a:r>
              <a:rPr lang="en-US" sz="1200" b="1" dirty="0">
                <a:latin typeface="Consolas"/>
                <a:cs typeface="Consolas"/>
              </a:rPr>
              <a:t>n </a:t>
            </a:r>
            <a:r>
              <a:rPr lang="en-US" sz="1200" b="1" spc="-5" dirty="0">
                <a:latin typeface="Consolas"/>
                <a:cs typeface="Consolas"/>
              </a:rPr>
              <a:t>file;</a:t>
            </a:r>
          </a:p>
          <a:p>
            <a:pPr marL="12700" marR="128524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12700" marR="128524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-1;</a:t>
            </a:r>
            <a:endParaRPr lang="en-US" sz="1200" b="1" spc="-5" dirty="0">
              <a:latin typeface="Consolas"/>
              <a:cs typeface="Consolas"/>
            </a:endParaRPr>
          </a:p>
          <a:p>
            <a:pPr marL="0" marR="645160" indent="0">
              <a:lnSpc>
                <a:spcPct val="100600"/>
              </a:lnSpc>
              <a:buNone/>
            </a:pPr>
            <a:r>
              <a:rPr lang="en-US" sz="1200" b="1" spc="-5" dirty="0">
                <a:latin typeface="Consolas"/>
                <a:cs typeface="Consolas"/>
              </a:rPr>
              <a:t>determin</a:t>
            </a:r>
            <a:r>
              <a:rPr lang="en-US" sz="1200" b="1" dirty="0">
                <a:latin typeface="Consolas"/>
                <a:cs typeface="Consolas"/>
              </a:rPr>
              <a:t>e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size; </a:t>
            </a:r>
          </a:p>
          <a:p>
            <a:pPr marL="0" marR="64516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marR="64516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-2;</a:t>
            </a:r>
            <a:endParaRPr lang="en-US" sz="1200" b="1" spc="-5" dirty="0">
              <a:latin typeface="Consolas"/>
              <a:cs typeface="Consolas"/>
            </a:endParaRPr>
          </a:p>
          <a:p>
            <a:pPr marL="0" marR="5080" indent="0">
              <a:lnSpc>
                <a:spcPct val="100600"/>
              </a:lnSpc>
              <a:buNone/>
            </a:pPr>
            <a:r>
              <a:rPr lang="en-US" sz="1200" b="1" spc="-5" dirty="0">
                <a:latin typeface="Consolas"/>
                <a:cs typeface="Consolas"/>
              </a:rPr>
              <a:t>allocat</a:t>
            </a:r>
            <a:r>
              <a:rPr lang="en-US" sz="1200" b="1" dirty="0">
                <a:latin typeface="Consolas"/>
                <a:cs typeface="Consolas"/>
              </a:rPr>
              <a:t>e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 </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-3;</a:t>
            </a:r>
          </a:p>
          <a:p>
            <a:pPr marL="0" indent="0">
              <a:spcBef>
                <a:spcPts val="10"/>
              </a:spcBef>
              <a:buNone/>
            </a:pPr>
            <a:r>
              <a:rPr lang="en-US" sz="1200" b="1" dirty="0">
                <a:solidFill>
                  <a:srgbClr val="000000"/>
                </a:solidFill>
                <a:latin typeface="Consolas"/>
                <a:cs typeface="Consolas"/>
              </a:rPr>
              <a:t>}</a:t>
            </a:r>
          </a:p>
          <a:p>
            <a:pPr marL="0" marR="5080" indent="0">
              <a:lnSpc>
                <a:spcPct val="100600"/>
              </a:lnSpc>
              <a:buNone/>
            </a:pPr>
            <a:r>
              <a:rPr lang="en-US" sz="1200" b="1" spc="-5" dirty="0">
                <a:latin typeface="Consolas"/>
                <a:cs typeface="Consolas"/>
              </a:rPr>
              <a:t>rea</a:t>
            </a:r>
            <a:r>
              <a:rPr lang="en-US" sz="1200" b="1" dirty="0">
                <a:latin typeface="Consolas"/>
                <a:cs typeface="Consolas"/>
              </a:rPr>
              <a:t>d </a:t>
            </a:r>
            <a:r>
              <a:rPr lang="en-US" sz="1200" b="1" spc="-5" dirty="0">
                <a:latin typeface="Consolas"/>
                <a:cs typeface="Consolas"/>
              </a:rPr>
              <a:t>fil</a:t>
            </a:r>
            <a:r>
              <a:rPr lang="en-US" sz="1200" b="1" dirty="0">
                <a:latin typeface="Consolas"/>
                <a:cs typeface="Consolas"/>
              </a:rPr>
              <a:t>e </a:t>
            </a:r>
            <a:r>
              <a:rPr lang="en-US" sz="1200" b="1" spc="-5" dirty="0">
                <a:latin typeface="Consolas"/>
                <a:cs typeface="Consolas"/>
              </a:rPr>
              <a:t>int</a:t>
            </a:r>
            <a:r>
              <a:rPr lang="en-US" sz="1200" b="1" dirty="0">
                <a:latin typeface="Consolas"/>
                <a:cs typeface="Consolas"/>
              </a:rPr>
              <a:t>o </a:t>
            </a:r>
            <a:r>
              <a:rPr lang="en-US" sz="1200" b="1" spc="-5" dirty="0">
                <a:latin typeface="Consolas"/>
                <a:cs typeface="Consolas"/>
              </a:rPr>
              <a:t>memory; </a:t>
            </a:r>
          </a:p>
          <a:p>
            <a:pPr marL="0" marR="5080" indent="0">
              <a:lnSpc>
                <a:spcPct val="100600"/>
              </a:lnSpc>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dirty="0">
                <a:solidFill>
                  <a:srgbClr val="000000"/>
                </a:solidFill>
                <a:latin typeface="Consolas"/>
                <a:cs typeface="Consolas"/>
              </a:rPr>
              <a:t>) {</a:t>
            </a:r>
          </a:p>
          <a:p>
            <a:pPr marL="0" marR="5080" indent="0">
              <a:lnSpc>
                <a:spcPct val="100600"/>
              </a:lnSpc>
              <a:buNone/>
            </a:pPr>
            <a:r>
              <a:rPr lang="en-US" sz="1200" b="1" spc="-5" dirty="0">
                <a:solidFill>
                  <a:srgbClr val="000000"/>
                </a:solidFill>
                <a:latin typeface="Consolas"/>
                <a:cs typeface="Consolas"/>
              </a:rPr>
              <a:t>  clos</a:t>
            </a:r>
            <a:r>
              <a:rPr lang="en-US" sz="1200" b="1" dirty="0">
                <a:solidFill>
                  <a:srgbClr val="000000"/>
                </a:solidFill>
                <a:latin typeface="Consolas"/>
                <a:cs typeface="Consolas"/>
              </a:rPr>
              <a:t>e </a:t>
            </a:r>
            <a:r>
              <a:rPr lang="en-US" sz="1200" b="1" spc="-5" dirty="0">
                <a:solidFill>
                  <a:srgbClr val="000000"/>
                </a:solidFill>
                <a:latin typeface="Consolas"/>
                <a:cs typeface="Consolas"/>
              </a:rPr>
              <a:t>th</a:t>
            </a:r>
            <a:r>
              <a:rPr lang="en-US" sz="1200" b="1" dirty="0">
                <a:solidFill>
                  <a:srgbClr val="000000"/>
                </a:solidFill>
                <a:latin typeface="Consolas"/>
                <a:cs typeface="Consolas"/>
              </a:rPr>
              <a:t>e </a:t>
            </a:r>
            <a:r>
              <a:rPr lang="en-US" sz="1200" b="1" spc="-5" dirty="0">
                <a:solidFill>
                  <a:srgbClr val="000000"/>
                </a:solidFill>
                <a:latin typeface="Consolas"/>
                <a:cs typeface="Consolas"/>
              </a:rPr>
              <a:t>file;</a:t>
            </a:r>
          </a:p>
          <a:p>
            <a:pPr marL="0" marR="5080" indent="0">
              <a:lnSpc>
                <a:spcPct val="100600"/>
              </a:lnSpc>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5" dirty="0">
                <a:solidFill>
                  <a:srgbClr val="0000FF"/>
                </a:solidFill>
                <a:latin typeface="Consolas"/>
                <a:cs typeface="Consolas"/>
              </a:rPr>
              <a:t>-4;</a:t>
            </a:r>
          </a:p>
          <a:p>
            <a:pPr marL="0" indent="0">
              <a:lnSpc>
                <a:spcPts val="1630"/>
              </a:lnSpc>
              <a:buNone/>
            </a:pPr>
            <a:r>
              <a:rPr lang="en-US" sz="1200" b="1" dirty="0">
                <a:solidFill>
                  <a:srgbClr val="000000"/>
                </a:solidFill>
                <a:latin typeface="Consolas"/>
                <a:cs typeface="Consolas"/>
              </a:rPr>
              <a:t>}</a:t>
            </a:r>
          </a:p>
          <a:p>
            <a:pPr marL="0" indent="0">
              <a:spcBef>
                <a:spcPts val="10"/>
              </a:spcBef>
              <a:buNone/>
            </a:pPr>
            <a:r>
              <a:rPr lang="en-US" sz="1200" b="1" spc="-5" dirty="0">
                <a:latin typeface="Consolas"/>
                <a:cs typeface="Consolas"/>
              </a:rPr>
              <a:t>clos</a:t>
            </a:r>
            <a:r>
              <a:rPr lang="en-US" sz="1200" b="1" dirty="0">
                <a:latin typeface="Consolas"/>
                <a:cs typeface="Consolas"/>
              </a:rPr>
              <a:t>e</a:t>
            </a:r>
            <a:r>
              <a:rPr lang="en-US" sz="1200" b="1" spc="-5" dirty="0">
                <a:latin typeface="Consolas"/>
                <a:cs typeface="Consolas"/>
              </a:rPr>
              <a:t> file;</a:t>
            </a:r>
          </a:p>
          <a:p>
            <a:pPr marL="0" indent="0">
              <a:spcBef>
                <a:spcPts val="10"/>
              </a:spcBef>
              <a:buNone/>
            </a:pPr>
            <a:r>
              <a:rPr lang="en-US" sz="1200" b="1" spc="-5" dirty="0">
                <a:solidFill>
                  <a:srgbClr val="000000"/>
                </a:solidFill>
                <a:latin typeface="Consolas"/>
                <a:cs typeface="Consolas"/>
              </a:rPr>
              <a:t>i</a:t>
            </a:r>
            <a:r>
              <a:rPr lang="en-US" sz="1200" b="1" dirty="0">
                <a:solidFill>
                  <a:srgbClr val="000000"/>
                </a:solidFill>
                <a:latin typeface="Consolas"/>
                <a:cs typeface="Consolas"/>
              </a:rPr>
              <a:t>f </a:t>
            </a:r>
            <a:r>
              <a:rPr lang="en-US" sz="1200" b="1" spc="-5" dirty="0">
                <a:solidFill>
                  <a:srgbClr val="000000"/>
                </a:solidFill>
                <a:latin typeface="Consolas"/>
                <a:cs typeface="Consolas"/>
              </a:rPr>
              <a:t>(</a:t>
            </a:r>
            <a:r>
              <a:rPr lang="en-US" sz="1200" b="1" spc="-5" dirty="0" err="1">
                <a:solidFill>
                  <a:srgbClr val="000000"/>
                </a:solidFill>
                <a:latin typeface="Consolas"/>
                <a:cs typeface="Consolas"/>
              </a:rPr>
              <a:t>operationFailed</a:t>
            </a:r>
            <a:r>
              <a:rPr lang="en-US" sz="1200" b="1" spc="-5" dirty="0">
                <a:solidFill>
                  <a:srgbClr val="000000"/>
                </a:solidFill>
                <a:latin typeface="Consolas"/>
                <a:cs typeface="Consolas"/>
              </a:rPr>
              <a:t>) </a:t>
            </a:r>
          </a:p>
          <a:p>
            <a:pPr marL="0" indent="0">
              <a:spcBef>
                <a:spcPts val="10"/>
              </a:spcBef>
              <a:buNone/>
            </a:pPr>
            <a:r>
              <a:rPr lang="en-US" sz="1200" b="1" spc="-5" dirty="0">
                <a:solidFill>
                  <a:srgbClr val="000000"/>
                </a:solidFill>
                <a:latin typeface="Consolas"/>
                <a:cs typeface="Consolas"/>
              </a:rPr>
              <a:t>  </a:t>
            </a:r>
            <a:r>
              <a:rPr lang="en-US" sz="1200" b="1" spc="-5" dirty="0">
                <a:solidFill>
                  <a:srgbClr val="0000FF"/>
                </a:solidFill>
                <a:latin typeface="Consolas"/>
                <a:cs typeface="Consolas"/>
              </a:rPr>
              <a:t>retur</a:t>
            </a:r>
            <a:r>
              <a:rPr lang="en-US" sz="1200" b="1" dirty="0">
                <a:solidFill>
                  <a:srgbClr val="0000FF"/>
                </a:solidFill>
                <a:latin typeface="Consolas"/>
                <a:cs typeface="Consolas"/>
              </a:rPr>
              <a:t>n </a:t>
            </a:r>
            <a:r>
              <a:rPr lang="en-US" sz="1200" b="1" spc="140" dirty="0">
                <a:solidFill>
                  <a:srgbClr val="0000FF"/>
                </a:solidFill>
                <a:latin typeface="Consolas"/>
                <a:cs typeface="Consolas"/>
              </a:rPr>
              <a:t> </a:t>
            </a:r>
            <a:r>
              <a:rPr lang="en-US" sz="1200" b="1" spc="-5" dirty="0">
                <a:solidFill>
                  <a:srgbClr val="0000FF"/>
                </a:solidFill>
                <a:latin typeface="Consolas"/>
                <a:cs typeface="Consolas"/>
              </a:rPr>
              <a:t>-5;</a:t>
            </a:r>
          </a:p>
          <a:p>
            <a:pPr marL="0" indent="0">
              <a:spcBef>
                <a:spcPts val="10"/>
              </a:spcBef>
              <a:buNone/>
            </a:pPr>
            <a:endParaRPr lang="en-US" sz="1200" b="1" spc="-5" dirty="0">
              <a:solidFill>
                <a:srgbClr val="0000FF"/>
              </a:solidFill>
              <a:latin typeface="Consolas"/>
              <a:cs typeface="Consolas"/>
            </a:endParaRPr>
          </a:p>
          <a:p>
            <a:pPr marL="0" indent="0">
              <a:spcBef>
                <a:spcPts val="10"/>
              </a:spcBef>
              <a:buNone/>
            </a:pPr>
            <a:r>
              <a:rPr lang="en-US" sz="1200" b="1" spc="-5" dirty="0">
                <a:solidFill>
                  <a:srgbClr val="0000FF"/>
                </a:solidFill>
                <a:latin typeface="Consolas"/>
                <a:cs typeface="Consolas"/>
              </a:rPr>
              <a:t>return 0;</a:t>
            </a:r>
            <a:endParaRPr lang="en-US" sz="1200" b="1" spc="-5" dirty="0">
              <a:solidFill>
                <a:srgbClr val="000000"/>
              </a:solidFill>
              <a:latin typeface="Consolas"/>
              <a:cs typeface="Consolas"/>
            </a:endParaRPr>
          </a:p>
        </p:txBody>
      </p:sp>
    </p:spTree>
    <p:extLst>
      <p:ext uri="{BB962C8B-B14F-4D97-AF65-F5344CB8AC3E}">
        <p14:creationId xmlns:p14="http://schemas.microsoft.com/office/powerpoint/2010/main" val="1759755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3" name="Content Placeholder 2"/>
          <p:cNvSpPr>
            <a:spLocks noGrp="1"/>
          </p:cNvSpPr>
          <p:nvPr>
            <p:ph idx="1"/>
          </p:nvPr>
        </p:nvSpPr>
        <p:spPr/>
        <p:txBody>
          <a:bodyPr>
            <a:noAutofit/>
          </a:bodyPr>
          <a:lstStyle/>
          <a:p>
            <a:pPr marL="0" indent="0">
              <a:lnSpc>
                <a:spcPct val="100000"/>
              </a:lnSpc>
              <a:buNone/>
              <a:tabLst>
                <a:tab pos="553720" algn="l"/>
              </a:tabLst>
            </a:pPr>
            <a:r>
              <a:rPr lang="en-US" sz="1400" b="1" spc="5" dirty="0">
                <a:solidFill>
                  <a:schemeClr val="accent6">
                    <a:lumMod val="75000"/>
                  </a:schemeClr>
                </a:solidFill>
                <a:latin typeface="Consolas"/>
                <a:cs typeface="Consolas"/>
              </a:rPr>
              <a:t>tr</a:t>
            </a:r>
            <a:r>
              <a:rPr lang="en-US" sz="1400" b="1" spc="10" dirty="0">
                <a:solidFill>
                  <a:schemeClr val="accent6">
                    <a:lumMod val="75000"/>
                  </a:schemeClr>
                </a:solidFill>
                <a:latin typeface="Consolas"/>
                <a:cs typeface="Consolas"/>
              </a:rPr>
              <a:t>y</a:t>
            </a:r>
            <a:r>
              <a:rPr lang="en-US" sz="1400" b="1" dirty="0">
                <a:latin typeface="Consolas"/>
                <a:cs typeface="Consolas"/>
              </a:rPr>
              <a:t>	</a:t>
            </a:r>
            <a:r>
              <a:rPr lang="en-US" sz="1400" b="1" spc="10" dirty="0">
                <a:latin typeface="Consolas"/>
                <a:cs typeface="Consolas"/>
              </a:rPr>
              <a:t>{</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ope</a:t>
            </a:r>
            <a:r>
              <a:rPr lang="en-US" sz="1400" b="1" spc="10" dirty="0">
                <a:latin typeface="Consolas"/>
                <a:cs typeface="Consolas"/>
              </a:rPr>
              <a:t>n </a:t>
            </a:r>
            <a:r>
              <a:rPr lang="en-US" sz="1400" b="1" dirty="0">
                <a:latin typeface="Consolas"/>
                <a:cs typeface="Consolas"/>
              </a:rPr>
              <a:t>f</a:t>
            </a:r>
            <a:r>
              <a:rPr lang="en-US" sz="1400" b="1" spc="5" dirty="0">
                <a:latin typeface="Consolas"/>
                <a:cs typeface="Consolas"/>
              </a:rPr>
              <a:t>ile;</a:t>
            </a:r>
            <a:endParaRPr lang="en-US" sz="1400" b="1" spc="-5" dirty="0">
              <a:latin typeface="Consolas"/>
              <a:cs typeface="Consolas"/>
            </a:endParaRP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dete</a:t>
            </a:r>
            <a:r>
              <a:rPr lang="en-US" sz="1400" b="1" dirty="0">
                <a:latin typeface="Consolas"/>
                <a:cs typeface="Consolas"/>
              </a:rPr>
              <a:t>r</a:t>
            </a:r>
            <a:r>
              <a:rPr lang="en-US" sz="1400" b="1" spc="5" dirty="0">
                <a:latin typeface="Consolas"/>
                <a:cs typeface="Consolas"/>
              </a:rPr>
              <a:t>min</a:t>
            </a:r>
            <a:r>
              <a:rPr lang="en-US" sz="1400" b="1" spc="10" dirty="0">
                <a:latin typeface="Consolas"/>
                <a:cs typeface="Consolas"/>
              </a:rPr>
              <a:t>e </a:t>
            </a:r>
            <a:r>
              <a:rPr lang="en-US" sz="1400" b="1" spc="5" dirty="0">
                <a:latin typeface="Consolas"/>
                <a:cs typeface="Consolas"/>
              </a:rPr>
              <a:t>fil</a:t>
            </a:r>
            <a:r>
              <a:rPr lang="en-US" sz="1400" b="1" spc="10" dirty="0">
                <a:latin typeface="Consolas"/>
                <a:cs typeface="Consolas"/>
              </a:rPr>
              <a:t>e </a:t>
            </a:r>
            <a:r>
              <a:rPr lang="en-US" sz="1400" b="1" dirty="0">
                <a:latin typeface="Consolas"/>
                <a:cs typeface="Consolas"/>
              </a:rPr>
              <a:t>s</a:t>
            </a:r>
            <a:r>
              <a:rPr lang="en-US" sz="1400" b="1" spc="5" dirty="0">
                <a:latin typeface="Consolas"/>
                <a:cs typeface="Consolas"/>
              </a:rPr>
              <a:t>ize;</a:t>
            </a:r>
            <a:endParaRPr lang="en-US" sz="1400" dirty="0">
              <a:latin typeface="Consolas"/>
              <a:cs typeface="Consolas"/>
            </a:endParaRPr>
          </a:p>
          <a:p>
            <a:pPr marL="0" indent="0">
              <a:lnSpc>
                <a:spcPct val="100000"/>
              </a:lnSpc>
              <a:buNone/>
              <a:tabLst>
                <a:tab pos="553720" algn="l"/>
              </a:tabLst>
            </a:pPr>
            <a:r>
              <a:rPr lang="en-US" sz="1400" b="1" spc="5" dirty="0">
                <a:latin typeface="Consolas"/>
                <a:cs typeface="Consolas"/>
              </a:rPr>
              <a:t>	allo</a:t>
            </a:r>
            <a:r>
              <a:rPr lang="en-US" sz="1400" b="1" dirty="0">
                <a:latin typeface="Consolas"/>
                <a:cs typeface="Consolas"/>
              </a:rPr>
              <a:t>c</a:t>
            </a:r>
            <a:r>
              <a:rPr lang="en-US" sz="1400" b="1" spc="5" dirty="0">
                <a:latin typeface="Consolas"/>
                <a:cs typeface="Consolas"/>
              </a:rPr>
              <a:t>at</a:t>
            </a:r>
            <a:r>
              <a:rPr lang="en-US" sz="1400" b="1" spc="10" dirty="0">
                <a:latin typeface="Consolas"/>
                <a:cs typeface="Consolas"/>
              </a:rPr>
              <a:t>e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rea</a:t>
            </a:r>
            <a:r>
              <a:rPr lang="en-US" sz="1400" b="1" spc="10" dirty="0">
                <a:latin typeface="Consolas"/>
                <a:cs typeface="Consolas"/>
              </a:rPr>
              <a:t>d </a:t>
            </a:r>
            <a:r>
              <a:rPr lang="en-US" sz="1400" b="1" dirty="0">
                <a:latin typeface="Consolas"/>
                <a:cs typeface="Consolas"/>
              </a:rPr>
              <a:t>f</a:t>
            </a:r>
            <a:r>
              <a:rPr lang="en-US" sz="1400" b="1" spc="5" dirty="0">
                <a:latin typeface="Consolas"/>
                <a:cs typeface="Consolas"/>
              </a:rPr>
              <a:t>il</a:t>
            </a:r>
            <a:r>
              <a:rPr lang="en-US" sz="1400" b="1" spc="10" dirty="0">
                <a:latin typeface="Consolas"/>
                <a:cs typeface="Consolas"/>
              </a:rPr>
              <a:t>e </a:t>
            </a:r>
            <a:r>
              <a:rPr lang="en-US" sz="1400" b="1" spc="5" dirty="0">
                <a:latin typeface="Consolas"/>
                <a:cs typeface="Consolas"/>
              </a:rPr>
              <a:t>i</a:t>
            </a:r>
            <a:r>
              <a:rPr lang="en-US" sz="1400" b="1" dirty="0">
                <a:latin typeface="Consolas"/>
                <a:cs typeface="Consolas"/>
              </a:rPr>
              <a:t>n</a:t>
            </a:r>
            <a:r>
              <a:rPr lang="en-US" sz="1400" b="1" spc="5" dirty="0">
                <a:latin typeface="Consolas"/>
                <a:cs typeface="Consolas"/>
              </a:rPr>
              <a:t>t</a:t>
            </a:r>
            <a:r>
              <a:rPr lang="en-US" sz="1400" b="1" spc="10" dirty="0">
                <a:latin typeface="Consolas"/>
                <a:cs typeface="Consolas"/>
              </a:rPr>
              <a:t>o </a:t>
            </a:r>
            <a:r>
              <a:rPr lang="en-US" sz="1400" b="1" dirty="0">
                <a:latin typeface="Consolas"/>
                <a:cs typeface="Consolas"/>
              </a:rPr>
              <a:t>m</a:t>
            </a:r>
            <a:r>
              <a:rPr lang="en-US" sz="1400" b="1" spc="5" dirty="0">
                <a:latin typeface="Consolas"/>
                <a:cs typeface="Consolas"/>
              </a:rPr>
              <a:t>emo</a:t>
            </a:r>
            <a:r>
              <a:rPr lang="en-US" sz="1400" b="1" dirty="0">
                <a:latin typeface="Consolas"/>
                <a:cs typeface="Consolas"/>
              </a:rPr>
              <a:t>r</a:t>
            </a:r>
            <a:r>
              <a:rPr lang="en-US" sz="1400" b="1" spc="5" dirty="0">
                <a:latin typeface="Consolas"/>
                <a:cs typeface="Consolas"/>
              </a:rPr>
              <a:t>y;</a:t>
            </a:r>
            <a:r>
              <a:rPr lang="en-US" sz="1400" b="1" spc="-5" dirty="0">
                <a:latin typeface="Consolas"/>
                <a:cs typeface="Consolas"/>
              </a:rPr>
              <a:t> </a:t>
            </a:r>
          </a:p>
          <a:p>
            <a:pPr marL="0" indent="0">
              <a:lnSpc>
                <a:spcPct val="100000"/>
              </a:lnSpc>
              <a:buNone/>
              <a:tabLst>
                <a:tab pos="553720" algn="l"/>
              </a:tabLst>
            </a:pPr>
            <a:r>
              <a:rPr lang="en-US" sz="1400" b="1" spc="-5" dirty="0">
                <a:latin typeface="Consolas"/>
                <a:cs typeface="Consolas"/>
              </a:rPr>
              <a:t>	</a:t>
            </a:r>
            <a:r>
              <a:rPr lang="en-US" sz="1400" b="1" spc="5" dirty="0">
                <a:latin typeface="Consolas"/>
                <a:cs typeface="Consolas"/>
              </a:rPr>
              <a:t>clos</a:t>
            </a:r>
            <a:r>
              <a:rPr lang="en-US" sz="1400" b="1" spc="10" dirty="0">
                <a:latin typeface="Consolas"/>
                <a:cs typeface="Consolas"/>
              </a:rPr>
              <a:t>e </a:t>
            </a:r>
            <a:r>
              <a:rPr lang="en-US" sz="1400" b="1" spc="5" dirty="0">
                <a:latin typeface="Consolas"/>
                <a:cs typeface="Consolas"/>
              </a:rPr>
              <a:t>file;</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fileOpenFailed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b="1" dirty="0">
                <a:latin typeface="Consolas"/>
                <a:cs typeface="Consolas"/>
              </a:rPr>
              <a:t>(</a:t>
            </a:r>
            <a:r>
              <a:rPr lang="en-US" sz="1400" b="1" dirty="0" err="1">
                <a:latin typeface="Consolas"/>
                <a:cs typeface="Consolas"/>
              </a:rPr>
              <a:t>determineSizeFailed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memoryAllocationFailed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readFailed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r>
              <a:rPr lang="en-US" sz="1400" dirty="0">
                <a:latin typeface="Consolas"/>
                <a:cs typeface="Consolas"/>
              </a:rPr>
              <a:t> </a:t>
            </a:r>
            <a:r>
              <a:rPr lang="en-US" sz="1400" b="1" dirty="0">
                <a:solidFill>
                  <a:srgbClr val="E46C0A"/>
                </a:solidFill>
                <a:latin typeface="Consolas"/>
                <a:cs typeface="Consolas"/>
              </a:rPr>
              <a:t>catch</a:t>
            </a:r>
            <a:r>
              <a:rPr lang="en-US" sz="1400" dirty="0">
                <a:solidFill>
                  <a:srgbClr val="E46C0A"/>
                </a:solidFill>
                <a:latin typeface="Consolas"/>
                <a:cs typeface="Consolas"/>
              </a:rPr>
              <a:t> </a:t>
            </a:r>
            <a:r>
              <a:rPr lang="en-US" sz="1400" b="1" dirty="0">
                <a:latin typeface="Consolas"/>
                <a:cs typeface="Consolas"/>
              </a:rPr>
              <a:t>(</a:t>
            </a:r>
            <a:r>
              <a:rPr lang="en-US" sz="1400" b="1" dirty="0" err="1">
                <a:latin typeface="Consolas"/>
                <a:cs typeface="Consolas"/>
              </a:rPr>
              <a:t>fileCloseFailed</a:t>
            </a:r>
            <a:r>
              <a:rPr lang="en-US" sz="1400" b="1" dirty="0">
                <a:latin typeface="Consolas"/>
                <a:cs typeface="Consolas"/>
              </a:rPr>
              <a:t>)	 {</a:t>
            </a:r>
            <a:r>
              <a:rPr lang="en-US" sz="1400" dirty="0">
                <a:latin typeface="Consolas"/>
                <a:cs typeface="Consolas"/>
              </a:rPr>
              <a:t> </a:t>
            </a:r>
          </a:p>
          <a:p>
            <a:pPr marL="0" indent="0" fontAlgn="t">
              <a:buNone/>
            </a:pPr>
            <a:r>
              <a:rPr lang="en-US" sz="1400" b="1" dirty="0">
                <a:latin typeface="Consolas"/>
                <a:cs typeface="Consolas"/>
              </a:rPr>
              <a:t>	</a:t>
            </a:r>
            <a:r>
              <a:rPr lang="en-US" sz="1400" b="1" dirty="0" err="1">
                <a:latin typeface="Consolas"/>
                <a:cs typeface="Consolas"/>
              </a:rPr>
              <a:t>doSomething</a:t>
            </a:r>
            <a:r>
              <a:rPr lang="en-US" sz="1400" b="1" dirty="0">
                <a:latin typeface="Consolas"/>
                <a:cs typeface="Consolas"/>
              </a:rPr>
              <a:t>;</a:t>
            </a:r>
            <a:r>
              <a:rPr lang="en-US" sz="1400" dirty="0">
                <a:latin typeface="Consolas"/>
                <a:cs typeface="Consolas"/>
              </a:rPr>
              <a:t> </a:t>
            </a:r>
          </a:p>
          <a:p>
            <a:pPr marL="0" indent="0" fontAlgn="t">
              <a:buNone/>
            </a:pPr>
            <a:r>
              <a:rPr lang="en-US" sz="1400" b="1" dirty="0">
                <a:latin typeface="Consolas"/>
                <a:cs typeface="Consolas"/>
              </a:rPr>
              <a:t>}</a:t>
            </a:r>
            <a:endParaRPr lang="en-US" sz="1400" dirty="0">
              <a:latin typeface="Consolas"/>
              <a:cs typeface="Consolas"/>
            </a:endParaRPr>
          </a:p>
          <a:p>
            <a:pPr marL="753745" marR="5080" indent="0">
              <a:lnSpc>
                <a:spcPct val="102099"/>
              </a:lnSpc>
              <a:spcBef>
                <a:spcPts val="5"/>
              </a:spcBef>
              <a:buNone/>
            </a:pPr>
            <a:endParaRPr lang="en-US" sz="1400" dirty="0">
              <a:latin typeface="Consolas"/>
              <a:cs typeface="Consolas"/>
            </a:endParaRPr>
          </a:p>
          <a:p>
            <a:pPr marL="0" indent="0">
              <a:buNone/>
            </a:pPr>
            <a:endParaRPr lang="en-US" sz="1400" dirty="0">
              <a:latin typeface="Consolas"/>
              <a:cs typeface="Consolas"/>
            </a:endParaRPr>
          </a:p>
        </p:txBody>
      </p:sp>
    </p:spTree>
    <p:extLst>
      <p:ext uri="{BB962C8B-B14F-4D97-AF65-F5344CB8AC3E}">
        <p14:creationId xmlns:p14="http://schemas.microsoft.com/office/powerpoint/2010/main" val="194154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4175986"/>
              </p:ext>
            </p:extLst>
          </p:nvPr>
        </p:nvGraphicFramePr>
        <p:xfrm>
          <a:off x="982123" y="1739900"/>
          <a:ext cx="7361777"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21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a:t>
            </a:r>
          </a:p>
        </p:txBody>
      </p:sp>
      <p:sp>
        <p:nvSpPr>
          <p:cNvPr id="3" name="Content Placeholder 2"/>
          <p:cNvSpPr>
            <a:spLocks noGrp="1"/>
          </p:cNvSpPr>
          <p:nvPr>
            <p:ph idx="1"/>
          </p:nvPr>
        </p:nvSpPr>
        <p:spPr/>
        <p:txBody>
          <a:bodyPr>
            <a:normAutofit/>
          </a:bodyPr>
          <a:lstStyle/>
          <a:p>
            <a:r>
              <a:rPr lang="en-US" sz="2000" dirty="0">
                <a:solidFill>
                  <a:schemeClr val="accent6">
                    <a:lumMod val="75000"/>
                  </a:schemeClr>
                </a:solidFill>
              </a:rPr>
              <a:t>An Error is a subclass of </a:t>
            </a:r>
            <a:r>
              <a:rPr lang="en-US" sz="2000" dirty="0" err="1">
                <a:solidFill>
                  <a:schemeClr val="accent6">
                    <a:lumMod val="75000"/>
                  </a:schemeClr>
                </a:solidFill>
              </a:rPr>
              <a:t>Throwable</a:t>
            </a:r>
            <a:r>
              <a:rPr lang="en-US" sz="2000" dirty="0">
                <a:solidFill>
                  <a:schemeClr val="accent6">
                    <a:lumMod val="75000"/>
                  </a:schemeClr>
                </a:solidFill>
              </a:rPr>
              <a:t> referring to serious issues that a reasonable application should not try to catch. </a:t>
            </a:r>
            <a:r>
              <a:rPr lang="en-US" sz="2000" dirty="0"/>
              <a:t>Most of errors are truly abnormal conditions.</a:t>
            </a:r>
          </a:p>
          <a:p>
            <a:pPr lvl="1"/>
            <a:r>
              <a:rPr lang="en-US" sz="1800" dirty="0" err="1">
                <a:solidFill>
                  <a:srgbClr val="E46C0A"/>
                </a:solidFill>
              </a:rPr>
              <a:t>LinkageError</a:t>
            </a:r>
            <a:r>
              <a:rPr lang="en-US" sz="1800" dirty="0">
                <a:solidFill>
                  <a:srgbClr val="E46C0A"/>
                </a:solidFill>
              </a:rPr>
              <a:t> </a:t>
            </a:r>
            <a:r>
              <a:rPr lang="en-US" sz="1800" dirty="0"/>
              <a:t>indicates that a class has some dependency on another class; however, the latter class has incompatibly changed after the compilation of the former class.</a:t>
            </a:r>
          </a:p>
          <a:p>
            <a:pPr lvl="1"/>
            <a:r>
              <a:rPr lang="en-US" sz="1800" dirty="0" err="1">
                <a:solidFill>
                  <a:srgbClr val="E46C0A"/>
                </a:solidFill>
              </a:rPr>
              <a:t>VirtualMachineError</a:t>
            </a:r>
            <a:r>
              <a:rPr lang="en-US" sz="1800" dirty="0">
                <a:solidFill>
                  <a:srgbClr val="E46C0A"/>
                </a:solidFill>
              </a:rPr>
              <a:t> </a:t>
            </a:r>
            <a:r>
              <a:rPr lang="en-US" sz="1800" dirty="0"/>
              <a:t>indicates that the Java Virtual Machine is broken or has run out of resources</a:t>
            </a:r>
          </a:p>
        </p:txBody>
      </p:sp>
      <p:graphicFrame>
        <p:nvGraphicFramePr>
          <p:cNvPr id="4" name="Content Placeholder 3"/>
          <p:cNvGraphicFramePr>
            <a:graphicFrameLocks/>
          </p:cNvGraphicFramePr>
          <p:nvPr>
            <p:extLst>
              <p:ext uri="{D42A27DB-BD31-4B8C-83A1-F6EECF244321}">
                <p14:modId xmlns:p14="http://schemas.microsoft.com/office/powerpoint/2010/main" val="2580983093"/>
              </p:ext>
            </p:extLst>
          </p:nvPr>
        </p:nvGraphicFramePr>
        <p:xfrm>
          <a:off x="1858423" y="4064000"/>
          <a:ext cx="5545677" cy="2806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1960505"/>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1370</TotalTime>
  <Words>2092</Words>
  <Application>Microsoft Macintosh PowerPoint</Application>
  <PresentationFormat>On-screen Show (4:3)</PresentationFormat>
  <Paragraphs>463</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Courier New</vt:lpstr>
      <vt:lpstr>Mangal</vt:lpstr>
      <vt:lpstr>Menlo</vt:lpstr>
      <vt:lpstr>OpenSymbol</vt:lpstr>
      <vt:lpstr>q_serif</vt:lpstr>
      <vt:lpstr>ING</vt:lpstr>
      <vt:lpstr>Java Exceptions</vt:lpstr>
      <vt:lpstr>The world without exceptions </vt:lpstr>
      <vt:lpstr>Real-world problems</vt:lpstr>
      <vt:lpstr>An example, read a file into memory</vt:lpstr>
      <vt:lpstr>First approach</vt:lpstr>
      <vt:lpstr>Second approach</vt:lpstr>
      <vt:lpstr>Third approach (Exceptions)</vt:lpstr>
      <vt:lpstr>Exceptions and Errors</vt:lpstr>
      <vt:lpstr>Errors</vt:lpstr>
      <vt:lpstr>Checked and Unchecked Exceptions</vt:lpstr>
      <vt:lpstr>Basic concepts (stack trace)</vt:lpstr>
      <vt:lpstr>Basic concepts (delegation)</vt:lpstr>
      <vt:lpstr>Interception (no delegation)</vt:lpstr>
      <vt:lpstr>Interception (no delegation)</vt:lpstr>
      <vt:lpstr>Interception (no delegation)</vt:lpstr>
      <vt:lpstr>Matching Rules</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Nicola Bicocchi</dc:creator>
  <cp:lastModifiedBy>Microsoft Office User</cp:lastModifiedBy>
  <cp:revision>201</cp:revision>
  <cp:lastPrinted>2018-04-03T21:18:12Z</cp:lastPrinted>
  <dcterms:created xsi:type="dcterms:W3CDTF">2014-10-10T19:16:25Z</dcterms:created>
  <dcterms:modified xsi:type="dcterms:W3CDTF">2020-03-15T15:55:33Z</dcterms:modified>
</cp:coreProperties>
</file>