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90" y="2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2734317386"/>
              </p:ext>
            </p:extLst>
          </p:nvPr>
        </p:nvGraphicFramePr>
        <p:xfrm>
          <a:off x="270613" y="1713631"/>
          <a:ext cx="7231174" cy="748033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8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Conocimiento de ciencia de datos. Explorar los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Complementa la ingeniería de software, conexión con bases de datos especializadas. Técnica y económicamente factibles. Funcionalidad en el tiempo.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Conocer la arquitectura e infraestructura.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Startups de producto. Líder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Empresas de software ya establecidas.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Corporaciones y empresas.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Empres de Google: el poder manipular una gran cantidad de data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</a:t>
                      </a: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secuencia de procesos, filosofía.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Proyectos escalables, migración sostenida, confiable.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Filosofía Ágil: entreguemos valor de forma continua; entregable consumible.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Filosofía Lean: Enfoque en los procesos de valor.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Filosofía DevOps DEVELOPER OPERATIONS: actividades que acompañan al código para hacerlo disponible.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>
            <p:extLst>
              <p:ext uri="{D42A27DB-BD31-4B8C-83A1-F6EECF244321}">
                <p14:modId xmlns:p14="http://schemas.microsoft.com/office/powerpoint/2010/main" val="2822883478"/>
              </p:ext>
            </p:extLst>
          </p:nvPr>
        </p:nvGraphicFramePr>
        <p:xfrm>
          <a:off x="1" y="741426"/>
          <a:ext cx="7772400" cy="1283637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305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Cómo los ingenieros de datos contribuyen en el ciclo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Produccion, entrega y monitoreo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METODOLOGIAS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SCRUM: S</a:t>
                      </a: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eparar tiempos de desarrollo en sprint.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KANBAN: hacer contribucione(tarjetas) en tiempos cortos, feedback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 tomar decisiones con los lenguajes de programación que se van a utilizar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Maquetar código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 en producción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b="1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elegido por estadistas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 esta detrás de una herramienta(</a:t>
                      </a:r>
                      <a:r>
                        <a:rPr lang="es-MX" sz="1100" b="1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usa java de base</a:t>
                      </a:r>
                      <a:r>
                        <a:rPr lang="es-MX" sz="1100" b="1" i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PARADIGMA DE PROGRAMACIÓN FUNCIONAL</a:t>
                      </a:r>
                      <a:endParaRPr lang="es-MX" sz="1100" b="1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lenguaje multiplataforma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en el mundo web: mejora la visualización de datos(más bellos)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C++ y sus derivados columna vertebral: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 Notebooks vs. IDE vs. Editor de código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Maquetar código/código en producción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D3.js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Editores de texto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IDE’s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ExplorarMatlab</a:t>
                      </a: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proyectos no productivos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terminal para interactuar con el SO, amigable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control/avances/publicaciones/contribuir con </a:t>
                      </a: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librerias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tareas repetitivas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Modificaciones masivas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SQL: Principios ACID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NoSQL guardan objetos flexibles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</a:t>
                      </a:r>
                      <a:r>
                        <a:rPr lang="es-MX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scrapin</a:t>
                      </a: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(información que se consume tomar en cuenta que nos pueden llevar a problemas legales)/Apis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Escenario de datos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Pipline</a:t>
                      </a:r>
                      <a:r>
                        <a:rPr lang="es-MX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datos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>
            <p:extLst>
              <p:ext uri="{D42A27DB-BD31-4B8C-83A1-F6EECF244321}">
                <p14:modId xmlns:p14="http://schemas.microsoft.com/office/powerpoint/2010/main" val="1433942975"/>
              </p:ext>
            </p:extLst>
          </p:nvPr>
        </p:nvGraphicFramePr>
        <p:xfrm>
          <a:off x="0" y="1162050"/>
          <a:ext cx="7772401" cy="9366222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305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procesos de información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Pipeline/Realizar grafos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Cronos: descriptor de tareas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pasa si las soluciones fallan, porque no están en el ambiente correcto?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Cuando se publica en producción, no funciona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CORRER APLICACIONES EN UN AMBIENTE CONTRALADO Y AISLADO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contenedores, vienen de imágenes disponibles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ORQUESTACIÓN: controla los contenedores que están corriendo ¿Cómo cambiar los recursos disponibles?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aislar procesos de datos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Validaciones previas a entrar a producción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Contribución ordenada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Branches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Master/</a:t>
                      </a: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Todo conecte de manera correcta y que el retorno logre las expectativas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Unittest</a:t>
                      </a: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</a:t>
                      </a: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</a:t>
                      </a:r>
                      <a:endParaRPr lang="es-MX"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Tema DevOps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 integración continua/integra continua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Agilidad, 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mito de la nube: son series de computadoras conectadas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Provisionar que servidores se van a utilizar </a:t>
                      </a:r>
                      <a:endParaRPr sz="1100" i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497100" y="1162050"/>
          <a:ext cx="6778175" cy="327465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>
            <p:extLst>
              <p:ext uri="{D42A27DB-BD31-4B8C-83A1-F6EECF244321}">
                <p14:modId xmlns:p14="http://schemas.microsoft.com/office/powerpoint/2010/main" val="52193786"/>
              </p:ext>
            </p:extLst>
          </p:nvPr>
        </p:nvGraphicFramePr>
        <p:xfrm>
          <a:off x="497100" y="5029200"/>
          <a:ext cx="6778175" cy="390647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497100" y="1162050"/>
          <a:ext cx="6778175" cy="176844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1201</Words>
  <Application>Microsoft Office PowerPoint</Application>
  <PresentationFormat>Personalizado</PresentationFormat>
  <Paragraphs>228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Archivo Black</vt:lpstr>
      <vt:lpstr>Arial</vt:lpstr>
      <vt:lpstr>Roboto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retos</dc:title>
  <dc:creator>EMILSA MARÍA ANDREA XOL POOU</dc:creator>
  <cp:lastModifiedBy>Big Data Coopsama</cp:lastModifiedBy>
  <cp:revision>8</cp:revision>
  <dcterms:modified xsi:type="dcterms:W3CDTF">2023-11-24T05:56:38Z</dcterms:modified>
</cp:coreProperties>
</file>