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 horzBarState="maximized">
    <p:restoredLeft sz="14.995%" autoAdjust="0"/>
    <p:restoredTop sz="96.441%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notesMaster" Target="notesMasters/notesMaster1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12/12/2020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12/12/2020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4785033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047511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0856149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12/12/2020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1.jpeg"/><Relationship Id="rId2" Type="http://purl.oclc.org/ooxml/officeDocument/relationships/notesSlide" Target="../notesSlides/notesSlide1.xml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6.xml"/><Relationship Id="rId5" Type="http://purl.oclc.org/ooxml/officeDocument/relationships/image" Target="../media/image4.png"/><Relationship Id="rId4" Type="http://purl.oclc.org/ooxml/officeDocument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6.xml"/><Relationship Id="rId5" Type="http://purl.oclc.org/ooxml/officeDocument/relationships/image" Target="../media/image7.png"/><Relationship Id="rId4" Type="http://purl.oclc.org/ooxml/officeDocument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6.xml"/><Relationship Id="rId5" Type="http://purl.oclc.org/ooxml/officeDocument/relationships/image" Target="../media/image7.png"/><Relationship Id="rId4" Type="http://purl.oclc.org/ooxml/officeDocument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8.jpeg"/><Relationship Id="rId2" Type="http://purl.oclc.org/ooxml/officeDocument/relationships/notesSlide" Target="../notesSlides/notesSlide6.xml"/><Relationship Id="rId1" Type="http://purl.oclc.org/ooxml/officeDocument/relationships/slideLayout" Target="../slideLayouts/slideLayout6.xml"/><Relationship Id="rId5" Type="http://purl.oclc.org/ooxml/officeDocument/relationships/image" Target="../media/image9.emf"/><Relationship Id="rId4" Type="http://purl.oclc.org/ooxml/officeDocument/relationships/hyperlink" Target="https://24slides.com/?utm_campaign=mp&amp;utm_medium=ppt&amp;utm_source=pptlink&amp;utm_content=&amp;utm_term=" TargetMode="Externa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in bianco e nero di una città&#10;&#10;Descrizione generata automaticament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%">
                <a:srgbClr val="1F2229">
                  <a:alpha val="60%"/>
                </a:srgbClr>
              </a:gs>
              <a:gs pos="20%">
                <a:srgbClr val="1F2229">
                  <a:alpha val="91.765%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3769241" y="3444079"/>
            <a:ext cx="465351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BASATO SUI DATI 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4542851" y="4150067"/>
            <a:ext cx="31063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Presentazione di </a:t>
            </a:r>
            <a:r>
              <a:rPr lang="it-IT" sz="2000" dirty="0" err="1">
                <a:solidFill>
                  <a:schemeClr val="bg1"/>
                </a:solidFill>
              </a:rPr>
              <a:t>Power</a:t>
            </a:r>
            <a:r>
              <a:rPr lang="it-IT" sz="2000" dirty="0">
                <a:solidFill>
                  <a:schemeClr val="bg1"/>
                </a:solidFill>
              </a:rPr>
              <a:t> Point</a:t>
            </a:r>
          </a:p>
        </p:txBody>
      </p:sp>
      <p:sp>
        <p:nvSpPr>
          <p:cNvPr id="2" name="Ova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Ova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Ova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%"/>
            </a:srgb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750283" y="165381"/>
            <a:ext cx="26914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Studio iniziale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904B29-82FF-4519-941D-88F3EB033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28" y="905524"/>
            <a:ext cx="10570544" cy="47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535485" y="165381"/>
            <a:ext cx="31210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Dati interessanti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8904B29-82FF-4519-941D-88F3EB033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.395%" r="29.816%" b="8.906%"/>
          <a:stretch/>
        </p:blipFill>
        <p:spPr>
          <a:xfrm>
            <a:off x="1589102" y="1131364"/>
            <a:ext cx="1589104" cy="41242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8CBD97-02E0-49EC-B7F8-9694D9387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384" y="3721102"/>
            <a:ext cx="6264706" cy="306785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8BD9D0-E266-4F7C-A314-61B305910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84" y="616276"/>
            <a:ext cx="6264706" cy="31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549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2509295" y="165381"/>
            <a:ext cx="71734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Intervento in base al titolo di studio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6611CB-6518-46FC-9733-8082C8F3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76" y="3923930"/>
            <a:ext cx="5312859" cy="27111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90EB61-3BF5-4C04-B722-17EAC9A00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36" y="877222"/>
            <a:ext cx="3167961" cy="30501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EE33F69-9070-4667-8B48-B0EEE2E22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947" y="880658"/>
            <a:ext cx="3323405" cy="30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56737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2637541" y="165381"/>
            <a:ext cx="691695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Intervento in base al titolo di studio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%"/>
              <a:lumOff val="5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6611CB-6518-46FC-9733-8082C8F3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76" y="3923930"/>
            <a:ext cx="5312859" cy="27111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B90EB61-3BF5-4C04-B722-17EAC9A00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36" y="877222"/>
            <a:ext cx="3167961" cy="30501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EE33F69-9070-4667-8B48-B0EEE2E22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947" y="880658"/>
            <a:ext cx="3323405" cy="30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7779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%">
                <a:srgbClr val="1F2229">
                  <a:alpha val="60%"/>
                </a:srgbClr>
              </a:gs>
              <a:gs pos="20%">
                <a:srgbClr val="1F2229">
                  <a:alpha val="91.765%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%"/>
              </a:srgbClr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%"/>
              </a:srgbClr>
            </a:solidFill>
            <a:ln>
              <a:noFill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5030805" y="3059668"/>
            <a:ext cx="21303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</p:txBody>
      </p:sp>
      <p:pic>
        <p:nvPicPr>
          <p:cNvPr id="10" name="Immagine 9" descr="Questa è un'icona con scritto &quot;24Diapositive&quot;.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purl.oclc.org/ooxml/drawingml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Presentazione basata sui dati, di 24Slides</Template>
  <TotalTime>99</TotalTime>
  <Words>48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Segoe UI Light</vt:lpstr>
      <vt:lpstr>Tema di Office</vt:lpstr>
      <vt:lpstr>Diapositiva 1</vt:lpstr>
      <vt:lpstr>Diapositiva 2</vt:lpstr>
      <vt:lpstr>Diapositiva 2</vt:lpstr>
      <vt:lpstr>Diapositiva 2</vt:lpstr>
      <vt:lpstr>Diapositiva 2</vt:lpstr>
      <vt:lpstr>Diapositiva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Chinetti Andrea</dc:creator>
  <cp:lastModifiedBy>Chinetti Andrea</cp:lastModifiedBy>
  <cp:revision>5</cp:revision>
  <dcterms:created xsi:type="dcterms:W3CDTF">2020-12-12T08:25:11Z</dcterms:created>
  <dcterms:modified xsi:type="dcterms:W3CDTF">2020-12-12T10:04:35Z</dcterms:modified>
</cp:coreProperties>
</file>