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77" r:id="rId2"/>
    <p:sldId id="258" r:id="rId3"/>
    <p:sldId id="271" r:id="rId4"/>
    <p:sldId id="270" r:id="rId5"/>
    <p:sldId id="267" r:id="rId6"/>
    <p:sldId id="272" r:id="rId7"/>
    <p:sldId id="268" r:id="rId8"/>
    <p:sldId id="278" r:id="rId9"/>
    <p:sldId id="275" r:id="rId10"/>
    <p:sldId id="276" r:id="rId11"/>
    <p:sldId id="266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6.441%" autoAdjust="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notesMaster" Target="notesMasters/notesMaster1.xml"/><Relationship Id="rId1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heme" Target="theme/theme1.xml"/><Relationship Id="rId2" Type="http://purl.oclc.org/ooxml/officeDocument/relationships/slide" Target="slides/slide1.xml"/><Relationship Id="rId16" Type="http://purl.oclc.org/ooxml/officeDocument/relationships/viewProps" Target="view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presProps" Target="presProp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92796-7AA1-497B-9CE9-8E8966CB8CE2}" type="datetime1">
              <a:rPr lang="it-IT" smtClean="0"/>
              <a:t>23/12/2020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4CD3-F172-40A6-8CC2-7C1BDB50FCCC}" type="datetime1">
              <a:rPr lang="it-IT" smtClean="0"/>
              <a:pPr/>
              <a:t>23/12/2020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4445000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5603956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4785033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614566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0475117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1968740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1586035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46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80C2F-E619-4E2B-98D8-9919014BF7EE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E3EE3-319B-4C93-A32E-F64B3033E57B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A9B30-32BF-442A-B130-C9B2A356DE7F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4DC4D-4BAB-43AA-A021-28B909AD3CA4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17723-EB04-4C04-9674-58A429F184E6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15B3F-4F63-4854-B260-644CB8AE9876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3B526-7D30-4D51-AA76-7FA42F009E0B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E6CD4-BACA-4755-A5FF-8B9C7B679C7B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178BE-F2FA-4842-89B9-5AB859F2200B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AF1B6-DBC2-4905-A758-9C352F9780A8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preserve="1" userDrawn="1">
  <p:cSld name="1_Sp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C0DB5-C28F-411E-89D7-2AE292A03A8E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465EC4-9DBE-48F2-9E50-89249D3E8290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fld id="{1D3C9841-ED8B-4C1E-8E02-F067D670649A}" type="datetime1">
              <a:rPr lang="it-IT" noProof="0" smtClean="0"/>
              <a:t>23/12/2020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jpeg"/><Relationship Id="rId1" Type="http://purl.oclc.org/ooxml/officeDocument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18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1.jpeg"/><Relationship Id="rId2" Type="http://purl.oclc.org/ooxml/officeDocument/relationships/notesSlide" Target="../notesSlides/notesSlide10.xml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3.xml"/><Relationship Id="rId4" Type="http://purl.oclc.org/ooxml/officeDocument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6.xml"/><Relationship Id="rId5" Type="http://purl.oclc.org/ooxml/officeDocument/relationships/image" Target="../media/image7.png"/><Relationship Id="rId4" Type="http://purl.oclc.org/ooxml/officeDocument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7" Type="http://purl.oclc.org/ooxml/officeDocument/relationships/image" Target="../media/image13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6.xml"/><Relationship Id="rId6" Type="http://purl.oclc.org/ooxml/officeDocument/relationships/image" Target="../media/image12.png"/><Relationship Id="rId5" Type="http://purl.oclc.org/ooxml/officeDocument/relationships/image" Target="../media/image11.png"/><Relationship Id="rId4" Type="http://purl.oclc.org/ooxml/officeDocument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6.xml"/><Relationship Id="rId5" Type="http://purl.oclc.org/ooxml/officeDocument/relationships/image" Target="../media/image16.png"/><Relationship Id="rId4" Type="http://purl.oclc.org/ooxml/officeDocument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7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%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E7D52717-B835-4E85-8B80-EE01D7167B69}"/>
              </a:ext>
            </a:extLst>
          </p:cNvPr>
          <p:cNvSpPr txBox="1">
            <a:spLocks/>
          </p:cNvSpPr>
          <p:nvPr/>
        </p:nvSpPr>
        <p:spPr>
          <a:xfrm>
            <a:off x="841248" y="5009083"/>
            <a:ext cx="2889504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b="1">
                <a:solidFill>
                  <a:schemeClr val="bg1"/>
                </a:solidFill>
              </a:rPr>
              <a:t>Trolley Problem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ottotitolo 2">
            <a:extLst>
              <a:ext uri="{FF2B5EF4-FFF2-40B4-BE49-F238E27FC236}">
                <a16:creationId xmlns:a16="http://schemas.microsoft.com/office/drawing/2014/main" id="{28A0891F-3E0F-404A-863D-9C6D333C10FD}"/>
              </a:ext>
            </a:extLst>
          </p:cNvPr>
          <p:cNvSpPr txBox="1">
            <a:spLocks/>
          </p:cNvSpPr>
          <p:nvPr/>
        </p:nvSpPr>
        <p:spPr>
          <a:xfrm>
            <a:off x="4312158" y="5076210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Studenti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Andrea Chinetti, Samuel de 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Babo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Martins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Docenti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riferimento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Loris 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Cannelli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Alessandro Giusti</a:t>
            </a:r>
          </a:p>
          <a:p>
            <a:pPr marL="0"/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31" name="Picture 8" descr="The Trolley Problem: Would You Kill One Person To Save ...">
            <a:extLst>
              <a:ext uri="{FF2B5EF4-FFF2-40B4-BE49-F238E27FC236}">
                <a16:creationId xmlns:a16="http://schemas.microsoft.com/office/drawing/2014/main" id="{AF67AC7F-5203-4E27-BB04-D54BE46B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5" y="183399"/>
            <a:ext cx="10401301" cy="450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9AE6CBC-F374-4427-AFE8-98A55FD83309}"/>
              </a:ext>
            </a:extLst>
          </p:cNvPr>
          <p:cNvSpPr txBox="1"/>
          <p:nvPr/>
        </p:nvSpPr>
        <p:spPr>
          <a:xfrm>
            <a:off x="9765437" y="5930283"/>
            <a:ext cx="197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Data: 23/12/2020</a:t>
            </a:r>
          </a:p>
        </p:txBody>
      </p:sp>
    </p:spTree>
    <p:extLst>
      <p:ext uri="{BB962C8B-B14F-4D97-AF65-F5344CB8AC3E}">
        <p14:creationId xmlns:p14="http://schemas.microsoft.com/office/powerpoint/2010/main" val="345147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521619" y="165381"/>
            <a:ext cx="1114888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Relazione tra intervento e world Index of moral Freedom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C8A6937-B9BE-40C3-AD02-84CE346E8A10}"/>
              </a:ext>
            </a:extLst>
          </p:cNvPr>
          <p:cNvSpPr txBox="1"/>
          <p:nvPr/>
        </p:nvSpPr>
        <p:spPr>
          <a:xfrm>
            <a:off x="3015448" y="5574268"/>
            <a:ext cx="616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Coefficiente di correlazione lineare: </a:t>
            </a:r>
            <a:r>
              <a:rPr lang="it-I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0.650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0622C4-8885-46BE-9752-D43590CAF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.395%"/>
          <a:stretch/>
        </p:blipFill>
        <p:spPr bwMode="auto">
          <a:xfrm>
            <a:off x="2254928" y="1202763"/>
            <a:ext cx="8133610" cy="43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562023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 di testo 12"/>
          <p:cNvSpPr txBox="1"/>
          <p:nvPr/>
        </p:nvSpPr>
        <p:spPr>
          <a:xfrm>
            <a:off x="838200" y="562271"/>
            <a:ext cx="10515600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%"/>
              </a:lnSpc>
              <a:spcBef>
                <a:spcPct val="0%"/>
              </a:spcBef>
              <a:spcAft>
                <a:spcPts val="600"/>
              </a:spcAft>
              <a:tabLst>
                <a:tab pos="347663" algn="l"/>
              </a:tabLst>
            </a:pPr>
            <a:r>
              <a:rPr lang="en-US" sz="5200" b="1">
                <a:latin typeface="+mj-lt"/>
                <a:ea typeface="+mj-ea"/>
                <a:cs typeface="+mj-cs"/>
              </a:rPr>
              <a:t>GRAZIE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11</a:t>
            </a:r>
          </a:p>
        </p:txBody>
      </p:sp>
      <p:pic>
        <p:nvPicPr>
          <p:cNvPr id="2056" name="Picture 8" descr="The Trolley Problem: Would You Kill One Person To Save ...">
            <a:extLst>
              <a:ext uri="{FF2B5EF4-FFF2-40B4-BE49-F238E27FC236}">
                <a16:creationId xmlns:a16="http://schemas.microsoft.com/office/drawing/2014/main" id="{3A61B536-F681-46F9-8A24-B9A731801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1690688"/>
            <a:ext cx="10401301" cy="450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4564338" y="165381"/>
            <a:ext cx="30633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Trolley </a:t>
            </a:r>
            <a:r>
              <a:rPr lang="it-IT" sz="3200" b="1" dirty="0" err="1">
                <a:solidFill>
                  <a:srgbClr val="30353F"/>
                </a:solidFill>
                <a:latin typeface="+mj-lt"/>
              </a:rPr>
              <a:t>problem</a:t>
            </a:r>
            <a:endParaRPr lang="it-IT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D99FBE0-5981-4655-87DE-9F47C7BB9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38" y="1093267"/>
            <a:ext cx="9045724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5179889" y="165381"/>
            <a:ext cx="183223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Il dataset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3EC594-1BF1-43FB-981D-83101200B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96" y="3236215"/>
            <a:ext cx="3990539" cy="13774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5887E87-8336-493D-A8FF-BF2F91B7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807" y="1500936"/>
            <a:ext cx="3216919" cy="89603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163B24-9E39-4351-AB9D-3B52A8194E1F}"/>
              </a:ext>
            </a:extLst>
          </p:cNvPr>
          <p:cNvSpPr txBox="1"/>
          <p:nvPr/>
        </p:nvSpPr>
        <p:spPr>
          <a:xfrm>
            <a:off x="4980373" y="542161"/>
            <a:ext cx="25212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0" dirty="0"/>
              <a:t>+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BF46F4-1300-4C7D-83D1-DD5A2CD77EE2}"/>
              </a:ext>
            </a:extLst>
          </p:cNvPr>
          <p:cNvSpPr txBox="1"/>
          <p:nvPr/>
        </p:nvSpPr>
        <p:spPr>
          <a:xfrm>
            <a:off x="7625919" y="2724608"/>
            <a:ext cx="3663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Sondaggio per ottenere dati demografici, politici e religiosi.</a:t>
            </a:r>
          </a:p>
        </p:txBody>
      </p:sp>
    </p:spTree>
    <p:extLst>
      <p:ext uri="{BB962C8B-B14F-4D97-AF65-F5344CB8AC3E}">
        <p14:creationId xmlns:p14="http://schemas.microsoft.com/office/powerpoint/2010/main" val="4169013356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4828596" y="174259"/>
            <a:ext cx="25348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Il dataset (2)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8904B29-82FF-4519-941D-88F3EB033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28" y="905524"/>
            <a:ext cx="10570544" cy="47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6909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4535485" y="165381"/>
            <a:ext cx="31210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Dati interessanti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8904B29-82FF-4519-941D-88F3EB033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.395%" r="29.816%" b="8.906%"/>
          <a:stretch/>
        </p:blipFill>
        <p:spPr>
          <a:xfrm>
            <a:off x="1589102" y="1131364"/>
            <a:ext cx="1589104" cy="412421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F129BE6-2408-4408-A9C4-C3BA4A467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.165%"/>
          <a:stretch/>
        </p:blipFill>
        <p:spPr>
          <a:xfrm>
            <a:off x="3765432" y="904411"/>
            <a:ext cx="5937981" cy="278847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3AC70F-4A40-4D15-9287-3F9F01178D71}"/>
              </a:ext>
            </a:extLst>
          </p:cNvPr>
          <p:cNvSpPr txBox="1"/>
          <p:nvPr/>
        </p:nvSpPr>
        <p:spPr>
          <a:xfrm>
            <a:off x="6244670" y="657824"/>
            <a:ext cx="97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Believer</a:t>
            </a:r>
            <a:endParaRPr lang="it-IT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C4D32EC-57B5-48B1-80BC-2EFEB3D1B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722" y="4007406"/>
            <a:ext cx="5765400" cy="262766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55FD41-971E-4F36-B3FD-682A3F00559A}"/>
              </a:ext>
            </a:extLst>
          </p:cNvPr>
          <p:cNvSpPr txBox="1"/>
          <p:nvPr/>
        </p:nvSpPr>
        <p:spPr>
          <a:xfrm>
            <a:off x="6244669" y="3638074"/>
            <a:ext cx="189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Political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172913549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5094936" y="165381"/>
            <a:ext cx="200215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Religiosità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23D3E0-A40D-43CB-9A8F-0207D29B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870" y="1074402"/>
            <a:ext cx="8228803" cy="470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3779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2777000" y="165381"/>
            <a:ext cx="663803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Intervento in base all’educazione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B3AABB-1750-4184-B7E4-418BAA96E670}"/>
              </a:ext>
            </a:extLst>
          </p:cNvPr>
          <p:cNvSpPr txBox="1"/>
          <p:nvPr/>
        </p:nvSpPr>
        <p:spPr>
          <a:xfrm>
            <a:off x="1526960" y="793181"/>
            <a:ext cx="21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College +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Footbridge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C647A6F-B0E6-4F6C-A73D-BE65BBAB1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35" y="1297871"/>
            <a:ext cx="2130641" cy="213536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44B3F34-0547-48B9-8D46-768F2AB3B4D9}"/>
              </a:ext>
            </a:extLst>
          </p:cNvPr>
          <p:cNvSpPr txBox="1"/>
          <p:nvPr/>
        </p:nvSpPr>
        <p:spPr>
          <a:xfrm>
            <a:off x="7741328" y="768278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No College +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Footbridge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8140F56-45B4-4A0D-8EF0-312A53FE1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301" y="4069047"/>
            <a:ext cx="2349486" cy="224141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2977BE3-D752-49DA-B9EC-6723A61940C1}"/>
              </a:ext>
            </a:extLst>
          </p:cNvPr>
          <p:cNvSpPr txBox="1"/>
          <p:nvPr/>
        </p:nvSpPr>
        <p:spPr>
          <a:xfrm>
            <a:off x="1629053" y="3692568"/>
            <a:ext cx="233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College + Loop/Switch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E878466-A242-41B7-82A9-DBC4329C540B}"/>
              </a:ext>
            </a:extLst>
          </p:cNvPr>
          <p:cNvSpPr txBox="1"/>
          <p:nvPr/>
        </p:nvSpPr>
        <p:spPr>
          <a:xfrm>
            <a:off x="7899783" y="3692568"/>
            <a:ext cx="266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No College + Loop/Switch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EA16B19-7B9D-4FA5-ADCF-459D6765F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946" y="4083225"/>
            <a:ext cx="2184837" cy="215208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594D888-F769-416D-886E-57AABC51D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1335600"/>
            <a:ext cx="1135478" cy="40389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844CB581-451B-4445-9912-6ECFB86AC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4354320"/>
            <a:ext cx="1135478" cy="40389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2BB0F26-840B-4F55-A2F4-2C5607693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7176" y="1297871"/>
            <a:ext cx="1135478" cy="403895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C9833B58-EB36-430C-8F35-E9631BFAD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7076" y="4083225"/>
            <a:ext cx="1135478" cy="40389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2AB69D44-078D-4036-872C-BFC92C130E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6946" y="1297870"/>
            <a:ext cx="2106379" cy="21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56737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2410727" y="165381"/>
            <a:ext cx="73706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>
                <a:solidFill>
                  <a:srgbClr val="30353F"/>
                </a:solidFill>
                <a:latin typeface="+mj-lt"/>
              </a:rPr>
              <a:t>Intervento </a:t>
            </a:r>
            <a:r>
              <a:rPr lang="it-IT" sz="3200" b="1" dirty="0">
                <a:solidFill>
                  <a:srgbClr val="30353F"/>
                </a:solidFill>
                <a:latin typeface="+mj-lt"/>
              </a:rPr>
              <a:t>in relazione al continente 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625100-7F6E-49B7-A8B5-9178340F1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.949%" t="22.158%"/>
          <a:stretch/>
        </p:blipFill>
        <p:spPr>
          <a:xfrm>
            <a:off x="5149047" y="2195761"/>
            <a:ext cx="6829428" cy="297863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5DD5F7D-407D-4F0C-93FE-86EA98D1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9" y="2195761"/>
            <a:ext cx="4681837" cy="307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53EA159-6A91-497B-873E-231A262A3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973" y="2066210"/>
            <a:ext cx="2499577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70010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1604432" y="165381"/>
            <a:ext cx="898322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Relazione tra intervento e la qualità della vita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5F6423D-7AAE-41C5-8F7F-B032D887F9AC}"/>
              </a:ext>
            </a:extLst>
          </p:cNvPr>
          <p:cNvSpPr txBox="1"/>
          <p:nvPr/>
        </p:nvSpPr>
        <p:spPr>
          <a:xfrm>
            <a:off x="2976977" y="5503099"/>
            <a:ext cx="623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oefficiente di correlazione lineare: 0.282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83C627-4701-4F0E-938C-7EE28CB2C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.836%"/>
          <a:stretch/>
        </p:blipFill>
        <p:spPr bwMode="auto">
          <a:xfrm>
            <a:off x="2063725" y="1273252"/>
            <a:ext cx="8064550" cy="431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14468"/>
      </p:ext>
    </p:extLst>
  </p:cSld>
  <p:clrMapOvr>
    <a:masterClrMapping/>
  </p:clrMapOvr>
</p:sld>
</file>

<file path=ppt/theme/theme1.xml><?xml version="1.0" encoding="utf-8"?>
<a:theme xmlns:a="http://purl.oclc.org/ooxml/drawingml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6_TF88930311.potx" id="{64AD06AC-930D-41B0-A56D-460381E163C2}" vid="{B6EA4372-BD7F-414A-B309-C86891056F14}"/>
    </a:ext>
  </a:extLst>
</a:theme>
</file>

<file path=ppt/theme/theme2.xml><?xml version="1.0" encoding="utf-8"?>
<a:theme xmlns:a="http://purl.oclc.org/ooxml/drawingml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90</TotalTime>
  <Words>145</Words>
  <Application>Microsoft Office PowerPoint</Application>
  <PresentationFormat>Widescreen</PresentationFormat>
  <Paragraphs>53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Tema di Office</vt:lpstr>
      <vt:lpstr>Presentazione standard di PowerPoint</vt:lpstr>
      <vt:lpstr>Diapositiva 2</vt:lpstr>
      <vt:lpstr>Diapositiva 2</vt:lpstr>
      <vt:lpstr>Diapositiva 2</vt:lpstr>
      <vt:lpstr>Diapositiva 2</vt:lpstr>
      <vt:lpstr>Diapositiva 2</vt:lpstr>
      <vt:lpstr>Diapositiva 2</vt:lpstr>
      <vt:lpstr>Diapositiva 2</vt:lpstr>
      <vt:lpstr>Diapositiva 2</vt:lpstr>
      <vt:lpstr>Diapositiva 2</vt:lpstr>
      <vt:lpstr>Diapositiva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Chinetti Andrea</dc:creator>
  <cp:lastModifiedBy>Chinetti Andrea</cp:lastModifiedBy>
  <cp:revision>4</cp:revision>
  <dcterms:created xsi:type="dcterms:W3CDTF">2020-12-22T16:06:48Z</dcterms:created>
  <dcterms:modified xsi:type="dcterms:W3CDTF">2020-12-23T10:17:23Z</dcterms:modified>
</cp:coreProperties>
</file>