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8" r:id="rId3"/>
    <p:sldId id="272" r:id="rId4"/>
    <p:sldId id="271" r:id="rId5"/>
    <p:sldId id="273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5143500" type="screen16x9"/>
  <p:notesSz cx="6858000" cy="9144000"/>
  <p:embeddedFontLs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 Th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73434-7B80-4F17-9618-93F68976C9BD}" v="33" dt="2021-05-05T13:08:18.893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8" autoAdjust="0"/>
  </p:normalViewPr>
  <p:slideViewPr>
    <p:cSldViewPr snapToGrid="0">
      <p:cViewPr varScale="1">
        <p:scale>
          <a:sx n="119" d="100"/>
          <a:sy n="119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1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092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29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568828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11462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61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26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98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623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32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14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010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93679" y="625098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45464" y="1794927"/>
            <a:ext cx="5078137" cy="15321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400" dirty="0"/>
              <a:t>Machine Learning  Wine Quality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Regressione logistica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1A6DE-98EB-45F0-A22B-F7EBBE02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72" y="1688300"/>
            <a:ext cx="5956055" cy="28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Risultati della regressione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797202-B1C5-4727-87FA-CFC571FA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44" y="1862038"/>
            <a:ext cx="438211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Classificazione (KNN)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B164EA-8E51-457A-A844-C30536CC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30" y="1316922"/>
            <a:ext cx="5907754" cy="34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Risultati della classificazione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8E6270-D163-4EC4-BBE4-F4504514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970" y="1809643"/>
            <a:ext cx="418205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Errori con K-Value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8011CE-89C1-4291-8441-2B3F37C3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1" y="1504950"/>
            <a:ext cx="5878842" cy="30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533909" y="552422"/>
            <a:ext cx="8076179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Dataset 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BCF34DE-08AF-4C18-90EE-C54CB4AC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55" y="1324535"/>
            <a:ext cx="7172286" cy="2803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533909" y="552422"/>
            <a:ext cx="8076179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Distribuzione dei dati I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87891E-6228-4A09-BEA5-DA58DDFCB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3" b="48366"/>
          <a:stretch/>
        </p:blipFill>
        <p:spPr>
          <a:xfrm>
            <a:off x="1173948" y="1768982"/>
            <a:ext cx="6578282" cy="24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533909" y="552422"/>
            <a:ext cx="8076179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Distribuzione dei dati II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CD6B41-DD84-4A7E-A70F-BB792155F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2" t="50765" r="102" b="84"/>
          <a:stretch/>
        </p:blipFill>
        <p:spPr>
          <a:xfrm>
            <a:off x="1173948" y="1768982"/>
            <a:ext cx="6578282" cy="24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7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533909" y="552422"/>
            <a:ext cx="8076179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Qualità dei vini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970EAE-E04B-4321-9210-27B25227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9" y="1382847"/>
            <a:ext cx="5470626" cy="32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90222-A61D-4A98-A5A9-1C4538E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64511" cy="1082700"/>
          </a:xfrm>
        </p:spPr>
        <p:txBody>
          <a:bodyPr/>
          <a:lstStyle/>
          <a:p>
            <a:r>
              <a:rPr lang="it-IT" dirty="0"/>
              <a:t>Acido fisso e pH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20FDCCF-3AC3-4453-B06B-FE78E8BE2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4ACDD8-C602-4451-BF6B-8DCBD008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34" y="1315665"/>
            <a:ext cx="6214839" cy="32222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D81D43C-54FA-424C-B238-5B909D42B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14" y="4537900"/>
            <a:ext cx="2792771" cy="3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FD47-9F64-4674-8F28-2B555D2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486776" cy="1082700"/>
          </a:xfrm>
        </p:spPr>
        <p:txBody>
          <a:bodyPr/>
          <a:lstStyle/>
          <a:p>
            <a:r>
              <a:rPr lang="it-IT" i="0" dirty="0">
                <a:solidFill>
                  <a:srgbClr val="126DCE"/>
                </a:solidFill>
                <a:effectLst/>
                <a:latin typeface="Raleway Thin" panose="020B0604020202020204" charset="0"/>
              </a:rPr>
              <a:t>Predizione della qualità</a:t>
            </a:r>
            <a:endParaRPr lang="it-IT" dirty="0">
              <a:latin typeface="Raleway Thin" panose="020B060402020202020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B5EC26-B4FF-4733-882B-E511C20C70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4FC92A-B536-44B0-8315-9573B5E5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59" y="1394185"/>
            <a:ext cx="2800741" cy="3524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636751-93D8-4A93-B574-B32BB133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57" y="1746659"/>
            <a:ext cx="2457793" cy="2667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7392E2-D15E-4E41-9510-F6D5D4A84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06" y="1394185"/>
            <a:ext cx="5053578" cy="33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FD47-9F64-4674-8F28-2B555D2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486776" cy="1082700"/>
          </a:xfrm>
        </p:spPr>
        <p:txBody>
          <a:bodyPr/>
          <a:lstStyle/>
          <a:p>
            <a:r>
              <a:rPr lang="it-IT" i="0" dirty="0">
                <a:solidFill>
                  <a:srgbClr val="126DCE"/>
                </a:solidFill>
                <a:effectLst/>
                <a:latin typeface="Raleway Thin" panose="020B0604020202020204" charset="0"/>
              </a:rPr>
              <a:t>Predizione del pH</a:t>
            </a:r>
            <a:endParaRPr lang="it-IT" dirty="0">
              <a:latin typeface="Raleway Thin" panose="020B060402020202020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B5EC26-B4FF-4733-882B-E511C20C70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78BA78-956E-4E96-BF9B-01C30A3F6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2"/>
          <a:stretch/>
        </p:blipFill>
        <p:spPr>
          <a:xfrm>
            <a:off x="846944" y="1394185"/>
            <a:ext cx="5035838" cy="33819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7CECE8-A615-4362-8D19-6594BD8F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07" y="1394185"/>
            <a:ext cx="261201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C5F05-93E3-4BE2-A03A-3092C0E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</p:spPr>
        <p:txBody>
          <a:bodyPr/>
          <a:lstStyle/>
          <a:p>
            <a:r>
              <a:rPr lang="it-IT" dirty="0"/>
              <a:t>Regolarizzazione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0BC31D-21C8-4159-9581-6A2AF8CF7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60A25E-659F-48DF-AAC6-3BF7BC84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" t="9277" r="1755" b="-3228"/>
          <a:stretch/>
        </p:blipFill>
        <p:spPr>
          <a:xfrm>
            <a:off x="1680975" y="1476785"/>
            <a:ext cx="5782050" cy="3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795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56</Words>
  <Application>Microsoft Office PowerPoint</Application>
  <PresentationFormat>Presentazione su schermo (16:9)</PresentationFormat>
  <Paragraphs>27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Calibri</vt:lpstr>
      <vt:lpstr>Barlow Light</vt:lpstr>
      <vt:lpstr>Raleway Thin</vt:lpstr>
      <vt:lpstr>Arial</vt:lpstr>
      <vt:lpstr>Gaoler template</vt:lpstr>
      <vt:lpstr>Machine Learning  Wine Quality </vt:lpstr>
      <vt:lpstr>Il Dataset </vt:lpstr>
      <vt:lpstr>Distribuzione dei dati I</vt:lpstr>
      <vt:lpstr>Distribuzione dei dati II</vt:lpstr>
      <vt:lpstr>Qualità dei vini</vt:lpstr>
      <vt:lpstr>Acido fisso e pH</vt:lpstr>
      <vt:lpstr>Predizione della qualità</vt:lpstr>
      <vt:lpstr>Predizione del pH</vt:lpstr>
      <vt:lpstr>Regolarizzazione</vt:lpstr>
      <vt:lpstr>Regressione logistica</vt:lpstr>
      <vt:lpstr>Risultati della regressione</vt:lpstr>
      <vt:lpstr>Classificazione (KNN)</vt:lpstr>
      <vt:lpstr>Risultati della classificazione</vt:lpstr>
      <vt:lpstr>Errori con K-Value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Andrea</dc:creator>
  <cp:lastModifiedBy>Chinetti Andrea</cp:lastModifiedBy>
  <cp:revision>25</cp:revision>
  <dcterms:modified xsi:type="dcterms:W3CDTF">2021-05-07T12:41:33Z</dcterms:modified>
</cp:coreProperties>
</file>