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E410A-AE7A-BE19-1774-56E4BD427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60AC2D-1ABD-423C-EA6B-4698935B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A03958-78A5-4037-8D33-48B64D8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F28AAC-99DD-7E94-B924-02C3281A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B4C198-262C-2905-F1E7-5898E3E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3669F-0789-80B4-CC22-FC60C85A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6AF1A8-75D5-16ED-77DB-257FA157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309FA9-7A62-3CC3-FEC1-E3988A9B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B11A0-BF35-2039-92F1-F79584CD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A8304-74B3-D8A2-5F63-670CDD0F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4A99FB-E58D-255C-F23B-3180DF7EC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F0FAE5-591D-EB07-2D8F-0C39F097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EB12CE-AAB8-D581-F8AD-AA015B2C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AAF272-C1D2-5E5F-128C-71F87037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434A10-1DC2-4733-699C-CB8993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E4BE6-40DB-523A-5D57-4B8C0C55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DF8F68-76A8-9853-D964-887728A1D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4D9F2-6C09-55B4-A5B6-AFBFE20D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107AF-EFF6-3556-081B-0103F0F7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96BEAF-6D2C-C16D-96EF-D2E8D7A7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F1AA6-7087-2851-009A-2B98C2D2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CA485-BD5E-51BD-E05A-07911475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39D86-633D-2401-7E7E-23D34268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55C0A3-5853-12B7-8A4E-B5FEB340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EB19CD-1F91-C904-D039-A65BD4D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42CC8-5E7F-1701-49CB-C9FDF46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D1233C-8453-3883-9D00-DB37698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2DE3A-99C2-E320-A96E-0957586D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88F391-BFBD-49C7-17E5-2AC2728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2C72E-C63D-0293-0F20-9CBFC364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9BB36-619C-C7B3-67CC-4C264D23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F98BA-ADF6-943F-55FF-4AE54028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64C1C9-1C7A-3F66-0365-84DB5204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27101-BFD0-1ECF-D458-526E7E6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FD6499-2877-9976-0A90-5B92BC5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A03D2-E48B-97CF-23DE-45E63A35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8088E-11B3-807F-457B-BD6666C8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EC88FB-FE37-3B53-3F1F-75EBBA38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D135AD-D586-8EF9-B105-3837F5FE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32F0D-07FA-DFDD-DEE7-D524CC925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B117AA-D00F-646E-5574-49DA7659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D30C36-9503-5E25-C49A-A54CC1FC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18108D-A473-4A6E-F902-8FEAE79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D55E06-FD5A-BC86-1A28-B68454D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79EF9F-5439-DA71-FEAA-E42E436F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DE7EAD-3380-9353-A324-05ED313A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05EFF0-3171-AD62-7F06-256B2C39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BDA15-B018-25C7-CC65-592FEAB3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4A447F-ED67-413C-FCF5-65AF3C42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7CE4A5-27E1-16C1-9ADD-8D9CBCC9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5488A7-B293-D282-EC77-6E47C6F9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24B41-7895-D554-B0FB-F89811F3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CF1DE4-299A-054D-09BC-B2C51193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850D-AB81-DDC2-43D0-0BC28E89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E071B4-8BE4-881B-7D12-A133908C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75C650-FD26-18B9-5B9E-4B3A8B9C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84E900-4888-C20A-2F3E-19D8BCEB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51B60-880C-C348-A9EF-8ACC63FF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2219AE-91C5-2595-2776-23D2A353E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518B44-5002-BA9B-08E8-38EB83579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2AFE86-81C3-C5A4-AF1D-39EBF927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CB660A-CFB2-4005-041B-E13E7E1D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95F286-BE67-65BC-3150-863745DB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BA29F5-8651-B7E7-247D-57C05880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A9D765-34B2-15DB-D9DD-9B573608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80757-11A9-1CAF-574D-14CA1F81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59BE-7E19-9B40-BA9C-F14128E5528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07DFDD-06B0-34D2-0094-2B9853FF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F1B9C9-F003-90A3-CFD6-AFA2A203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9757-A979-C94D-B1D9-BC6FEAEBC6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D7A8-3183-8052-C69F-88D1FFAE1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Analyzing Amazon Books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CE4D4D-38A5-6D67-E7AF-C6CD476A8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501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7EBBC-E71B-7E6F-34F1-6204195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27DD00-2E60-7EE6-65D3-F7D3E12B7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Outline potential areas for future research and improvement
</a:t>
            </a:r>
          </a:p>
          <a:p>
            <a:r>
              <a:rPr lang="en-US"/>
              <a:t>Highlight opportunities for enhancing the analysis or addressing limitations</a:t>
            </a:r>
          </a:p>
        </p:txBody>
      </p:sp>
    </p:spTree>
    <p:extLst>
      <p:ext uri="{BB962C8B-B14F-4D97-AF65-F5344CB8AC3E}">
        <p14:creationId xmlns:p14="http://schemas.microsoft.com/office/powerpoint/2010/main" val="10252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61BA4-5837-8BD2-788A-B3E29110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591CBF-5DAB-B095-D14D-183ED0C70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project's key takeaways and achievements
</a:t>
            </a:r>
          </a:p>
          <a:p>
            <a:r>
              <a:rPr lang="en-US"/>
              <a:t>Reinforce the project's significance and contributions
</a:t>
            </a:r>
          </a:p>
          <a:p>
            <a:r>
              <a:rPr lang="en-US"/>
              <a:t>End with a 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140648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3319D-B15C-D614-9D73-1FED768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BBCFC4-6748-87D5-FDC3-07F844D4B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the floor for questions and discussions
</a:t>
            </a:r>
          </a:p>
          <a:p>
            <a:r>
              <a:rPr lang="en-US"/>
              <a:t>Thank your audience for their attention</a:t>
            </a:r>
          </a:p>
        </p:txBody>
      </p:sp>
    </p:spTree>
    <p:extLst>
      <p:ext uri="{BB962C8B-B14F-4D97-AF65-F5344CB8AC3E}">
        <p14:creationId xmlns:p14="http://schemas.microsoft.com/office/powerpoint/2010/main" val="13350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40EB8-FBB6-72B5-0A66-C1226C61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9A056D-069A-14E6-E14B-036759AB0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your contact information for further inquiries</a:t>
            </a:r>
          </a:p>
        </p:txBody>
      </p:sp>
    </p:spTree>
    <p:extLst>
      <p:ext uri="{BB962C8B-B14F-4D97-AF65-F5344CB8AC3E}">
        <p14:creationId xmlns:p14="http://schemas.microsoft.com/office/powerpoint/2010/main" val="205444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C1B34-E17F-D2DD-6BC1-A3381C8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BD20E0-5BC2-795E-D18B-143662B1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any data sources, tools, or references used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13951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D7D86-2721-7089-5038-6B5556A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3CD18-CDBB-5C0E-ED7B-1FE88706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Introduction
</a:t>
            </a:r>
          </a:p>
          <a:p>
            <a:r>
              <a:rPr lang="en-US"/>
              <a:t>Data Collection and Preparation
</a:t>
            </a:r>
          </a:p>
          <a:p>
            <a:r>
              <a:rPr lang="en-US"/>
              <a:t>Exploratory Data Analysis (EDA)
</a:t>
            </a:r>
          </a:p>
          <a:p>
            <a:r>
              <a:rPr lang="en-US"/>
              <a:t>Hypotheses Testing
</a:t>
            </a:r>
          </a:p>
          <a:p>
            <a:r>
              <a:rPr lang="en-US"/>
              <a:t>Feature Extraction and Modeling
</a:t>
            </a:r>
          </a:p>
          <a:p>
            <a:r>
              <a:rPr lang="en-US"/>
              <a:t>Results and Interpretation
</a:t>
            </a:r>
          </a:p>
          <a:p>
            <a:r>
              <a:rPr lang="en-US"/>
              <a:t>Ethical Considerations
</a:t>
            </a:r>
          </a:p>
          <a:p>
            <a:r>
              <a:rPr lang="en-US"/>
              <a:t>Future Works
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531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71A1D-1D2A-950B-7608-04635DAF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50FAA3-269E-2A99-A181-268FAC5BC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Briefly introduce the project's purpose and importance
</a:t>
            </a:r>
          </a:p>
          <a:p>
            <a:r>
              <a:rPr lang="en-US"/>
              <a:t>Mention the dataset source and context
</a:t>
            </a:r>
          </a:p>
          <a:p>
            <a:r>
              <a:rPr lang="en-US"/>
              <a:t>Highlight the key objectives and goals</a:t>
            </a:r>
          </a:p>
        </p:txBody>
      </p:sp>
    </p:spTree>
    <p:extLst>
      <p:ext uri="{BB962C8B-B14F-4D97-AF65-F5344CB8AC3E}">
        <p14:creationId xmlns:p14="http://schemas.microsoft.com/office/powerpoint/2010/main" val="9799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A8483-EB2C-7627-FFE4-448633FF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Preparation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45D2F6-67A2-118C-868C-D0E1C9039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the process of acquiring the Amazon Books Reviews dataset
</a:t>
            </a:r>
          </a:p>
          <a:p>
            <a:r>
              <a:rPr lang="en-US"/>
              <a:t>Explain data cleaning and preprocessing steps
</a:t>
            </a:r>
          </a:p>
          <a:p>
            <a:r>
              <a:rPr lang="en-US"/>
              <a:t>Mention tools and technologies used (e.g., Hadoop, Spark)</a:t>
            </a:r>
          </a:p>
        </p:txBody>
      </p:sp>
    </p:spTree>
    <p:extLst>
      <p:ext uri="{BB962C8B-B14F-4D97-AF65-F5344CB8AC3E}">
        <p14:creationId xmlns:p14="http://schemas.microsoft.com/office/powerpoint/2010/main" val="268317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5EE0-4621-9885-D8EB-ED8C39C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73DFE-AFA3-864C-FC21-1DFF6EF6D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 key statistics and visualizations of the dataset
</a:t>
            </a:r>
          </a:p>
          <a:p>
            <a:r>
              <a:rPr lang="en-US"/>
              <a:t>Highlight interesting patterns or insights discovered during EDA</a:t>
            </a:r>
          </a:p>
        </p:txBody>
      </p:sp>
    </p:spTree>
    <p:extLst>
      <p:ext uri="{BB962C8B-B14F-4D97-AF65-F5344CB8AC3E}">
        <p14:creationId xmlns:p14="http://schemas.microsoft.com/office/powerpoint/2010/main" val="13817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Hypotheses Testing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70B51B-53C6-445D-1189-22EBE9B2C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the hypotheses tested (e.g., relationship between review length and helpfulness)
</a:t>
            </a:r>
          </a:p>
          <a:p>
            <a:r>
              <a:rPr lang="en-US"/>
              <a:t>Share results and statistical findings
</a:t>
            </a:r>
          </a:p>
          <a:p>
            <a:r>
              <a:rPr lang="en-US"/>
              <a:t>Include relevant graphs or charts</a:t>
            </a:r>
          </a:p>
        </p:txBody>
      </p:sp>
    </p:spTree>
    <p:extLst>
      <p:ext uri="{BB962C8B-B14F-4D97-AF65-F5344CB8AC3E}">
        <p14:creationId xmlns:p14="http://schemas.microsoft.com/office/powerpoint/2010/main" val="17004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25ED5-5120-B718-B9E7-F71A9EE6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 and Modeling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C48C1C-8D4C-A917-8986-2A1912C63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the process of feature extraction (e.g., Word2Vec for text)
</a:t>
            </a:r>
          </a:p>
          <a:p>
            <a:r>
              <a:rPr lang="en-US"/>
              <a:t>Introduce the machine learning models used (e.g., Random Forest, SVR, MLP)
</a:t>
            </a:r>
          </a:p>
          <a:p>
            <a:r>
              <a:rPr lang="en-US"/>
              <a:t>Share model evaluation metrics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41815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52118-84E0-633B-37EF-888016D0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Interpretation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08C82F-14DB-E80E-724A-176E63F4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 the main findings and insights from the analysis
</a:t>
            </a:r>
          </a:p>
          <a:p>
            <a:r>
              <a:rPr lang="en-US"/>
              <a:t>Use visual aids to illustrate important points (e.g., scatter plots, box plots)
</a:t>
            </a:r>
          </a:p>
          <a:p>
            <a:r>
              <a:rPr lang="en-US"/>
              <a:t>Explain the significance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3489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5B530-FC45-E460-1B92-EB795368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Considerations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2676E-A70E-EB2B-6784-BC376A419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ethical considerations in data handling and analysis
</a:t>
            </a:r>
          </a:p>
          <a:p>
            <a:r>
              <a:rPr lang="en-US"/>
              <a:t>Mention user privacy, review manipulation, bias, and transparency
</a:t>
            </a:r>
          </a:p>
          <a:p>
            <a:r>
              <a:rPr lang="en-US"/>
              <a:t>Emphasize your commitment to ethical practices</a:t>
            </a:r>
          </a:p>
        </p:txBody>
      </p:sp>
    </p:spTree>
    <p:extLst>
      <p:ext uri="{BB962C8B-B14F-4D97-AF65-F5344CB8AC3E}">
        <p14:creationId xmlns:p14="http://schemas.microsoft.com/office/powerpoint/2010/main" val="131243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343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Analyzing Amazon Books Reviews</vt:lpstr>
      <vt:lpstr>Agenda</vt:lpstr>
      <vt:lpstr>Introduction</vt:lpstr>
      <vt:lpstr>Data Collection and Preparation</vt:lpstr>
      <vt:lpstr>Exploratory Data Analysis (EDA)</vt:lpstr>
      <vt:lpstr>Hypotheses Testing</vt:lpstr>
      <vt:lpstr>Feature Extraction and Modeling</vt:lpstr>
      <vt:lpstr>Results and Interpretation</vt:lpstr>
      <vt:lpstr>Ethical Considerations</vt:lpstr>
      <vt:lpstr>Future Works</vt:lpstr>
      <vt:lpstr>Conclusion</vt:lpstr>
      <vt:lpstr>Questions and Discussion</vt:lpstr>
      <vt:lpstr>Contact 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Books Reviews</dc:title>
  <dc:creator>Andrea Alberti</dc:creator>
  <cp:lastModifiedBy>Andrea Alberti</cp:lastModifiedBy>
  <cp:revision>1</cp:revision>
  <dcterms:created xsi:type="dcterms:W3CDTF">2023-09-19T08:18:06Z</dcterms:created>
  <dcterms:modified xsi:type="dcterms:W3CDTF">2023-09-19T08:21:38Z</dcterms:modified>
</cp:coreProperties>
</file>