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0"/>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317" r:id="rId30"/>
    <p:sldId id="258" r:id="rId31"/>
    <p:sldId id="318" r:id="rId32"/>
    <p:sldId id="260" r:id="rId33"/>
    <p:sldId id="265" r:id="rId34"/>
    <p:sldId id="257" r:id="rId35"/>
    <p:sldId id="302" r:id="rId36"/>
    <p:sldId id="267" r:id="rId37"/>
    <p:sldId id="303" r:id="rId38"/>
    <p:sldId id="270" r:id="rId39"/>
    <p:sldId id="305" r:id="rId40"/>
    <p:sldId id="306" r:id="rId41"/>
    <p:sldId id="273" r:id="rId42"/>
    <p:sldId id="298" r:id="rId43"/>
    <p:sldId id="261" r:id="rId44"/>
    <p:sldId id="287" r:id="rId45"/>
    <p:sldId id="289" r:id="rId46"/>
    <p:sldId id="311" r:id="rId47"/>
    <p:sldId id="312" r:id="rId48"/>
    <p:sldId id="31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6"/>
    <p:restoredTop sz="68437"/>
  </p:normalViewPr>
  <p:slideViewPr>
    <p:cSldViewPr snapToGrid="0">
      <p:cViewPr varScale="1">
        <p:scale>
          <a:sx n="114" d="100"/>
          <a:sy n="114" d="100"/>
        </p:scale>
        <p:origin x="1672"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25</a:t>
            </a:r>
          </a:p>
          <a:p>
            <a:pPr marL="0" lvl="0" indent="0" algn="l" rtl="0">
              <a:spcBef>
                <a:spcPts val="0"/>
              </a:spcBef>
              <a:spcAft>
                <a:spcPts val="0"/>
              </a:spcAft>
              <a:buNone/>
            </a:pPr>
            <a:r>
              <a:rPr lang="it-IT" dirty="0"/>
              <a:t>To </a:t>
            </a:r>
            <a:r>
              <a:rPr lang="it-IT" dirty="0" err="1"/>
              <a:t>perform</a:t>
            </a:r>
            <a:r>
              <a:rPr lang="it-IT" dirty="0"/>
              <a:t> </a:t>
            </a:r>
            <a:r>
              <a:rPr lang="it-IT" dirty="0" err="1"/>
              <a:t>our</a:t>
            </a:r>
            <a:r>
              <a:rPr lang="it-IT" dirty="0"/>
              <a:t> DDOS </a:t>
            </a:r>
            <a:r>
              <a:rPr lang="it-IT" dirty="0" err="1"/>
              <a:t>attack</a:t>
            </a:r>
            <a:r>
              <a:rPr lang="it-IT" dirty="0"/>
              <a:t>, </a:t>
            </a:r>
            <a:r>
              <a:rPr lang="it-IT" dirty="0" err="1"/>
              <a:t>we</a:t>
            </a:r>
            <a:r>
              <a:rPr lang="it-IT" dirty="0"/>
              <a:t> </a:t>
            </a:r>
            <a:r>
              <a:rPr lang="it-IT" dirty="0" err="1"/>
              <a:t>created</a:t>
            </a:r>
            <a:r>
              <a:rPr lang="it-IT" dirty="0"/>
              <a:t> some scripts </a:t>
            </a:r>
            <a:r>
              <a:rPr lang="it-IT" dirty="0" err="1"/>
              <a:t>that</a:t>
            </a:r>
            <a:r>
              <a:rPr lang="it-IT" dirty="0"/>
              <a:t> </a:t>
            </a:r>
            <a:r>
              <a:rPr lang="it-IT" dirty="0" err="1"/>
              <a:t>implement</a:t>
            </a:r>
            <a:r>
              <a:rPr lang="it-IT" dirty="0"/>
              <a:t> </a:t>
            </a:r>
            <a:r>
              <a:rPr lang="it-IT" dirty="0" err="1"/>
              <a:t>functions</a:t>
            </a:r>
            <a:r>
              <a:rPr lang="it-IT" dirty="0"/>
              <a:t> </a:t>
            </a:r>
            <a:r>
              <a:rPr lang="it-IT" dirty="0" err="1"/>
              <a:t>such</a:t>
            </a:r>
            <a:r>
              <a:rPr lang="it-IT" dirty="0"/>
              <a:t> </a:t>
            </a:r>
            <a:r>
              <a:rPr lang="it-IT" dirty="0" err="1"/>
              <a:t>as</a:t>
            </a:r>
            <a:r>
              <a:rPr lang="it-IT" dirty="0"/>
              <a:t> multithreading, IP spoofing, and </a:t>
            </a:r>
            <a:r>
              <a:rPr lang="it-IT" dirty="0" err="1"/>
              <a:t>ping</a:t>
            </a:r>
            <a:r>
              <a:rPr lang="it-IT" dirty="0"/>
              <a:t> </a:t>
            </a:r>
            <a:r>
              <a:rPr lang="it-IT" dirty="0" err="1"/>
              <a:t>sweeping</a:t>
            </a:r>
            <a:r>
              <a:rPr lang="it-IT" dirty="0"/>
              <a:t> </a:t>
            </a:r>
          </a:p>
          <a:p>
            <a:pPr marL="0" lvl="0" indent="0" algn="l" rtl="0">
              <a:spcBef>
                <a:spcPts val="0"/>
              </a:spcBef>
              <a:spcAft>
                <a:spcPts val="0"/>
              </a:spcAft>
              <a:buNone/>
            </a:pPr>
            <a:r>
              <a:rPr lang="it-IT" dirty="0" err="1"/>
              <a:t>that</a:t>
            </a:r>
            <a:r>
              <a:rPr lang="it-IT" dirty="0"/>
              <a:t> </a:t>
            </a:r>
            <a:r>
              <a:rPr lang="it-IT" dirty="0" err="1"/>
              <a:t>we</a:t>
            </a:r>
            <a:r>
              <a:rPr lang="it-IT" dirty="0"/>
              <a:t> </a:t>
            </a:r>
            <a:r>
              <a:rPr lang="it-IT" dirty="0" err="1"/>
              <a:t>will</a:t>
            </a:r>
            <a:r>
              <a:rPr lang="it-IT" dirty="0"/>
              <a:t> use </a:t>
            </a:r>
            <a:r>
              <a:rPr lang="it-IT" dirty="0" err="1"/>
              <a:t>combined</a:t>
            </a:r>
            <a:r>
              <a:rPr lang="it-IT" dirty="0"/>
              <a:t> </a:t>
            </a:r>
            <a:r>
              <a:rPr lang="it-IT" dirty="0" err="1"/>
              <a:t>together</a:t>
            </a:r>
            <a:r>
              <a:rPr lang="it-IT" dirty="0"/>
              <a:t> in order to </a:t>
            </a:r>
            <a:r>
              <a:rPr lang="it-IT" dirty="0" err="1"/>
              <a:t>perform</a:t>
            </a:r>
            <a:r>
              <a:rPr lang="it-IT" dirty="0"/>
              <a:t> </a:t>
            </a:r>
            <a:r>
              <a:rPr lang="it-IT" dirty="0" err="1"/>
              <a:t>our</a:t>
            </a:r>
            <a:r>
              <a:rPr lang="it-IT" dirty="0"/>
              <a:t> </a:t>
            </a:r>
            <a:r>
              <a:rPr lang="it-IT" dirty="0" err="1"/>
              <a:t>DDos</a:t>
            </a:r>
            <a:r>
              <a:rPr lang="it-IT" dirty="0"/>
              <a:t> </a:t>
            </a:r>
            <a:r>
              <a:rPr lang="it-IT" dirty="0" err="1"/>
              <a:t>attack</a:t>
            </a:r>
            <a:r>
              <a:rPr lang="it-IT" dirty="0"/>
              <a:t>.</a:t>
            </a:r>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26</a:t>
            </a:r>
          </a:p>
          <a:p>
            <a:pPr marL="0" lvl="0" indent="0" algn="l" rtl="0">
              <a:spcBef>
                <a:spcPts val="0"/>
              </a:spcBef>
              <a:spcAft>
                <a:spcPts val="0"/>
              </a:spcAft>
              <a:buNone/>
            </a:pPr>
            <a:r>
              <a:rPr lang="it-IT" dirty="0" err="1"/>
              <a:t>Let's</a:t>
            </a:r>
            <a:r>
              <a:rPr lang="it-IT" dirty="0"/>
              <a:t> </a:t>
            </a:r>
            <a:r>
              <a:rPr lang="it-IT" dirty="0" err="1"/>
              <a:t>begin</a:t>
            </a:r>
            <a:r>
              <a:rPr lang="it-IT" dirty="0"/>
              <a:t> by </a:t>
            </a:r>
            <a:r>
              <a:rPr lang="it-IT" dirty="0" err="1"/>
              <a:t>delving</a:t>
            </a:r>
            <a:r>
              <a:rPr lang="it-IT" dirty="0"/>
              <a:t> </a:t>
            </a:r>
            <a:r>
              <a:rPr lang="it-IT" dirty="0" err="1"/>
              <a:t>into</a:t>
            </a:r>
            <a:r>
              <a:rPr lang="it-IT" dirty="0"/>
              <a:t> </a:t>
            </a:r>
            <a:r>
              <a:rPr lang="it-IT" dirty="0" err="1"/>
              <a:t>our</a:t>
            </a:r>
            <a:r>
              <a:rPr lang="it-IT" dirty="0"/>
              <a:t> first script, </a:t>
            </a:r>
            <a:r>
              <a:rPr lang="it-IT" dirty="0" err="1"/>
              <a:t>which</a:t>
            </a:r>
            <a:r>
              <a:rPr lang="it-IT" dirty="0"/>
              <a:t> </a:t>
            </a:r>
            <a:r>
              <a:rPr lang="it-IT" dirty="0" err="1"/>
              <a:t>revolves</a:t>
            </a:r>
            <a:r>
              <a:rPr lang="it-IT" dirty="0"/>
              <a:t> </a:t>
            </a:r>
            <a:r>
              <a:rPr lang="it-IT" dirty="0" err="1"/>
              <a:t>around</a:t>
            </a:r>
            <a:r>
              <a:rPr lang="it-IT" dirty="0"/>
              <a:t> DNS queries. With </a:t>
            </a:r>
            <a:r>
              <a:rPr lang="it-IT" dirty="0" err="1"/>
              <a:t>this</a:t>
            </a:r>
            <a:r>
              <a:rPr lang="it-IT" dirty="0"/>
              <a:t> custom-</a:t>
            </a:r>
            <a:r>
              <a:rPr lang="it-IT" dirty="0" err="1"/>
              <a:t>built</a:t>
            </a:r>
            <a:r>
              <a:rPr lang="it-IT" dirty="0"/>
              <a:t> script, </a:t>
            </a:r>
          </a:p>
          <a:p>
            <a:pPr marL="0" lvl="0" indent="0" algn="l" rtl="0">
              <a:spcBef>
                <a:spcPts val="0"/>
              </a:spcBef>
              <a:spcAft>
                <a:spcPts val="0"/>
              </a:spcAft>
              <a:buNone/>
            </a:pPr>
            <a:r>
              <a:rPr lang="it-IT" dirty="0" err="1"/>
              <a:t>we</a:t>
            </a:r>
            <a:r>
              <a:rPr lang="it-IT" dirty="0"/>
              <a:t> </a:t>
            </a:r>
            <a:r>
              <a:rPr lang="it-IT" dirty="0" err="1"/>
              <a:t>possess</a:t>
            </a:r>
            <a:r>
              <a:rPr lang="it-IT" dirty="0"/>
              <a:t> the power to </a:t>
            </a:r>
            <a:r>
              <a:rPr lang="it-IT" dirty="0" err="1"/>
              <a:t>construct</a:t>
            </a:r>
            <a:r>
              <a:rPr lang="it-IT" dirty="0"/>
              <a:t> and </a:t>
            </a:r>
            <a:r>
              <a:rPr lang="it-IT" dirty="0" err="1"/>
              <a:t>send</a:t>
            </a:r>
            <a:r>
              <a:rPr lang="it-IT" dirty="0"/>
              <a:t> </a:t>
            </a:r>
            <a:r>
              <a:rPr lang="it-IT" dirty="0" err="1"/>
              <a:t>personalized</a:t>
            </a:r>
            <a:r>
              <a:rPr lang="it-IT" dirty="0"/>
              <a:t> DNS queries, </a:t>
            </a:r>
            <a:r>
              <a:rPr lang="it-IT" dirty="0" err="1"/>
              <a:t>enabling</a:t>
            </a:r>
            <a:r>
              <a:rPr lang="it-IT" dirty="0"/>
              <a:t> </a:t>
            </a:r>
            <a:r>
              <a:rPr lang="it-IT" dirty="0" err="1"/>
              <a:t>us</a:t>
            </a:r>
            <a:r>
              <a:rPr lang="it-IT" dirty="0"/>
              <a:t> to navigate the intricate DNS </a:t>
            </a:r>
            <a:r>
              <a:rPr lang="it-IT" dirty="0" err="1"/>
              <a:t>landscape</a:t>
            </a:r>
            <a:r>
              <a:rPr lang="it-IT" dirty="0"/>
              <a:t>. </a:t>
            </a:r>
          </a:p>
          <a:p>
            <a:pPr marL="0" lvl="0" indent="0" algn="l" rtl="0">
              <a:spcBef>
                <a:spcPts val="0"/>
              </a:spcBef>
              <a:spcAft>
                <a:spcPts val="0"/>
              </a:spcAft>
              <a:buNone/>
            </a:pPr>
            <a:r>
              <a:rPr lang="it-IT" dirty="0"/>
              <a:t>The script </a:t>
            </a:r>
            <a:r>
              <a:rPr lang="it-IT" dirty="0" err="1"/>
              <a:t>empowers</a:t>
            </a:r>
            <a:r>
              <a:rPr lang="it-IT" dirty="0"/>
              <a:t> </a:t>
            </a:r>
            <a:r>
              <a:rPr lang="it-IT" dirty="0" err="1"/>
              <a:t>us</a:t>
            </a:r>
            <a:r>
              <a:rPr lang="it-IT" dirty="0"/>
              <a:t> to </a:t>
            </a:r>
            <a:r>
              <a:rPr lang="it-IT" dirty="0" err="1"/>
              <a:t>tailor</a:t>
            </a:r>
            <a:r>
              <a:rPr lang="it-IT" dirty="0"/>
              <a:t> the DNS </a:t>
            </a:r>
            <a:r>
              <a:rPr lang="it-IT" dirty="0" err="1"/>
              <a:t>request</a:t>
            </a:r>
            <a:r>
              <a:rPr lang="it-IT" dirty="0"/>
              <a:t> </a:t>
            </a:r>
            <a:r>
              <a:rPr lang="it-IT" dirty="0" err="1"/>
              <a:t>type</a:t>
            </a:r>
            <a:r>
              <a:rPr lang="it-IT" dirty="0"/>
              <a:t>, </a:t>
            </a:r>
            <a:r>
              <a:rPr lang="it-IT" dirty="0" err="1"/>
              <a:t>edit</a:t>
            </a:r>
            <a:r>
              <a:rPr lang="it-IT" dirty="0"/>
              <a:t> the flags, </a:t>
            </a:r>
            <a:r>
              <a:rPr lang="it-IT" dirty="0" err="1"/>
              <a:t>specify</a:t>
            </a:r>
            <a:r>
              <a:rPr lang="it-IT" dirty="0"/>
              <a:t> a </a:t>
            </a:r>
            <a:r>
              <a:rPr lang="it-IT" dirty="0" err="1"/>
              <a:t>spoofed</a:t>
            </a:r>
            <a:r>
              <a:rPr lang="it-IT" dirty="0"/>
              <a:t> IP </a:t>
            </a:r>
            <a:r>
              <a:rPr lang="it-IT" dirty="0" err="1"/>
              <a:t>address</a:t>
            </a:r>
            <a:r>
              <a:rPr lang="it-IT" dirty="0"/>
              <a:t>, </a:t>
            </a:r>
          </a:p>
          <a:p>
            <a:pPr marL="0" lvl="0" indent="0" algn="l" rtl="0">
              <a:spcBef>
                <a:spcPts val="0"/>
              </a:spcBef>
              <a:spcAft>
                <a:spcPts val="0"/>
              </a:spcAft>
              <a:buNone/>
            </a:pPr>
            <a:r>
              <a:rPr lang="it-IT" dirty="0"/>
              <a:t>and leverage the </a:t>
            </a:r>
            <a:r>
              <a:rPr lang="it-IT" dirty="0" err="1"/>
              <a:t>advantages</a:t>
            </a:r>
            <a:r>
              <a:rPr lang="it-IT" dirty="0"/>
              <a:t> of multithreading for </a:t>
            </a:r>
            <a:r>
              <a:rPr lang="it-IT" dirty="0" err="1"/>
              <a:t>enhanced</a:t>
            </a:r>
            <a:r>
              <a:rPr lang="it-IT" dirty="0"/>
              <a:t> </a:t>
            </a:r>
            <a:r>
              <a:rPr lang="it-IT" dirty="0" err="1"/>
              <a:t>efficiency</a:t>
            </a:r>
            <a:r>
              <a:rPr lang="it-IT" dirty="0"/>
              <a: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182b5b7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25182b5b71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27</a:t>
            </a:r>
          </a:p>
          <a:p>
            <a:pPr marL="0" lvl="0" indent="0" algn="l" rtl="0">
              <a:spcBef>
                <a:spcPts val="0"/>
              </a:spcBef>
              <a:spcAft>
                <a:spcPts val="0"/>
              </a:spcAft>
              <a:buNone/>
            </a:pPr>
            <a:r>
              <a:rPr lang="it-IT" dirty="0" err="1"/>
              <a:t>Our</a:t>
            </a:r>
            <a:r>
              <a:rPr lang="it-IT" dirty="0"/>
              <a:t> DNS script </a:t>
            </a:r>
            <a:r>
              <a:rPr lang="it-IT" dirty="0" err="1"/>
              <a:t>is</a:t>
            </a:r>
            <a:r>
              <a:rPr lang="it-IT" dirty="0"/>
              <a:t> a </a:t>
            </a:r>
            <a:r>
              <a:rPr lang="it-IT" dirty="0" err="1"/>
              <a:t>remarkable</a:t>
            </a:r>
            <a:r>
              <a:rPr lang="it-IT" dirty="0"/>
              <a:t> </a:t>
            </a:r>
            <a:r>
              <a:rPr lang="it-IT" dirty="0" err="1"/>
              <a:t>creation</a:t>
            </a:r>
            <a:r>
              <a:rPr lang="it-IT" dirty="0"/>
              <a:t>, </a:t>
            </a:r>
            <a:r>
              <a:rPr lang="it-IT" dirty="0" err="1"/>
              <a:t>masterfully</a:t>
            </a:r>
            <a:r>
              <a:rPr lang="it-IT" dirty="0"/>
              <a:t> </a:t>
            </a:r>
            <a:r>
              <a:rPr lang="it-IT" dirty="0" err="1"/>
              <a:t>crafted</a:t>
            </a:r>
            <a:r>
              <a:rPr lang="it-IT" dirty="0"/>
              <a:t> </a:t>
            </a:r>
            <a:r>
              <a:rPr lang="it-IT" dirty="0" err="1"/>
              <a:t>using</a:t>
            </a:r>
            <a:r>
              <a:rPr lang="it-IT" dirty="0"/>
              <a:t> the Python programming </a:t>
            </a:r>
            <a:r>
              <a:rPr lang="it-IT" dirty="0" err="1"/>
              <a:t>language</a:t>
            </a:r>
            <a:r>
              <a:rPr lang="it-IT" dirty="0"/>
              <a:t>. </a:t>
            </a:r>
          </a:p>
          <a:p>
            <a:pPr marL="0" lvl="0" indent="0" algn="l" rtl="0">
              <a:spcBef>
                <a:spcPts val="0"/>
              </a:spcBef>
              <a:spcAft>
                <a:spcPts val="0"/>
              </a:spcAft>
              <a:buNone/>
            </a:pPr>
            <a:r>
              <a:rPr lang="it-IT" dirty="0" err="1"/>
              <a:t>It</a:t>
            </a:r>
            <a:r>
              <a:rPr lang="it-IT" dirty="0"/>
              <a:t> </a:t>
            </a:r>
            <a:r>
              <a:rPr lang="it-IT" dirty="0" err="1"/>
              <a:t>seamlessly</a:t>
            </a:r>
            <a:r>
              <a:rPr lang="it-IT" dirty="0"/>
              <a:t> </a:t>
            </a:r>
            <a:r>
              <a:rPr lang="it-IT" dirty="0" err="1"/>
              <a:t>integrates</a:t>
            </a:r>
            <a:r>
              <a:rPr lang="it-IT" dirty="0"/>
              <a:t> the </a:t>
            </a:r>
            <a:r>
              <a:rPr lang="it-IT" dirty="0" err="1"/>
              <a:t>dnspython</a:t>
            </a:r>
            <a:r>
              <a:rPr lang="it-IT" dirty="0"/>
              <a:t> library, </a:t>
            </a:r>
            <a:r>
              <a:rPr lang="it-IT" dirty="0" err="1"/>
              <a:t>which</a:t>
            </a:r>
            <a:r>
              <a:rPr lang="it-IT" dirty="0"/>
              <a:t> </a:t>
            </a:r>
            <a:r>
              <a:rPr lang="it-IT" dirty="0" err="1"/>
              <a:t>enables</a:t>
            </a:r>
            <a:r>
              <a:rPr lang="it-IT" dirty="0"/>
              <a:t> </a:t>
            </a:r>
            <a:r>
              <a:rPr lang="it-IT" dirty="0" err="1"/>
              <a:t>us</a:t>
            </a:r>
            <a:r>
              <a:rPr lang="it-IT" dirty="0"/>
              <a:t> to </a:t>
            </a:r>
            <a:r>
              <a:rPr lang="it-IT" dirty="0" err="1"/>
              <a:t>construct</a:t>
            </a:r>
            <a:r>
              <a:rPr lang="it-IT" dirty="0"/>
              <a:t> and </a:t>
            </a:r>
            <a:r>
              <a:rPr lang="it-IT" dirty="0" err="1"/>
              <a:t>manipulate</a:t>
            </a:r>
            <a:r>
              <a:rPr lang="it-IT" dirty="0"/>
              <a:t> DNS </a:t>
            </a:r>
            <a:r>
              <a:rPr lang="it-IT" dirty="0" err="1"/>
              <a:t>packets</a:t>
            </a:r>
            <a:r>
              <a:rPr lang="it-IT" dirty="0"/>
              <a:t> with </a:t>
            </a:r>
            <a:r>
              <a:rPr lang="it-IT" dirty="0" err="1"/>
              <a:t>precision</a:t>
            </a:r>
            <a:r>
              <a:rPr lang="it-IT" dirty="0"/>
              <a:t> and finesse. </a:t>
            </a:r>
          </a:p>
          <a:p>
            <a:pPr marL="0" lvl="0" indent="0" algn="l" rtl="0">
              <a:spcBef>
                <a:spcPts val="0"/>
              </a:spcBef>
              <a:spcAft>
                <a:spcPts val="0"/>
              </a:spcAft>
              <a:buNone/>
            </a:pPr>
            <a:r>
              <a:rPr lang="it-IT" dirty="0" err="1"/>
              <a:t>Additionally</a:t>
            </a:r>
            <a:r>
              <a:rPr lang="it-IT" dirty="0"/>
              <a:t>, </a:t>
            </a:r>
            <a:r>
              <a:rPr lang="it-IT" dirty="0" err="1"/>
              <a:t>we</a:t>
            </a:r>
            <a:r>
              <a:rPr lang="it-IT" dirty="0"/>
              <a:t> leverage the </a:t>
            </a:r>
            <a:r>
              <a:rPr lang="it-IT" dirty="0" err="1"/>
              <a:t>Scapy</a:t>
            </a:r>
            <a:r>
              <a:rPr lang="it-IT" dirty="0"/>
              <a:t> library to handle the IP </a:t>
            </a:r>
            <a:r>
              <a:rPr lang="it-IT" dirty="0" err="1"/>
              <a:t>headers</a:t>
            </a:r>
            <a:r>
              <a:rPr lang="it-IT" dirty="0"/>
              <a:t>, </a:t>
            </a:r>
            <a:r>
              <a:rPr lang="it-IT" dirty="0" err="1"/>
              <a:t>allowing</a:t>
            </a:r>
            <a:r>
              <a:rPr lang="it-IT" dirty="0"/>
              <a:t> </a:t>
            </a:r>
            <a:r>
              <a:rPr lang="it-IT" dirty="0" err="1"/>
              <a:t>us</a:t>
            </a:r>
            <a:r>
              <a:rPr lang="it-IT" dirty="0"/>
              <a:t> to control and </a:t>
            </a:r>
            <a:r>
              <a:rPr lang="it-IT" dirty="0" err="1"/>
              <a:t>customize</a:t>
            </a:r>
            <a:r>
              <a:rPr lang="it-IT" dirty="0"/>
              <a:t> </a:t>
            </a:r>
            <a:r>
              <a:rPr lang="it-IT" dirty="0" err="1"/>
              <a:t>every</a:t>
            </a:r>
            <a:r>
              <a:rPr lang="it-IT" dirty="0"/>
              <a:t> </a:t>
            </a:r>
            <a:r>
              <a:rPr lang="it-IT" dirty="0" err="1"/>
              <a:t>aspect</a:t>
            </a:r>
            <a:r>
              <a:rPr lang="it-IT" dirty="0"/>
              <a:t> </a:t>
            </a:r>
          </a:p>
          <a:p>
            <a:pPr marL="0" lvl="0" indent="0" algn="l" rtl="0">
              <a:spcBef>
                <a:spcPts val="0"/>
              </a:spcBef>
              <a:spcAft>
                <a:spcPts val="0"/>
              </a:spcAft>
              <a:buNone/>
            </a:pPr>
            <a:r>
              <a:rPr lang="it-IT" dirty="0"/>
              <a:t>of the DNS </a:t>
            </a:r>
            <a:r>
              <a:rPr lang="it-IT" dirty="0" err="1"/>
              <a:t>packets</a:t>
            </a:r>
            <a:r>
              <a:rPr lang="it-IT" dirty="0"/>
              <a:t> </a:t>
            </a:r>
            <a:r>
              <a:rPr lang="it-IT" dirty="0" err="1"/>
              <a:t>we</a:t>
            </a:r>
            <a:r>
              <a:rPr lang="it-IT" dirty="0"/>
              <a:t> generate.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182b5b7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5182b5b71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28</a:t>
            </a:r>
          </a:p>
          <a:p>
            <a:pPr marL="0" lvl="0" indent="0" algn="l" rtl="0">
              <a:spcBef>
                <a:spcPts val="0"/>
              </a:spcBef>
              <a:spcAft>
                <a:spcPts val="0"/>
              </a:spcAft>
              <a:buNone/>
            </a:pPr>
            <a:r>
              <a:rPr lang="it-IT" dirty="0"/>
              <a:t>Multithreading plays a </a:t>
            </a:r>
            <a:r>
              <a:rPr lang="it-IT" dirty="0" err="1"/>
              <a:t>pivotal</a:t>
            </a:r>
            <a:r>
              <a:rPr lang="it-IT" dirty="0"/>
              <a:t> </a:t>
            </a:r>
            <a:r>
              <a:rPr lang="it-IT" dirty="0" err="1"/>
              <a:t>role</a:t>
            </a:r>
            <a:r>
              <a:rPr lang="it-IT" dirty="0"/>
              <a:t> in </a:t>
            </a:r>
            <a:r>
              <a:rPr lang="it-IT" dirty="0" err="1"/>
              <a:t>our</a:t>
            </a:r>
            <a:r>
              <a:rPr lang="it-IT" dirty="0"/>
              <a:t> script, </a:t>
            </a:r>
            <a:r>
              <a:rPr lang="it-IT" dirty="0" err="1"/>
              <a:t>augmenting</a:t>
            </a:r>
            <a:r>
              <a:rPr lang="it-IT" dirty="0"/>
              <a:t> </a:t>
            </a:r>
            <a:r>
              <a:rPr lang="it-IT" dirty="0" err="1"/>
              <a:t>our</a:t>
            </a:r>
            <a:r>
              <a:rPr lang="it-IT" dirty="0"/>
              <a:t> offensive capabilities. </a:t>
            </a:r>
          </a:p>
          <a:p>
            <a:pPr marL="0" lvl="0" indent="0" algn="l" rtl="0">
              <a:spcBef>
                <a:spcPts val="0"/>
              </a:spcBef>
              <a:spcAft>
                <a:spcPts val="0"/>
              </a:spcAft>
              <a:buNone/>
            </a:pPr>
            <a:r>
              <a:rPr lang="it-IT" dirty="0"/>
              <a:t>By </a:t>
            </a:r>
            <a:r>
              <a:rPr lang="it-IT" dirty="0" err="1"/>
              <a:t>harnessing</a:t>
            </a:r>
            <a:r>
              <a:rPr lang="it-IT" dirty="0"/>
              <a:t> the power of the threading Python library, </a:t>
            </a:r>
            <a:r>
              <a:rPr lang="it-IT" dirty="0" err="1"/>
              <a:t>we</a:t>
            </a:r>
            <a:r>
              <a:rPr lang="it-IT" dirty="0"/>
              <a:t> </a:t>
            </a:r>
            <a:r>
              <a:rPr lang="it-IT" dirty="0" err="1"/>
              <a:t>have</a:t>
            </a:r>
            <a:r>
              <a:rPr lang="it-IT" dirty="0"/>
              <a:t> </a:t>
            </a:r>
            <a:r>
              <a:rPr lang="it-IT" dirty="0" err="1"/>
              <a:t>implemented</a:t>
            </a:r>
            <a:r>
              <a:rPr lang="it-IT" dirty="0"/>
              <a:t> multithreading </a:t>
            </a:r>
            <a:r>
              <a:rPr lang="it-IT" dirty="0" err="1"/>
              <a:t>functionality</a:t>
            </a:r>
            <a:r>
              <a:rPr lang="it-IT" dirty="0"/>
              <a:t>. </a:t>
            </a:r>
          </a:p>
          <a:p>
            <a:pPr marL="0" lvl="0" indent="0" algn="l" rtl="0">
              <a:spcBef>
                <a:spcPts val="0"/>
              </a:spcBef>
              <a:spcAft>
                <a:spcPts val="0"/>
              </a:spcAft>
              <a:buNone/>
            </a:pPr>
            <a:r>
              <a:rPr lang="it-IT" dirty="0" err="1"/>
              <a:t>Although</a:t>
            </a:r>
            <a:r>
              <a:rPr lang="it-IT" dirty="0"/>
              <a:t> </a:t>
            </a:r>
            <a:r>
              <a:rPr lang="it-IT" dirty="0" err="1"/>
              <a:t>disabled</a:t>
            </a:r>
            <a:r>
              <a:rPr lang="it-IT" dirty="0"/>
              <a:t> by default, </a:t>
            </a:r>
            <a:r>
              <a:rPr lang="it-IT" dirty="0" err="1"/>
              <a:t>we</a:t>
            </a:r>
            <a:r>
              <a:rPr lang="it-IT" dirty="0"/>
              <a:t> </a:t>
            </a:r>
            <a:r>
              <a:rPr lang="it-IT" dirty="0" err="1"/>
              <a:t>possess</a:t>
            </a:r>
            <a:r>
              <a:rPr lang="it-IT" dirty="0"/>
              <a:t> the </a:t>
            </a:r>
            <a:r>
              <a:rPr lang="it-IT" dirty="0" err="1"/>
              <a:t>flexibility</a:t>
            </a:r>
            <a:r>
              <a:rPr lang="it-IT" dirty="0"/>
              <a:t> to </a:t>
            </a:r>
            <a:r>
              <a:rPr lang="it-IT" dirty="0" err="1"/>
              <a:t>specify</a:t>
            </a:r>
            <a:r>
              <a:rPr lang="it-IT" dirty="0"/>
              <a:t> the </a:t>
            </a:r>
            <a:r>
              <a:rPr lang="it-IT" dirty="0" err="1"/>
              <a:t>desired</a:t>
            </a:r>
            <a:r>
              <a:rPr lang="it-IT" dirty="0"/>
              <a:t> </a:t>
            </a:r>
            <a:r>
              <a:rPr lang="it-IT" dirty="0" err="1"/>
              <a:t>number</a:t>
            </a:r>
            <a:r>
              <a:rPr lang="it-IT" dirty="0"/>
              <a:t> of </a:t>
            </a:r>
            <a:r>
              <a:rPr lang="it-IT" dirty="0" err="1"/>
              <a:t>threads</a:t>
            </a:r>
            <a:r>
              <a:rPr lang="it-IT" dirty="0"/>
              <a:t> to be </a:t>
            </a:r>
            <a:r>
              <a:rPr lang="it-IT" dirty="0" err="1"/>
              <a:t>employed</a:t>
            </a:r>
            <a:r>
              <a:rPr lang="it-IT" dirty="0"/>
              <a:t> in the </a:t>
            </a:r>
            <a:r>
              <a:rPr lang="it-IT" dirty="0" err="1"/>
              <a:t>attack</a:t>
            </a:r>
            <a:r>
              <a:rPr lang="it-IT" dirty="0"/>
              <a:t>. </a:t>
            </a:r>
          </a:p>
          <a:p>
            <a:pPr marL="0" lvl="0" indent="0" algn="l" rtl="0">
              <a:spcBef>
                <a:spcPts val="0"/>
              </a:spcBef>
              <a:spcAft>
                <a:spcPts val="0"/>
              </a:spcAft>
              <a:buNone/>
            </a:pPr>
            <a:r>
              <a:rPr lang="it-IT" dirty="0" err="1"/>
              <a:t>Furthermore</a:t>
            </a:r>
            <a:r>
              <a:rPr lang="it-IT" dirty="0"/>
              <a:t>, </a:t>
            </a:r>
            <a:r>
              <a:rPr lang="it-IT" dirty="0" err="1"/>
              <a:t>we</a:t>
            </a:r>
            <a:r>
              <a:rPr lang="it-IT" dirty="0"/>
              <a:t> </a:t>
            </a:r>
            <a:r>
              <a:rPr lang="it-IT" dirty="0" err="1"/>
              <a:t>have</a:t>
            </a:r>
            <a:r>
              <a:rPr lang="it-IT" dirty="0"/>
              <a:t> precise control over the </a:t>
            </a:r>
            <a:r>
              <a:rPr lang="it-IT" dirty="0" err="1"/>
              <a:t>total</a:t>
            </a:r>
            <a:r>
              <a:rPr lang="it-IT" dirty="0"/>
              <a:t> </a:t>
            </a:r>
            <a:r>
              <a:rPr lang="it-IT" dirty="0" err="1"/>
              <a:t>number</a:t>
            </a:r>
            <a:r>
              <a:rPr lang="it-IT" dirty="0"/>
              <a:t> of DNS </a:t>
            </a:r>
            <a:r>
              <a:rPr lang="it-IT" dirty="0" err="1"/>
              <a:t>requests</a:t>
            </a:r>
            <a:r>
              <a:rPr lang="it-IT" dirty="0"/>
              <a:t> </a:t>
            </a:r>
            <a:r>
              <a:rPr lang="it-IT" dirty="0" err="1"/>
              <a:t>sent</a:t>
            </a:r>
            <a:r>
              <a:rPr lang="it-IT" dirty="0"/>
              <a:t>, </a:t>
            </a:r>
          </a:p>
          <a:p>
            <a:pPr marL="0" lvl="0" indent="0" algn="l" rtl="0">
              <a:spcBef>
                <a:spcPts val="0"/>
              </a:spcBef>
              <a:spcAft>
                <a:spcPts val="0"/>
              </a:spcAft>
              <a:buNone/>
            </a:pPr>
            <a:r>
              <a:rPr lang="it-IT" dirty="0" err="1"/>
              <a:t>enabling</a:t>
            </a:r>
            <a:r>
              <a:rPr lang="it-IT" dirty="0"/>
              <a:t> </a:t>
            </a:r>
            <a:r>
              <a:rPr lang="it-IT" dirty="0" err="1"/>
              <a:t>us</a:t>
            </a:r>
            <a:r>
              <a:rPr lang="it-IT" dirty="0"/>
              <a:t> to fine-</a:t>
            </a:r>
            <a:r>
              <a:rPr lang="it-IT" dirty="0" err="1"/>
              <a:t>tune</a:t>
            </a:r>
            <a:r>
              <a:rPr lang="it-IT" dirty="0"/>
              <a:t> </a:t>
            </a:r>
            <a:r>
              <a:rPr lang="it-IT" dirty="0" err="1"/>
              <a:t>our</a:t>
            </a:r>
            <a:r>
              <a:rPr lang="it-IT" dirty="0"/>
              <a:t> offensive </a:t>
            </a:r>
            <a:r>
              <a:rPr lang="it-IT" dirty="0" err="1"/>
              <a:t>operations</a:t>
            </a:r>
            <a:r>
              <a:rPr lang="it-IT" dirty="0"/>
              <a:t> for </a:t>
            </a:r>
            <a:r>
              <a:rPr lang="it-IT" dirty="0" err="1"/>
              <a:t>optimal</a:t>
            </a:r>
            <a:r>
              <a:rPr lang="it-IT" dirty="0"/>
              <a:t> impact.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5182b5b71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5182b5b71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29</a:t>
            </a:r>
          </a:p>
          <a:p>
            <a:pPr marL="0" lvl="0" indent="0" algn="l" rtl="0">
              <a:spcBef>
                <a:spcPts val="0"/>
              </a:spcBef>
              <a:spcAft>
                <a:spcPts val="0"/>
              </a:spcAft>
              <a:buNone/>
            </a:pPr>
            <a:r>
              <a:rPr lang="it-IT" dirty="0" err="1"/>
              <a:t>Now</a:t>
            </a:r>
            <a:r>
              <a:rPr lang="it-IT" dirty="0"/>
              <a:t>, </a:t>
            </a:r>
            <a:r>
              <a:rPr lang="it-IT" dirty="0" err="1"/>
              <a:t>let's</a:t>
            </a:r>
            <a:r>
              <a:rPr lang="it-IT" dirty="0"/>
              <a:t> venture </a:t>
            </a:r>
            <a:r>
              <a:rPr lang="it-IT" dirty="0" err="1"/>
              <a:t>into</a:t>
            </a:r>
            <a:r>
              <a:rPr lang="it-IT" dirty="0"/>
              <a:t> the </a:t>
            </a:r>
            <a:r>
              <a:rPr lang="it-IT" dirty="0" err="1"/>
              <a:t>fascinating</a:t>
            </a:r>
            <a:r>
              <a:rPr lang="it-IT" dirty="0"/>
              <a:t> world of IP spoofing. </a:t>
            </a:r>
            <a:r>
              <a:rPr lang="it-IT" dirty="0" err="1"/>
              <a:t>Our</a:t>
            </a:r>
            <a:r>
              <a:rPr lang="it-IT" dirty="0"/>
              <a:t> </a:t>
            </a:r>
            <a:r>
              <a:rPr lang="it-IT" dirty="0" err="1"/>
              <a:t>exploration</a:t>
            </a:r>
            <a:r>
              <a:rPr lang="it-IT" dirty="0"/>
              <a:t> of </a:t>
            </a:r>
            <a:r>
              <a:rPr lang="it-IT" dirty="0" err="1"/>
              <a:t>this</a:t>
            </a:r>
            <a:r>
              <a:rPr lang="it-IT" dirty="0"/>
              <a:t> technique centers </a:t>
            </a:r>
            <a:r>
              <a:rPr lang="it-IT" dirty="0" err="1"/>
              <a:t>around</a:t>
            </a:r>
            <a:r>
              <a:rPr lang="it-IT" dirty="0"/>
              <a:t> the </a:t>
            </a:r>
            <a:r>
              <a:rPr lang="it-IT" dirty="0" err="1"/>
              <a:t>ping</a:t>
            </a:r>
            <a:r>
              <a:rPr lang="it-IT" dirty="0"/>
              <a:t> </a:t>
            </a:r>
            <a:r>
              <a:rPr lang="it-IT" dirty="0" err="1"/>
              <a:t>sweeping</a:t>
            </a:r>
            <a:r>
              <a:rPr lang="it-IT" dirty="0"/>
              <a:t> </a:t>
            </a:r>
            <a:r>
              <a:rPr lang="it-IT" dirty="0" err="1"/>
              <a:t>approach</a:t>
            </a:r>
            <a:r>
              <a:rPr lang="it-IT" dirty="0"/>
              <a:t>. </a:t>
            </a:r>
          </a:p>
          <a:p>
            <a:pPr marL="0" lvl="0" indent="0" algn="l" rtl="0">
              <a:spcBef>
                <a:spcPts val="0"/>
              </a:spcBef>
              <a:spcAft>
                <a:spcPts val="0"/>
              </a:spcAft>
              <a:buNone/>
            </a:pPr>
            <a:r>
              <a:rPr lang="it-IT" dirty="0" err="1"/>
              <a:t>Through</a:t>
            </a:r>
            <a:r>
              <a:rPr lang="it-IT" dirty="0"/>
              <a:t> </a:t>
            </a:r>
            <a:r>
              <a:rPr lang="it-IT" dirty="0" err="1"/>
              <a:t>ping</a:t>
            </a:r>
            <a:r>
              <a:rPr lang="it-IT" dirty="0"/>
              <a:t> </a:t>
            </a:r>
            <a:r>
              <a:rPr lang="it-IT" dirty="0" err="1"/>
              <a:t>sweeping</a:t>
            </a:r>
            <a:r>
              <a:rPr lang="it-IT" dirty="0"/>
              <a:t>, </a:t>
            </a:r>
            <a:r>
              <a:rPr lang="it-IT" dirty="0" err="1"/>
              <a:t>we</a:t>
            </a:r>
            <a:r>
              <a:rPr lang="it-IT" dirty="0"/>
              <a:t> </a:t>
            </a:r>
            <a:r>
              <a:rPr lang="it-IT" dirty="0" err="1"/>
              <a:t>engage</a:t>
            </a:r>
            <a:r>
              <a:rPr lang="it-IT" dirty="0"/>
              <a:t> in the </a:t>
            </a:r>
            <a:r>
              <a:rPr lang="it-IT" dirty="0" err="1"/>
              <a:t>process</a:t>
            </a:r>
            <a:r>
              <a:rPr lang="it-IT" dirty="0"/>
              <a:t> of </a:t>
            </a:r>
            <a:r>
              <a:rPr lang="it-IT" dirty="0" err="1"/>
              <a:t>identifying</a:t>
            </a:r>
            <a:r>
              <a:rPr lang="it-IT" dirty="0"/>
              <a:t> </a:t>
            </a:r>
            <a:r>
              <a:rPr lang="it-IT" dirty="0" err="1"/>
              <a:t>active</a:t>
            </a:r>
            <a:r>
              <a:rPr lang="it-IT" dirty="0"/>
              <a:t> </a:t>
            </a:r>
            <a:r>
              <a:rPr lang="it-IT" dirty="0" err="1"/>
              <a:t>hosts</a:t>
            </a:r>
            <a:r>
              <a:rPr lang="it-IT" dirty="0"/>
              <a:t> </a:t>
            </a:r>
            <a:r>
              <a:rPr lang="it-IT" dirty="0" err="1"/>
              <a:t>within</a:t>
            </a:r>
            <a:r>
              <a:rPr lang="it-IT" dirty="0"/>
              <a:t> a </a:t>
            </a:r>
            <a:r>
              <a:rPr lang="it-IT" dirty="0" err="1"/>
              <a:t>specific</a:t>
            </a:r>
            <a:r>
              <a:rPr lang="it-IT" dirty="0"/>
              <a:t> network range. </a:t>
            </a:r>
          </a:p>
          <a:p>
            <a:pPr marL="0" lvl="0" indent="0" algn="l" rtl="0">
              <a:spcBef>
                <a:spcPts val="0"/>
              </a:spcBef>
              <a:spcAft>
                <a:spcPts val="0"/>
              </a:spcAft>
              <a:buNone/>
            </a:pPr>
            <a:r>
              <a:rPr lang="it-IT" dirty="0"/>
              <a:t>By </a:t>
            </a:r>
            <a:r>
              <a:rPr lang="it-IT" dirty="0" err="1"/>
              <a:t>crafting</a:t>
            </a:r>
            <a:r>
              <a:rPr lang="it-IT" dirty="0"/>
              <a:t> and </a:t>
            </a:r>
            <a:r>
              <a:rPr lang="it-IT" dirty="0" err="1"/>
              <a:t>sending</a:t>
            </a:r>
            <a:r>
              <a:rPr lang="it-IT" dirty="0"/>
              <a:t> </a:t>
            </a:r>
            <a:r>
              <a:rPr lang="it-IT" dirty="0" err="1"/>
              <a:t>Address</a:t>
            </a:r>
            <a:r>
              <a:rPr lang="it-IT" dirty="0"/>
              <a:t> </a:t>
            </a:r>
            <a:r>
              <a:rPr lang="it-IT" dirty="0" err="1"/>
              <a:t>Resolution</a:t>
            </a:r>
            <a:r>
              <a:rPr lang="it-IT" dirty="0"/>
              <a:t> </a:t>
            </a:r>
            <a:r>
              <a:rPr lang="it-IT" dirty="0" err="1"/>
              <a:t>Protocol</a:t>
            </a:r>
            <a:r>
              <a:rPr lang="it-IT" dirty="0"/>
              <a:t> (ARP) </a:t>
            </a:r>
            <a:r>
              <a:rPr lang="it-IT" dirty="0" err="1"/>
              <a:t>request</a:t>
            </a:r>
            <a:r>
              <a:rPr lang="it-IT" dirty="0"/>
              <a:t> </a:t>
            </a:r>
            <a:r>
              <a:rPr lang="it-IT" dirty="0" err="1"/>
              <a:t>packets</a:t>
            </a:r>
            <a:r>
              <a:rPr lang="it-IT" dirty="0"/>
              <a:t> to the network, </a:t>
            </a:r>
          </a:p>
          <a:p>
            <a:pPr marL="0" lvl="0" indent="0" algn="l" rtl="0">
              <a:spcBef>
                <a:spcPts val="0"/>
              </a:spcBef>
              <a:spcAft>
                <a:spcPts val="0"/>
              </a:spcAft>
              <a:buNone/>
            </a:pPr>
            <a:r>
              <a:rPr lang="it-IT" dirty="0" err="1"/>
              <a:t>we</a:t>
            </a:r>
            <a:r>
              <a:rPr lang="it-IT" dirty="0"/>
              <a:t> </a:t>
            </a:r>
            <a:r>
              <a:rPr lang="it-IT" dirty="0" err="1"/>
              <a:t>capture</a:t>
            </a:r>
            <a:r>
              <a:rPr lang="it-IT" dirty="0"/>
              <a:t> the </a:t>
            </a:r>
            <a:r>
              <a:rPr lang="it-IT" dirty="0" err="1"/>
              <a:t>responses</a:t>
            </a:r>
            <a:r>
              <a:rPr lang="it-IT" dirty="0"/>
              <a:t> and </a:t>
            </a:r>
            <a:r>
              <a:rPr lang="it-IT" dirty="0" err="1"/>
              <a:t>extract</a:t>
            </a:r>
            <a:r>
              <a:rPr lang="it-IT" dirty="0"/>
              <a:t> the IP </a:t>
            </a:r>
            <a:r>
              <a:rPr lang="it-IT" dirty="0" err="1"/>
              <a:t>addresses</a:t>
            </a:r>
            <a:r>
              <a:rPr lang="it-IT" dirty="0"/>
              <a:t> of the </a:t>
            </a:r>
            <a:r>
              <a:rPr lang="it-IT" dirty="0" err="1"/>
              <a:t>active</a:t>
            </a:r>
            <a:r>
              <a:rPr lang="it-IT" dirty="0"/>
              <a:t> </a:t>
            </a:r>
            <a:r>
              <a:rPr lang="it-IT" dirty="0" err="1"/>
              <a:t>hosts</a:t>
            </a:r>
            <a:r>
              <a:rPr lang="it-IT" dirty="0"/>
              <a:t>. </a:t>
            </a:r>
          </a:p>
          <a:p>
            <a:pPr marL="0" lvl="0" indent="0" algn="l" rtl="0">
              <a:spcBef>
                <a:spcPts val="0"/>
              </a:spcBef>
              <a:spcAft>
                <a:spcPts val="0"/>
              </a:spcAft>
              <a:buNone/>
            </a:pPr>
            <a:r>
              <a:rPr lang="it-IT" dirty="0" err="1"/>
              <a:t>This</a:t>
            </a:r>
            <a:r>
              <a:rPr lang="it-IT" dirty="0"/>
              <a:t> </a:t>
            </a:r>
            <a:r>
              <a:rPr lang="it-IT" dirty="0" err="1"/>
              <a:t>valuable</a:t>
            </a:r>
            <a:r>
              <a:rPr lang="it-IT" dirty="0"/>
              <a:t> information </a:t>
            </a:r>
            <a:r>
              <a:rPr lang="it-IT" dirty="0" err="1"/>
              <a:t>empowers</a:t>
            </a:r>
            <a:r>
              <a:rPr lang="it-IT" dirty="0"/>
              <a:t> </a:t>
            </a:r>
            <a:r>
              <a:rPr lang="it-IT" dirty="0" err="1"/>
              <a:t>us</a:t>
            </a:r>
            <a:r>
              <a:rPr lang="it-IT" dirty="0"/>
              <a:t> with a </a:t>
            </a:r>
            <a:r>
              <a:rPr lang="it-IT" dirty="0" err="1"/>
              <a:t>deeper</a:t>
            </a:r>
            <a:r>
              <a:rPr lang="it-IT" dirty="0"/>
              <a:t> </a:t>
            </a:r>
            <a:r>
              <a:rPr lang="it-IT" dirty="0" err="1"/>
              <a:t>understanding</a:t>
            </a:r>
            <a:r>
              <a:rPr lang="it-IT" dirty="0"/>
              <a:t> of </a:t>
            </a:r>
            <a:r>
              <a:rPr lang="it-IT" dirty="0" err="1"/>
              <a:t>potential</a:t>
            </a:r>
            <a:r>
              <a:rPr lang="it-IT" dirty="0"/>
              <a:t> targets, </a:t>
            </a:r>
            <a:r>
              <a:rPr lang="it-IT" dirty="0" err="1"/>
              <a:t>enriching</a:t>
            </a:r>
            <a:r>
              <a:rPr lang="it-IT" dirty="0"/>
              <a:t> </a:t>
            </a:r>
            <a:r>
              <a:rPr lang="it-IT" dirty="0" err="1"/>
              <a:t>our</a:t>
            </a:r>
            <a:r>
              <a:rPr lang="it-IT"/>
              <a:t> offensive capabilities.</a:t>
            </a: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started</a:t>
            </a:r>
            <a:r>
              <a:rPr lang="it-IT" dirty="0"/>
              <a:t> from the </a:t>
            </a:r>
            <a:r>
              <a:rPr lang="it-IT" dirty="0" err="1"/>
              <a:t>intention</a:t>
            </a:r>
            <a:r>
              <a:rPr lang="it-IT" dirty="0"/>
              <a:t> of </a:t>
            </a:r>
            <a:r>
              <a:rPr lang="it-IT" dirty="0" err="1"/>
              <a:t>simulating</a:t>
            </a:r>
            <a:r>
              <a:rPr lang="it-IT" dirty="0"/>
              <a:t> a </a:t>
            </a:r>
            <a:r>
              <a:rPr lang="it-IT" dirty="0" err="1"/>
              <a:t>DDoS</a:t>
            </a:r>
            <a:r>
              <a:rPr lang="it-IT" dirty="0"/>
              <a:t> </a:t>
            </a:r>
            <a:r>
              <a:rPr lang="it-IT" dirty="0" err="1"/>
              <a:t>attack</a:t>
            </a:r>
            <a:r>
              <a:rPr lang="it-IT" dirty="0"/>
              <a:t>, </a:t>
            </a:r>
            <a:r>
              <a:rPr lang="it-IT" dirty="0" err="1"/>
              <a:t>however</a:t>
            </a:r>
            <a:r>
              <a:rPr lang="it-IT" dirty="0"/>
              <a:t> </a:t>
            </a:r>
            <a:r>
              <a:rPr lang="it-IT" dirty="0" err="1"/>
              <a:t>as</a:t>
            </a:r>
            <a:r>
              <a:rPr lang="it-IT" dirty="0"/>
              <a:t> </a:t>
            </a:r>
            <a:r>
              <a:rPr lang="it-IT" dirty="0" err="1"/>
              <a:t>you</a:t>
            </a:r>
            <a:r>
              <a:rPr lang="it-IT" dirty="0"/>
              <a:t> can </a:t>
            </a:r>
            <a:r>
              <a:rPr lang="it-IT" dirty="0" err="1"/>
              <a:t>see</a:t>
            </a:r>
            <a:r>
              <a:rPr lang="it-IT" dirty="0"/>
              <a:t> from the figure, </a:t>
            </a:r>
            <a:r>
              <a:rPr lang="it-IT" dirty="0" err="1"/>
              <a:t>there</a:t>
            </a:r>
            <a:r>
              <a:rPr lang="it-IT" dirty="0"/>
              <a:t> </a:t>
            </a:r>
            <a:r>
              <a:rPr lang="it-IT" dirty="0" err="1"/>
              <a:t>many</a:t>
            </a:r>
            <a:r>
              <a:rPr lang="it-IT" dirty="0"/>
              <a:t> </a:t>
            </a:r>
            <a:r>
              <a:rPr lang="it-IT" dirty="0" err="1"/>
              <a:t>different</a:t>
            </a:r>
            <a:r>
              <a:rPr lang="it-IT" dirty="0"/>
              <a:t> ways in </a:t>
            </a:r>
            <a:r>
              <a:rPr lang="it-IT" dirty="0" err="1"/>
              <a:t>which</a:t>
            </a:r>
            <a:r>
              <a:rPr lang="it-IT" dirty="0"/>
              <a:t> </a:t>
            </a:r>
            <a:r>
              <a:rPr lang="it-IT" dirty="0" err="1"/>
              <a:t>this</a:t>
            </a:r>
            <a:r>
              <a:rPr lang="it-IT" dirty="0"/>
              <a:t> </a:t>
            </a:r>
            <a:r>
              <a:rPr lang="it-IT" dirty="0" err="1"/>
              <a:t>type</a:t>
            </a:r>
            <a:r>
              <a:rPr lang="it-IT" dirty="0"/>
              <a:t> of </a:t>
            </a:r>
            <a:r>
              <a:rPr lang="it-IT" dirty="0" err="1"/>
              <a:t>attack</a:t>
            </a:r>
            <a:r>
              <a:rPr lang="it-IT" dirty="0"/>
              <a:t> can be </a:t>
            </a:r>
            <a:r>
              <a:rPr lang="it-IT" dirty="0" err="1"/>
              <a:t>performed</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Our</a:t>
            </a:r>
            <a:r>
              <a:rPr lang="it-IT" dirty="0"/>
              <a:t> goal </a:t>
            </a:r>
            <a:r>
              <a:rPr lang="it-IT" dirty="0" err="1"/>
              <a:t>was</a:t>
            </a:r>
            <a:r>
              <a:rPr lang="it-IT" dirty="0"/>
              <a:t> </a:t>
            </a:r>
            <a:r>
              <a:rPr lang="it-IT" dirty="0" err="1"/>
              <a:t>that</a:t>
            </a:r>
            <a:r>
              <a:rPr lang="it-IT" dirty="0"/>
              <a:t> of </a:t>
            </a:r>
            <a:r>
              <a:rPr lang="it-IT" dirty="0" err="1"/>
              <a:t>experimenting</a:t>
            </a:r>
            <a:r>
              <a:rPr lang="it-IT" dirty="0"/>
              <a:t> </a:t>
            </a:r>
            <a:r>
              <a:rPr lang="it-IT" dirty="0" err="1"/>
              <a:t>something</a:t>
            </a:r>
            <a:r>
              <a:rPr lang="it-IT" dirty="0"/>
              <a:t> </a:t>
            </a:r>
            <a:r>
              <a:rPr lang="it-IT" dirty="0" err="1"/>
              <a:t>commonly</a:t>
            </a:r>
            <a:r>
              <a:rPr lang="it-IT" dirty="0"/>
              <a:t> </a:t>
            </a:r>
            <a:r>
              <a:rPr lang="it-IT" dirty="0" err="1"/>
              <a:t>used</a:t>
            </a:r>
            <a:r>
              <a:rPr lang="it-IT" dirty="0"/>
              <a:t> in </a:t>
            </a:r>
            <a:r>
              <a:rPr lang="it-IT" dirty="0" err="1"/>
              <a:t>real</a:t>
            </a:r>
            <a:r>
              <a:rPr lang="it-IT" dirty="0"/>
              <a:t> word situations and </a:t>
            </a:r>
            <a:r>
              <a:rPr lang="it-IT" dirty="0" err="1"/>
              <a:t>not</a:t>
            </a:r>
            <a:r>
              <a:rPr lang="it-IT" dirty="0"/>
              <a:t> just in </a:t>
            </a:r>
            <a:r>
              <a:rPr lang="it-IT" dirty="0" err="1"/>
              <a:t>sporadic</a:t>
            </a:r>
            <a:r>
              <a:rPr lang="it-IT" dirty="0"/>
              <a:t> </a:t>
            </a:r>
            <a:r>
              <a:rPr lang="it-IT" dirty="0" err="1"/>
              <a:t>cases</a:t>
            </a:r>
            <a:r>
              <a:rPr lang="it-IT" dirty="0"/>
              <a:t>.</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Why</a:t>
            </a:r>
            <a:r>
              <a:rPr lang="it-IT" dirty="0"/>
              <a:t> a </a:t>
            </a:r>
            <a:r>
              <a:rPr lang="it-IT" dirty="0" err="1">
                <a:solidFill>
                  <a:schemeClr val="accent1"/>
                </a:solidFill>
              </a:rPr>
              <a:t>DDoS</a:t>
            </a:r>
            <a:r>
              <a:rPr lang="it-IT" dirty="0"/>
              <a:t> </a:t>
            </a:r>
            <a:r>
              <a:rPr lang="it-IT" dirty="0" err="1"/>
              <a:t>attack</a:t>
            </a:r>
            <a:endParaRPr lang="it-IT" dirty="0"/>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cs typeface="Arial"/>
                <a:sym typeface="Arial"/>
              </a:rPr>
              <a:t>DNS</a:t>
            </a:r>
            <a:r>
              <a:rPr lang="it-IT" dirty="0"/>
              <a:t> </a:t>
            </a:r>
            <a:r>
              <a:rPr lang="it-IT" dirty="0" err="1"/>
              <a:t>overview</a:t>
            </a:r>
            <a:endParaRPr lang="it-IT" dirty="0"/>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Experimental</a:t>
            </a:r>
            <a:r>
              <a:rPr lang="it-IT" dirty="0"/>
              <a:t> </a:t>
            </a:r>
            <a:r>
              <a:rPr lang="it-IT" dirty="0">
                <a:solidFill>
                  <a:schemeClr val="accent1"/>
                </a:solidFill>
              </a:rPr>
              <a:t>Setup</a:t>
            </a:r>
            <a:endParaRPr lang="it-IT"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t>DNS </a:t>
            </a:r>
            <a:r>
              <a:rPr lang="it-IT" dirty="0">
                <a:solidFill>
                  <a:schemeClr val="accent1"/>
                </a:solidFill>
              </a:rPr>
              <a:t>Server </a:t>
            </a:r>
            <a:r>
              <a:rPr lang="it-IT" dirty="0" err="1">
                <a:solidFill>
                  <a:schemeClr val="bg2"/>
                </a:solidFill>
              </a:rPr>
              <a:t>configuration</a:t>
            </a:r>
            <a:endParaRPr lang="it-IT" dirty="0">
              <a:solidFill>
                <a:schemeClr val="bg2"/>
              </a:solidFill>
            </a:endParaRP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Mitigation</a:t>
            </a:r>
            <a:br>
              <a:rPr lang="it-IT" dirty="0"/>
            </a:br>
            <a:r>
              <a:rPr lang="it-IT" dirty="0" err="1">
                <a:solidFill>
                  <a:schemeClr val="accent1"/>
                </a:solidFill>
              </a:rPr>
              <a:t>Mechanisms</a:t>
            </a:r>
            <a:endParaRPr lang="it-IT"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n-US" dirty="0"/>
              <a:t>Combining the capabilities of </a:t>
            </a:r>
            <a:r>
              <a:rPr lang="en-US" dirty="0">
                <a:solidFill>
                  <a:schemeClr val="accent3"/>
                </a:solidFill>
              </a:rPr>
              <a:t>multithreading</a:t>
            </a:r>
            <a:r>
              <a:rPr lang="en-US" dirty="0"/>
              <a:t>, IP </a:t>
            </a:r>
            <a:r>
              <a:rPr lang="en-US" dirty="0">
                <a:solidFill>
                  <a:schemeClr val="accent3"/>
                </a:solidFill>
              </a:rPr>
              <a:t>spoofing</a:t>
            </a:r>
            <a:r>
              <a:rPr lang="en-US" dirty="0"/>
              <a:t>, and </a:t>
            </a:r>
            <a:r>
              <a:rPr lang="en-US" dirty="0">
                <a:solidFill>
                  <a:schemeClr val="accent3"/>
                </a:solidFill>
              </a:rPr>
              <a:t>ping sweeping </a:t>
            </a:r>
            <a:r>
              <a:rPr lang="en-US" dirty="0"/>
              <a:t>to unlock new horizons in cybersecurity attacks!</a:t>
            </a:r>
            <a:endParaRPr lang="en-US" dirty="0">
              <a:solidFill>
                <a:schemeClr val="accent1"/>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8000" dirty="0"/>
              <a:t>Scripts</a:t>
            </a: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4"/>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A script was created to build and send a custom DNS query.</a:t>
            </a:r>
            <a:endParaRPr/>
          </a:p>
          <a:p>
            <a:pPr marL="0" lvl="0" indent="0" algn="l" rtl="0">
              <a:lnSpc>
                <a:spcPct val="115000"/>
              </a:lnSpc>
              <a:spcBef>
                <a:spcPts val="2100"/>
              </a:spcBef>
              <a:spcAft>
                <a:spcPts val="0"/>
              </a:spcAft>
              <a:buSzPts val="1900"/>
              <a:buNone/>
            </a:pPr>
            <a:r>
              <a:rPr lang="en"/>
              <a:t>It allow us to:</a:t>
            </a:r>
            <a:endParaRPr/>
          </a:p>
          <a:p>
            <a:pPr marL="457200" lvl="0" indent="-342900" algn="l" rtl="0">
              <a:lnSpc>
                <a:spcPct val="115000"/>
              </a:lnSpc>
              <a:spcBef>
                <a:spcPts val="2100"/>
              </a:spcBef>
              <a:spcAft>
                <a:spcPts val="0"/>
              </a:spcAft>
              <a:buSzPts val="1800"/>
              <a:buChar char="●"/>
            </a:pPr>
            <a:r>
              <a:rPr lang="en"/>
              <a:t>Different DNS request type</a:t>
            </a:r>
            <a:endParaRPr/>
          </a:p>
          <a:p>
            <a:pPr marL="457200" lvl="0" indent="-342900" algn="l" rtl="0">
              <a:spcBef>
                <a:spcPts val="0"/>
              </a:spcBef>
              <a:spcAft>
                <a:spcPts val="0"/>
              </a:spcAft>
              <a:buSzPts val="1800"/>
              <a:buChar char="●"/>
            </a:pPr>
            <a:r>
              <a:rPr lang="en">
                <a:solidFill>
                  <a:schemeClr val="dk1"/>
                </a:solidFill>
              </a:rPr>
              <a:t>Edit the flags</a:t>
            </a:r>
            <a:endParaRPr/>
          </a:p>
          <a:p>
            <a:pPr marL="457200" lvl="0" indent="-342900" algn="l" rtl="0">
              <a:lnSpc>
                <a:spcPct val="115000"/>
              </a:lnSpc>
              <a:spcBef>
                <a:spcPts val="0"/>
              </a:spcBef>
              <a:spcAft>
                <a:spcPts val="0"/>
              </a:spcAft>
              <a:buSzPts val="1800"/>
              <a:buChar char="●"/>
            </a:pPr>
            <a:r>
              <a:rPr lang="en"/>
              <a:t>Specify spoofed IP</a:t>
            </a:r>
            <a:endParaRPr/>
          </a:p>
          <a:p>
            <a:pPr marL="457200" lvl="0" indent="-342900" algn="l" rtl="0">
              <a:lnSpc>
                <a:spcPct val="115000"/>
              </a:lnSpc>
              <a:spcBef>
                <a:spcPts val="0"/>
              </a:spcBef>
              <a:spcAft>
                <a:spcPts val="0"/>
              </a:spcAft>
              <a:buSzPts val="1800"/>
              <a:buChar char="●"/>
            </a:pPr>
            <a:r>
              <a:rPr lang="en"/>
              <a:t>Use multithreading</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0" name="Google Shape;400;g25182b5b71e_0_42"/>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2100"/>
              </a:spcAft>
              <a:buSzPts val="1900"/>
              <a:buNone/>
            </a:pPr>
            <a:r>
              <a:rPr lang="en" dirty="0"/>
              <a:t>The script was created in python using dnspython library to build the DNS packet and Scapy library to handle the IP header.</a:t>
            </a:r>
            <a:endParaRPr dirty="0"/>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2" name="Google Shape;412;g25182b5b71e_0_29"/>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g25182b5b71e_0_16"/>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sy="102000" algn="ctr" rotWithShape="0">
              <a:srgbClr val="000000">
                <a:alpha val="941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r>
              <a:rPr lang="en" sz="6000" dirty="0">
                <a:solidFill>
                  <a:schemeClr val="accent2"/>
                </a:solidFill>
              </a:rPr>
              <a:t>.</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84741-F706-468E-87AF-CB06C784C6BF}">
  <ds:schemaRefs>
    <ds:schemaRef ds:uri="http://schemas.microsoft.com/sharepoint/v3/contenttype/forms"/>
  </ds:schemaRefs>
</ds:datastoreItem>
</file>

<file path=customXml/itemProps2.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customXml/itemProps3.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1637</TotalTime>
  <Words>3464</Words>
  <Application>Microsoft Macintosh PowerPoint</Application>
  <PresentationFormat>Widescreen</PresentationFormat>
  <Paragraphs>412</Paragraphs>
  <Slides>45</Slides>
  <Notes>44</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45</vt:i4>
      </vt:variant>
    </vt:vector>
  </HeadingPairs>
  <TitlesOfParts>
    <vt:vector size="54" baseType="lpstr">
      <vt:lpstr>Abril Fatface</vt:lpstr>
      <vt:lpstr>Aldrich</vt:lpstr>
      <vt:lpstr>Arial</vt:lpstr>
      <vt:lpstr>Calibri</vt:lpstr>
      <vt:lpstr>Griffy</vt:lpstr>
      <vt:lpstr>Roboto</vt:lpstr>
      <vt:lpstr>Roboto Mono</vt:lpstr>
      <vt:lpstr>Roboto Mono SemiBold</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Scripts</vt:lpstr>
      <vt:lpstr>DNS query</vt:lpstr>
      <vt:lpstr>DNS script</vt:lpstr>
      <vt:lpstr>Multithreading</vt:lpstr>
      <vt:lpstr>IP Spoofing</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Presentazione standard di PowerPoint</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Andrea Alberti</cp:lastModifiedBy>
  <cp:revision>31</cp:revision>
  <dcterms:modified xsi:type="dcterms:W3CDTF">2023-06-13T19:51:47Z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