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66" d="100"/>
          <a:sy n="66" d="100"/>
        </p:scale>
        <p:origin x="877" y="3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2" name="Google Shape;480;p33">
            <a:extLst>
              <a:ext uri="{FF2B5EF4-FFF2-40B4-BE49-F238E27FC236}">
                <a16:creationId xmlns:a16="http://schemas.microsoft.com/office/drawing/2014/main" id="{61DA7A08-8DB6-50C8-C720-84B2E39C3761}"/>
              </a:ext>
            </a:extLst>
          </p:cNvPr>
          <p:cNvSpPr/>
          <p:nvPr/>
        </p:nvSpPr>
        <p:spPr>
          <a:xfrm>
            <a:off x="5435563" y="4256398"/>
            <a:ext cx="5640268" cy="2466373"/>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3" name="Google Shape;488;p33">
            <a:extLst>
              <a:ext uri="{FF2B5EF4-FFF2-40B4-BE49-F238E27FC236}">
                <a16:creationId xmlns:a16="http://schemas.microsoft.com/office/drawing/2014/main" id="{C38FEC3B-828A-9EE6-84B0-DA687D9F77EA}"/>
              </a:ext>
            </a:extLst>
          </p:cNvPr>
          <p:cNvGrpSpPr/>
          <p:nvPr/>
        </p:nvGrpSpPr>
        <p:grpSpPr>
          <a:xfrm>
            <a:off x="5533150" y="4388866"/>
            <a:ext cx="635280" cy="147600"/>
            <a:chOff x="2147366" y="4139382"/>
            <a:chExt cx="635280" cy="147600"/>
          </a:xfrm>
        </p:grpSpPr>
        <p:sp>
          <p:nvSpPr>
            <p:cNvPr id="4" name="Google Shape;489;p33">
              <a:extLst>
                <a:ext uri="{FF2B5EF4-FFF2-40B4-BE49-F238E27FC236}">
                  <a16:creationId xmlns:a16="http://schemas.microsoft.com/office/drawing/2014/main" id="{BAF0D50F-9855-8E2E-4EEA-F9AB7E82154D}"/>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 name="Google Shape;490;p33">
              <a:extLst>
                <a:ext uri="{FF2B5EF4-FFF2-40B4-BE49-F238E27FC236}">
                  <a16:creationId xmlns:a16="http://schemas.microsoft.com/office/drawing/2014/main" id="{F769D95C-B1FC-C516-23BB-1B25A102762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 name="Google Shape;491;p33">
              <a:extLst>
                <a:ext uri="{FF2B5EF4-FFF2-40B4-BE49-F238E27FC236}">
                  <a16:creationId xmlns:a16="http://schemas.microsoft.com/office/drawing/2014/main" id="{ABCD0D6D-0EAF-504A-A1AB-0AB356D8A99E}"/>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 name="Google Shape;399;p24">
            <a:extLst>
              <a:ext uri="{FF2B5EF4-FFF2-40B4-BE49-F238E27FC236}">
                <a16:creationId xmlns:a16="http://schemas.microsoft.com/office/drawing/2014/main" id="{EBBD843F-F2AA-C8F5-D75B-119D65E49D18}"/>
              </a:ext>
            </a:extLst>
          </p:cNvPr>
          <p:cNvSpPr txBox="1">
            <a:spLocks/>
          </p:cNvSpPr>
          <p:nvPr/>
        </p:nvSpPr>
        <p:spPr>
          <a:xfrm>
            <a:off x="7073292" y="4188616"/>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endParaRPr lang="en" sz="2600" b="1" dirty="0">
              <a:solidFill>
                <a:schemeClr val="accent1"/>
              </a:solidFill>
              <a:latin typeface="Roboto Mono"/>
              <a:ea typeface="Roboto Mono"/>
              <a:sym typeface="Roboto Mono"/>
            </a:endParaRPr>
          </a:p>
        </p:txBody>
      </p:sp>
      <p:sp>
        <p:nvSpPr>
          <p:cNvPr id="8" name="Google Shape;395;p24">
            <a:extLst>
              <a:ext uri="{FF2B5EF4-FFF2-40B4-BE49-F238E27FC236}">
                <a16:creationId xmlns:a16="http://schemas.microsoft.com/office/drawing/2014/main" id="{0946883A-B9F7-E457-625A-F7049155FF66}"/>
              </a:ext>
            </a:extLst>
          </p:cNvPr>
          <p:cNvSpPr txBox="1">
            <a:spLocks/>
          </p:cNvSpPr>
          <p:nvPr/>
        </p:nvSpPr>
        <p:spPr>
          <a:xfrm>
            <a:off x="5517353" y="4680084"/>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9" name="Google Shape;395;p24">
            <a:extLst>
              <a:ext uri="{FF2B5EF4-FFF2-40B4-BE49-F238E27FC236}">
                <a16:creationId xmlns:a16="http://schemas.microsoft.com/office/drawing/2014/main" id="{051763DD-CB14-EBB8-748F-48B2EB1C8D87}"/>
              </a:ext>
            </a:extLst>
          </p:cNvPr>
          <p:cNvSpPr txBox="1">
            <a:spLocks/>
          </p:cNvSpPr>
          <p:nvPr/>
        </p:nvSpPr>
        <p:spPr>
          <a:xfrm>
            <a:off x="5680750" y="4820298"/>
            <a:ext cx="5710107" cy="203770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sz="2400" i="1" dirty="0"/>
              <a:t>University of Pavia</a:t>
            </a:r>
          </a:p>
          <a:p>
            <a:pPr marL="0" indent="0">
              <a:spcAft>
                <a:spcPts val="2100"/>
              </a:spcAft>
            </a:pPr>
            <a:r>
              <a:rPr lang="it-IT" dirty="0"/>
              <a:t>Alberti Andrea	 Ligari Davide </a:t>
            </a:r>
            <a:br>
              <a:rPr lang="it-IT" dirty="0"/>
            </a:br>
            <a:r>
              <a:rPr lang="it-IT" dirty="0"/>
              <a:t>Andreoli Cristian	 Scardovi Matteo</a:t>
            </a:r>
            <a:br>
              <a:rPr lang="it-IT" dirty="0"/>
            </a:br>
            <a:r>
              <a:rPr lang="it-IT" dirty="0"/>
              <a:t>Intini Karim</a:t>
            </a:r>
            <a:br>
              <a:rPr lang="it-IT"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dirty="0"/>
              <a:t>A script was created to build and send a custom DNS query.</a:t>
            </a:r>
            <a:endParaRPr dirty="0"/>
          </a:p>
          <a:p>
            <a:pPr marL="0" lvl="0" indent="0" algn="l" rtl="0">
              <a:lnSpc>
                <a:spcPct val="115000"/>
              </a:lnSpc>
              <a:spcBef>
                <a:spcPts val="2100"/>
              </a:spcBef>
              <a:spcAft>
                <a:spcPts val="0"/>
              </a:spcAft>
              <a:buSzPts val="1900"/>
              <a:buNone/>
            </a:pPr>
            <a:r>
              <a:rPr lang="en" dirty="0"/>
              <a:t>It allow us to:</a:t>
            </a:r>
            <a:endParaRPr dirty="0"/>
          </a:p>
          <a:p>
            <a:pPr marL="457200" lvl="0" indent="-342900" algn="l" rtl="0">
              <a:lnSpc>
                <a:spcPct val="115000"/>
              </a:lnSpc>
              <a:spcBef>
                <a:spcPts val="2100"/>
              </a:spcBef>
              <a:spcAft>
                <a:spcPts val="0"/>
              </a:spcAft>
              <a:buSzPts val="1800"/>
              <a:buChar char="●"/>
            </a:pPr>
            <a:r>
              <a:rPr lang="en" dirty="0"/>
              <a:t>Different DNS request type</a:t>
            </a:r>
            <a:endParaRPr dirty="0"/>
          </a:p>
          <a:p>
            <a:pPr marL="457200" lvl="0" indent="-342900" algn="l" rtl="0">
              <a:spcBef>
                <a:spcPts val="0"/>
              </a:spcBef>
              <a:spcAft>
                <a:spcPts val="0"/>
              </a:spcAft>
              <a:buSzPts val="1800"/>
              <a:buChar char="●"/>
            </a:pPr>
            <a:r>
              <a:rPr lang="en" dirty="0">
                <a:solidFill>
                  <a:schemeClr val="dk1"/>
                </a:solidFill>
              </a:rPr>
              <a:t>Edit the flags</a:t>
            </a:r>
            <a:endParaRPr dirty="0"/>
          </a:p>
          <a:p>
            <a:pPr marL="457200" lvl="0" indent="-342900" algn="l" rtl="0">
              <a:lnSpc>
                <a:spcPct val="115000"/>
              </a:lnSpc>
              <a:spcBef>
                <a:spcPts val="0"/>
              </a:spcBef>
              <a:spcAft>
                <a:spcPts val="0"/>
              </a:spcAft>
              <a:buSzPts val="1800"/>
              <a:buChar char="●"/>
            </a:pPr>
            <a:r>
              <a:rPr lang="en" dirty="0"/>
              <a:t>Specify spoofed IP</a:t>
            </a:r>
            <a:endParaRPr dirty="0"/>
          </a:p>
          <a:p>
            <a:pPr marL="457200" lvl="0" indent="-342900" algn="l" rtl="0">
              <a:lnSpc>
                <a:spcPct val="115000"/>
              </a:lnSpc>
              <a:spcBef>
                <a:spcPts val="0"/>
              </a:spcBef>
              <a:spcAft>
                <a:spcPts val="0"/>
              </a:spcAft>
              <a:buSzPts val="1800"/>
              <a:buChar char="●"/>
            </a:pPr>
            <a:r>
              <a:rPr lang="en" dirty="0"/>
              <a:t>Use multithreading</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1873</TotalTime>
  <Words>4252</Words>
  <Application>Microsoft Office PowerPoint</Application>
  <PresentationFormat>Widescreen</PresentationFormat>
  <Paragraphs>454</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Davide Ligari</cp:lastModifiedBy>
  <cp:revision>58</cp:revision>
  <dcterms:modified xsi:type="dcterms:W3CDTF">2023-06-14T08:22:46Z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