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85" d="100"/>
          <a:sy n="85" d="100"/>
        </p:scale>
        <p:origin x="48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158750" indent="0">
              <a:buNone/>
            </a:pPr>
            <a:r>
              <a:rPr lang="en-GB" sz="1800" dirty="0">
                <a:effectLst/>
                <a:latin typeface="Times New Roman" panose="02020603050405020304" pitchFamily="18" charset="0"/>
                <a:ea typeface="Calibri" panose="020F0502020204030204" pitchFamily="34" charset="0"/>
              </a:rPr>
              <a:t>We'll explore the important connection between cybersecurity and network systems.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1834</TotalTime>
  <Words>4248</Words>
  <Application>Microsoft Macintosh PowerPoint</Application>
  <PresentationFormat>Widescreen</PresentationFormat>
  <Paragraphs>455</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karim intini</cp:lastModifiedBy>
  <cp:revision>56</cp:revision>
  <dcterms:modified xsi:type="dcterms:W3CDTF">2023-06-14T06:55:21Z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