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Roboto Mono SemiBold"/>
      <p:regular r:id="rId11"/>
      <p:bold r:id="rId12"/>
      <p:italic r:id="rId13"/>
      <p:boldItalic r:id="rId14"/>
    </p:embeddedFont>
    <p:embeddedFont>
      <p:font typeface="Roboto"/>
      <p:regular r:id="rId15"/>
      <p:bold r:id="rId16"/>
      <p:italic r:id="rId17"/>
      <p:boldItalic r:id="rId18"/>
    </p:embeddedFont>
    <p:embeddedFont>
      <p:font typeface="Abril Fatface"/>
      <p:regular r:id="rId19"/>
    </p:embeddedFont>
    <p:embeddedFont>
      <p:font typeface="Griffy"/>
      <p:regular r:id="rId20"/>
    </p:embeddedFont>
    <p:embeddedFont>
      <p:font typeface="Poppins"/>
      <p:regular r:id="rId21"/>
      <p:bold r:id="rId22"/>
      <p:italic r:id="rId23"/>
      <p:boldItalic r:id="rId24"/>
    </p:embeddedFont>
    <p:embeddedFont>
      <p:font typeface="Roboto Mono"/>
      <p:regular r:id="rId25"/>
      <p:bold r:id="rId26"/>
      <p:italic r:id="rId27"/>
      <p:boldItalic r:id="rId28"/>
    </p:embeddedFont>
    <p:embeddedFont>
      <p:font typeface="Homemade Appl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gHrhYtMAFT60hXrdWB4/WD4K8p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riffy-regular.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omemadeApple-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font" Target="fonts/RobotoMonoSemiBold-regular.fntdata"/><Relationship Id="rId10" Type="http://schemas.openxmlformats.org/officeDocument/2006/relationships/slide" Target="slides/slide5.xml"/><Relationship Id="rId13" Type="http://schemas.openxmlformats.org/officeDocument/2006/relationships/font" Target="fonts/RobotoMonoSemiBold-italic.fntdata"/><Relationship Id="rId12" Type="http://schemas.openxmlformats.org/officeDocument/2006/relationships/font" Target="fonts/RobotoMonoSemiBold-bold.fntdata"/><Relationship Id="rId15" Type="http://schemas.openxmlformats.org/officeDocument/2006/relationships/font" Target="fonts/Roboto-regular.fntdata"/><Relationship Id="rId14" Type="http://schemas.openxmlformats.org/officeDocument/2006/relationships/font" Target="fonts/RobotoMonoSemiBold-boldItalic.fntdata"/><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AbrilFatface-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5182b5b71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25182b5b71e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5182b5b7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5182b5b71e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5182b5b71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25182b5b71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2.png"/><Relationship Id="rId10" Type="http://schemas.openxmlformats.org/officeDocument/2006/relationships/image" Target="../media/image4.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8.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43" name="Shape 43"/>
        <p:cNvGrpSpPr/>
        <p:nvPr/>
      </p:nvGrpSpPr>
      <p:grpSpPr>
        <a:xfrm>
          <a:off x="0" y="0"/>
          <a:ext cx="0" cy="0"/>
          <a:chOff x="0" y="0"/>
          <a:chExt cx="0" cy="0"/>
        </a:xfrm>
      </p:grpSpPr>
      <p:grpSp>
        <p:nvGrpSpPr>
          <p:cNvPr id="44" name="Google Shape;44;p27"/>
          <p:cNvGrpSpPr/>
          <p:nvPr/>
        </p:nvGrpSpPr>
        <p:grpSpPr>
          <a:xfrm>
            <a:off x="852246" y="3768247"/>
            <a:ext cx="3707096" cy="1936167"/>
            <a:chOff x="2176863" y="4518413"/>
            <a:chExt cx="5362500" cy="1301975"/>
          </a:xfrm>
        </p:grpSpPr>
        <p:sp>
          <p:nvSpPr>
            <p:cNvPr id="45" name="Google Shape;45;p27"/>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 name="Google Shape;46;p27"/>
            <p:cNvSpPr/>
            <p:nvPr/>
          </p:nvSpPr>
          <p:spPr>
            <a:xfrm>
              <a:off x="2176863" y="4528288"/>
              <a:ext cx="5362500" cy="1292100"/>
            </a:xfrm>
            <a:prstGeom prst="roundRect">
              <a:avLst>
                <a:gd fmla="val 9303"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7" name="Google Shape;47;p27"/>
          <p:cNvGrpSpPr/>
          <p:nvPr/>
        </p:nvGrpSpPr>
        <p:grpSpPr>
          <a:xfrm>
            <a:off x="987983" y="3878297"/>
            <a:ext cx="635280" cy="147600"/>
            <a:chOff x="2147366" y="4139382"/>
            <a:chExt cx="635280" cy="147600"/>
          </a:xfrm>
        </p:grpSpPr>
        <p:sp>
          <p:nvSpPr>
            <p:cNvPr id="48" name="Google Shape;48;p2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2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 name="Google Shape;50;p2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51" name="Google Shape;51;p27"/>
          <p:cNvSpPr/>
          <p:nvPr/>
        </p:nvSpPr>
        <p:spPr>
          <a:xfrm>
            <a:off x="1618138" y="949638"/>
            <a:ext cx="8893200" cy="41094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52" name="Google Shape;52;p27"/>
          <p:cNvGrpSpPr/>
          <p:nvPr/>
        </p:nvGrpSpPr>
        <p:grpSpPr>
          <a:xfrm>
            <a:off x="1771384" y="1059747"/>
            <a:ext cx="635280" cy="147600"/>
            <a:chOff x="2147366" y="4139382"/>
            <a:chExt cx="635280" cy="147600"/>
          </a:xfrm>
        </p:grpSpPr>
        <p:sp>
          <p:nvSpPr>
            <p:cNvPr id="53" name="Google Shape;53;p2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 name="Google Shape;54;p2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 name="Google Shape;55;p2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56" name="Google Shape;56;p27"/>
          <p:cNvGrpSpPr/>
          <p:nvPr/>
        </p:nvGrpSpPr>
        <p:grpSpPr>
          <a:xfrm>
            <a:off x="5520051" y="4606376"/>
            <a:ext cx="5362500" cy="1301975"/>
            <a:chOff x="2176863" y="4518413"/>
            <a:chExt cx="5362500" cy="1301975"/>
          </a:xfrm>
        </p:grpSpPr>
        <p:sp>
          <p:nvSpPr>
            <p:cNvPr id="57" name="Google Shape;57;p27"/>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 name="Google Shape;58;p27"/>
            <p:cNvSpPr/>
            <p:nvPr/>
          </p:nvSpPr>
          <p:spPr>
            <a:xfrm>
              <a:off x="2176863" y="4528288"/>
              <a:ext cx="5362500" cy="1292100"/>
            </a:xfrm>
            <a:prstGeom prst="roundRect">
              <a:avLst>
                <a:gd fmla="val 9303"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59" name="Google Shape;59;p27"/>
          <p:cNvGrpSpPr/>
          <p:nvPr/>
        </p:nvGrpSpPr>
        <p:grpSpPr>
          <a:xfrm>
            <a:off x="5655734" y="4716497"/>
            <a:ext cx="635280" cy="147600"/>
            <a:chOff x="2147366" y="4139382"/>
            <a:chExt cx="635280" cy="147600"/>
          </a:xfrm>
        </p:grpSpPr>
        <p:sp>
          <p:nvSpPr>
            <p:cNvPr id="60" name="Google Shape;60;p2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 name="Google Shape;61;p2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 name="Google Shape;62;p2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63" name="Google Shape;63;p27"/>
          <p:cNvSpPr txBox="1"/>
          <p:nvPr>
            <p:ph type="title"/>
          </p:nvPr>
        </p:nvSpPr>
        <p:spPr>
          <a:xfrm>
            <a:off x="2176875" y="1137800"/>
            <a:ext cx="6796800" cy="3227700"/>
          </a:xfrm>
          <a:prstGeom prst="rect">
            <a:avLst/>
          </a:prstGeom>
          <a:noFill/>
          <a:ln>
            <a:noFill/>
          </a:ln>
        </p:spPr>
        <p:txBody>
          <a:bodyPr anchorCtr="0" anchor="t" bIns="121900" lIns="121900" spcFirstLastPara="1" rIns="121900" wrap="square" tIns="121900">
            <a:noAutofit/>
          </a:bodyPr>
          <a:lstStyle>
            <a:lvl1pPr lvl="0" algn="l">
              <a:lnSpc>
                <a:spcPct val="80000"/>
              </a:lnSpc>
              <a:spcBef>
                <a:spcPts val="0"/>
              </a:spcBef>
              <a:spcAft>
                <a:spcPts val="0"/>
              </a:spcAft>
              <a:buSzPts val="7000"/>
              <a:buNone/>
              <a:defRPr sz="700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p:txBody>
      </p:sp>
      <p:sp>
        <p:nvSpPr>
          <p:cNvPr id="64" name="Google Shape;64;p27"/>
          <p:cNvSpPr txBox="1"/>
          <p:nvPr>
            <p:ph idx="1" type="subTitle"/>
          </p:nvPr>
        </p:nvSpPr>
        <p:spPr>
          <a:xfrm>
            <a:off x="5733525" y="4974200"/>
            <a:ext cx="4935600" cy="7980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a:lvl1pPr>
            <a:lvl2pPr lvl="1" algn="ctr">
              <a:lnSpc>
                <a:spcPct val="115000"/>
              </a:lnSpc>
              <a:spcBef>
                <a:spcPts val="2100"/>
              </a:spcBef>
              <a:spcAft>
                <a:spcPts val="0"/>
              </a:spcAft>
              <a:buSzPts val="1800"/>
              <a:buNone/>
              <a:defRPr/>
            </a:lvl2pPr>
            <a:lvl3pPr lvl="2" algn="ctr">
              <a:lnSpc>
                <a:spcPct val="115000"/>
              </a:lnSpc>
              <a:spcBef>
                <a:spcPts val="2100"/>
              </a:spcBef>
              <a:spcAft>
                <a:spcPts val="0"/>
              </a:spcAft>
              <a:buSzPts val="1800"/>
              <a:buNone/>
              <a:defRPr/>
            </a:lvl3pPr>
            <a:lvl4pPr lvl="3" algn="ctr">
              <a:lnSpc>
                <a:spcPct val="115000"/>
              </a:lnSpc>
              <a:spcBef>
                <a:spcPts val="2100"/>
              </a:spcBef>
              <a:spcAft>
                <a:spcPts val="0"/>
              </a:spcAft>
              <a:buSzPts val="1800"/>
              <a:buNone/>
              <a:defRPr/>
            </a:lvl4pPr>
            <a:lvl5pPr lvl="4" algn="ctr">
              <a:lnSpc>
                <a:spcPct val="115000"/>
              </a:lnSpc>
              <a:spcBef>
                <a:spcPts val="2100"/>
              </a:spcBef>
              <a:spcAft>
                <a:spcPts val="0"/>
              </a:spcAft>
              <a:buSzPts val="1800"/>
              <a:buNone/>
              <a:defRPr/>
            </a:lvl5pPr>
            <a:lvl6pPr lvl="5" algn="ctr">
              <a:lnSpc>
                <a:spcPct val="115000"/>
              </a:lnSpc>
              <a:spcBef>
                <a:spcPts val="2100"/>
              </a:spcBef>
              <a:spcAft>
                <a:spcPts val="0"/>
              </a:spcAft>
              <a:buSzPts val="1800"/>
              <a:buNone/>
              <a:defRPr/>
            </a:lvl6pPr>
            <a:lvl7pPr lvl="6" algn="ctr">
              <a:lnSpc>
                <a:spcPct val="115000"/>
              </a:lnSpc>
              <a:spcBef>
                <a:spcPts val="2100"/>
              </a:spcBef>
              <a:spcAft>
                <a:spcPts val="0"/>
              </a:spcAft>
              <a:buSzPts val="1800"/>
              <a:buNone/>
              <a:defRPr/>
            </a:lvl7pPr>
            <a:lvl8pPr lvl="7" algn="ctr">
              <a:lnSpc>
                <a:spcPct val="115000"/>
              </a:lnSpc>
              <a:spcBef>
                <a:spcPts val="2100"/>
              </a:spcBef>
              <a:spcAft>
                <a:spcPts val="0"/>
              </a:spcAft>
              <a:buSzPts val="1800"/>
              <a:buNone/>
              <a:defRPr/>
            </a:lvl8pPr>
            <a:lvl9pPr lvl="8" algn="ctr">
              <a:lnSpc>
                <a:spcPct val="115000"/>
              </a:lnSpc>
              <a:spcBef>
                <a:spcPts val="2100"/>
              </a:spcBef>
              <a:spcAft>
                <a:spcPts val="2100"/>
              </a:spcAft>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95" name="Shape 195"/>
        <p:cNvGrpSpPr/>
        <p:nvPr/>
      </p:nvGrpSpPr>
      <p:grpSpPr>
        <a:xfrm>
          <a:off x="0" y="0"/>
          <a:ext cx="0" cy="0"/>
          <a:chOff x="0" y="0"/>
          <a:chExt cx="0" cy="0"/>
        </a:xfrm>
      </p:grpSpPr>
      <p:sp>
        <p:nvSpPr>
          <p:cNvPr id="196" name="Google Shape;196;p36"/>
          <p:cNvSpPr txBox="1"/>
          <p:nvPr>
            <p:ph type="title"/>
          </p:nvPr>
        </p:nvSpPr>
        <p:spPr>
          <a:xfrm>
            <a:off x="411275" y="1727000"/>
            <a:ext cx="4458300" cy="2377200"/>
          </a:xfrm>
          <a:prstGeom prst="rect">
            <a:avLst/>
          </a:prstGeom>
          <a:noFill/>
          <a:ln>
            <a:noFill/>
          </a:ln>
        </p:spPr>
        <p:txBody>
          <a:bodyPr anchorCtr="0" anchor="ctr" bIns="121900" lIns="121900" spcFirstLastPara="1" rIns="121900" wrap="square" tIns="121900">
            <a:noAutofit/>
          </a:bodyPr>
          <a:lstStyle>
            <a:lvl1pPr lvl="0" algn="l">
              <a:lnSpc>
                <a:spcPct val="80000"/>
              </a:lnSpc>
              <a:spcBef>
                <a:spcPts val="0"/>
              </a:spcBef>
              <a:spcAft>
                <a:spcPts val="0"/>
              </a:spcAft>
              <a:buSzPts val="6000"/>
              <a:buNone/>
              <a:defRPr sz="6000"/>
            </a:lvl1pPr>
            <a:lvl2pPr lvl="1" algn="l">
              <a:lnSpc>
                <a:spcPct val="80000"/>
              </a:lnSpc>
              <a:spcBef>
                <a:spcPts val="0"/>
              </a:spcBef>
              <a:spcAft>
                <a:spcPts val="0"/>
              </a:spcAft>
              <a:buSzPts val="15000"/>
              <a:buNone/>
              <a:defRPr sz="15000"/>
            </a:lvl2pPr>
            <a:lvl3pPr lvl="2" algn="l">
              <a:lnSpc>
                <a:spcPct val="80000"/>
              </a:lnSpc>
              <a:spcBef>
                <a:spcPts val="0"/>
              </a:spcBef>
              <a:spcAft>
                <a:spcPts val="0"/>
              </a:spcAft>
              <a:buSzPts val="15000"/>
              <a:buNone/>
              <a:defRPr sz="15000"/>
            </a:lvl3pPr>
            <a:lvl4pPr lvl="3" algn="l">
              <a:lnSpc>
                <a:spcPct val="80000"/>
              </a:lnSpc>
              <a:spcBef>
                <a:spcPts val="0"/>
              </a:spcBef>
              <a:spcAft>
                <a:spcPts val="0"/>
              </a:spcAft>
              <a:buSzPts val="15000"/>
              <a:buNone/>
              <a:defRPr sz="15000"/>
            </a:lvl4pPr>
            <a:lvl5pPr lvl="4" algn="l">
              <a:lnSpc>
                <a:spcPct val="80000"/>
              </a:lnSpc>
              <a:spcBef>
                <a:spcPts val="0"/>
              </a:spcBef>
              <a:spcAft>
                <a:spcPts val="0"/>
              </a:spcAft>
              <a:buSzPts val="15000"/>
              <a:buNone/>
              <a:defRPr sz="15000"/>
            </a:lvl5pPr>
            <a:lvl6pPr lvl="5" algn="l">
              <a:lnSpc>
                <a:spcPct val="80000"/>
              </a:lnSpc>
              <a:spcBef>
                <a:spcPts val="0"/>
              </a:spcBef>
              <a:spcAft>
                <a:spcPts val="0"/>
              </a:spcAft>
              <a:buSzPts val="15000"/>
              <a:buNone/>
              <a:defRPr sz="15000"/>
            </a:lvl6pPr>
            <a:lvl7pPr lvl="6" algn="l">
              <a:lnSpc>
                <a:spcPct val="80000"/>
              </a:lnSpc>
              <a:spcBef>
                <a:spcPts val="0"/>
              </a:spcBef>
              <a:spcAft>
                <a:spcPts val="0"/>
              </a:spcAft>
              <a:buSzPts val="15000"/>
              <a:buNone/>
              <a:defRPr sz="15000"/>
            </a:lvl7pPr>
            <a:lvl8pPr lvl="7" algn="l">
              <a:lnSpc>
                <a:spcPct val="80000"/>
              </a:lnSpc>
              <a:spcBef>
                <a:spcPts val="0"/>
              </a:spcBef>
              <a:spcAft>
                <a:spcPts val="0"/>
              </a:spcAft>
              <a:buSzPts val="15000"/>
              <a:buNone/>
              <a:defRPr sz="15000"/>
            </a:lvl8pPr>
            <a:lvl9pPr lvl="8" algn="l">
              <a:lnSpc>
                <a:spcPct val="80000"/>
              </a:lnSpc>
              <a:spcBef>
                <a:spcPts val="0"/>
              </a:spcBef>
              <a:spcAft>
                <a:spcPts val="0"/>
              </a:spcAft>
              <a:buSzPts val="15000"/>
              <a:buNone/>
              <a:defRPr sz="15000"/>
            </a:lvl9pPr>
          </a:lstStyle>
          <a:p/>
        </p:txBody>
      </p:sp>
      <p:sp>
        <p:nvSpPr>
          <p:cNvPr id="197" name="Google Shape;197;p36"/>
          <p:cNvSpPr txBox="1"/>
          <p:nvPr>
            <p:ph idx="1" type="subTitle"/>
          </p:nvPr>
        </p:nvSpPr>
        <p:spPr>
          <a:xfrm>
            <a:off x="411275" y="5029775"/>
            <a:ext cx="44583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a:lvl2pPr>
            <a:lvl3pPr lvl="2" algn="l">
              <a:lnSpc>
                <a:spcPct val="115000"/>
              </a:lnSpc>
              <a:spcBef>
                <a:spcPts val="2100"/>
              </a:spcBef>
              <a:spcAft>
                <a:spcPts val="0"/>
              </a:spcAft>
              <a:buSzPts val="1800"/>
              <a:buNone/>
              <a:defRPr sz="1800"/>
            </a:lvl3pPr>
            <a:lvl4pPr lvl="3" algn="l">
              <a:lnSpc>
                <a:spcPct val="115000"/>
              </a:lnSpc>
              <a:spcBef>
                <a:spcPts val="2100"/>
              </a:spcBef>
              <a:spcAft>
                <a:spcPts val="0"/>
              </a:spcAft>
              <a:buSzPts val="1800"/>
              <a:buNone/>
              <a:defRPr sz="1800"/>
            </a:lvl4pPr>
            <a:lvl5pPr lvl="4" algn="l">
              <a:lnSpc>
                <a:spcPct val="115000"/>
              </a:lnSpc>
              <a:spcBef>
                <a:spcPts val="2100"/>
              </a:spcBef>
              <a:spcAft>
                <a:spcPts val="0"/>
              </a:spcAft>
              <a:buSzPts val="1800"/>
              <a:buNone/>
              <a:defRPr sz="1800"/>
            </a:lvl5pPr>
            <a:lvl6pPr lvl="5" algn="l">
              <a:lnSpc>
                <a:spcPct val="115000"/>
              </a:lnSpc>
              <a:spcBef>
                <a:spcPts val="2100"/>
              </a:spcBef>
              <a:spcAft>
                <a:spcPts val="0"/>
              </a:spcAft>
              <a:buSzPts val="1800"/>
              <a:buNone/>
              <a:defRPr sz="1800"/>
            </a:lvl6pPr>
            <a:lvl7pPr lvl="6" algn="l">
              <a:lnSpc>
                <a:spcPct val="115000"/>
              </a:lnSpc>
              <a:spcBef>
                <a:spcPts val="2100"/>
              </a:spcBef>
              <a:spcAft>
                <a:spcPts val="0"/>
              </a:spcAft>
              <a:buSzPts val="1800"/>
              <a:buNone/>
              <a:defRPr sz="1800"/>
            </a:lvl7pPr>
            <a:lvl8pPr lvl="7" algn="l">
              <a:lnSpc>
                <a:spcPct val="115000"/>
              </a:lnSpc>
              <a:spcBef>
                <a:spcPts val="2100"/>
              </a:spcBef>
              <a:spcAft>
                <a:spcPts val="0"/>
              </a:spcAft>
              <a:buSzPts val="1800"/>
              <a:buNone/>
              <a:defRPr sz="1800"/>
            </a:lvl8pPr>
            <a:lvl9pPr lvl="8" algn="l">
              <a:lnSpc>
                <a:spcPct val="115000"/>
              </a:lnSpc>
              <a:spcBef>
                <a:spcPts val="2100"/>
              </a:spcBef>
              <a:spcAft>
                <a:spcPts val="210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98" name="Shape 198"/>
        <p:cNvGrpSpPr/>
        <p:nvPr/>
      </p:nvGrpSpPr>
      <p:grpSpPr>
        <a:xfrm>
          <a:off x="0" y="0"/>
          <a:ext cx="0" cy="0"/>
          <a:chOff x="0" y="0"/>
          <a:chExt cx="0" cy="0"/>
        </a:xfrm>
      </p:grpSpPr>
      <p:sp>
        <p:nvSpPr>
          <p:cNvPr id="199" name="Google Shape;199;p37"/>
          <p:cNvSpPr/>
          <p:nvPr/>
        </p:nvSpPr>
        <p:spPr>
          <a:xfrm>
            <a:off x="8287500" y="2328800"/>
            <a:ext cx="3429300" cy="35949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00" name="Google Shape;200;p37"/>
          <p:cNvGrpSpPr/>
          <p:nvPr/>
        </p:nvGrpSpPr>
        <p:grpSpPr>
          <a:xfrm>
            <a:off x="8429771" y="2458834"/>
            <a:ext cx="635280" cy="147600"/>
            <a:chOff x="2147366" y="4139382"/>
            <a:chExt cx="635280" cy="147600"/>
          </a:xfrm>
        </p:grpSpPr>
        <p:sp>
          <p:nvSpPr>
            <p:cNvPr id="201" name="Google Shape;201;p3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2" name="Google Shape;202;p3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3" name="Google Shape;203;p3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04" name="Google Shape;204;p37"/>
          <p:cNvSpPr/>
          <p:nvPr/>
        </p:nvSpPr>
        <p:spPr>
          <a:xfrm>
            <a:off x="4381350" y="1762275"/>
            <a:ext cx="3429300" cy="35949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5" name="Google Shape;205;p37"/>
          <p:cNvSpPr/>
          <p:nvPr/>
        </p:nvSpPr>
        <p:spPr>
          <a:xfrm>
            <a:off x="4381350" y="1762275"/>
            <a:ext cx="3429300" cy="3594900"/>
          </a:xfrm>
          <a:prstGeom prst="roundRect">
            <a:avLst>
              <a:gd fmla="val 3539"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06" name="Google Shape;206;p37"/>
          <p:cNvGrpSpPr/>
          <p:nvPr/>
        </p:nvGrpSpPr>
        <p:grpSpPr>
          <a:xfrm>
            <a:off x="4523621" y="1892309"/>
            <a:ext cx="635280" cy="147600"/>
            <a:chOff x="2147366" y="4139382"/>
            <a:chExt cx="635280" cy="147600"/>
          </a:xfrm>
        </p:grpSpPr>
        <p:sp>
          <p:nvSpPr>
            <p:cNvPr id="207" name="Google Shape;207;p3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8" name="Google Shape;208;p3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9" name="Google Shape;209;p3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10" name="Google Shape;210;p37"/>
          <p:cNvSpPr/>
          <p:nvPr/>
        </p:nvSpPr>
        <p:spPr>
          <a:xfrm>
            <a:off x="475200" y="2300850"/>
            <a:ext cx="3429300" cy="35949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11" name="Google Shape;211;p37"/>
          <p:cNvGrpSpPr/>
          <p:nvPr/>
        </p:nvGrpSpPr>
        <p:grpSpPr>
          <a:xfrm>
            <a:off x="617471" y="2430884"/>
            <a:ext cx="635280" cy="147600"/>
            <a:chOff x="2147366" y="4139382"/>
            <a:chExt cx="635280" cy="147600"/>
          </a:xfrm>
        </p:grpSpPr>
        <p:sp>
          <p:nvSpPr>
            <p:cNvPr id="212" name="Google Shape;212;p3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3" name="Google Shape;213;p3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4" name="Google Shape;214;p3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15" name="Google Shape;215;p37"/>
          <p:cNvSpPr txBox="1"/>
          <p:nvPr>
            <p:ph type="title"/>
          </p:nvPr>
        </p:nvSpPr>
        <p:spPr>
          <a:xfrm>
            <a:off x="715025" y="2922350"/>
            <a:ext cx="2948400" cy="1188600"/>
          </a:xfrm>
          <a:prstGeom prst="rect">
            <a:avLst/>
          </a:prstGeom>
          <a:noFill/>
          <a:ln>
            <a:noFill/>
          </a:ln>
        </p:spPr>
        <p:txBody>
          <a:bodyPr anchorCtr="0" anchor="b" bIns="121900" lIns="121900" spcFirstLastPara="1" rIns="121900" wrap="square" tIns="121900">
            <a:noAutofit/>
          </a:bodyPr>
          <a:lstStyle>
            <a:lvl1pPr lvl="0" algn="ctr">
              <a:lnSpc>
                <a:spcPct val="80000"/>
              </a:lnSpc>
              <a:spcBef>
                <a:spcPts val="0"/>
              </a:spcBef>
              <a:spcAft>
                <a:spcPts val="0"/>
              </a:spcAft>
              <a:buSzPts val="7000"/>
              <a:buNone/>
              <a:defRPr b="0" sz="7000">
                <a:latin typeface="Roboto Mono SemiBold"/>
                <a:ea typeface="Roboto Mono SemiBold"/>
                <a:cs typeface="Roboto Mono SemiBold"/>
                <a:sym typeface="Roboto Mono SemiBold"/>
              </a:defRPr>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p:txBody>
      </p:sp>
      <p:sp>
        <p:nvSpPr>
          <p:cNvPr id="216" name="Google Shape;216;p37"/>
          <p:cNvSpPr txBox="1"/>
          <p:nvPr>
            <p:ph idx="2" type="title"/>
          </p:nvPr>
        </p:nvSpPr>
        <p:spPr>
          <a:xfrm>
            <a:off x="715025" y="364775"/>
            <a:ext cx="107148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17" name="Google Shape;217;p37"/>
          <p:cNvSpPr txBox="1"/>
          <p:nvPr>
            <p:ph idx="3" type="title"/>
          </p:nvPr>
        </p:nvSpPr>
        <p:spPr>
          <a:xfrm>
            <a:off x="4598239" y="2465150"/>
            <a:ext cx="2948400" cy="1188600"/>
          </a:xfrm>
          <a:prstGeom prst="rect">
            <a:avLst/>
          </a:prstGeom>
          <a:noFill/>
          <a:ln>
            <a:noFill/>
          </a:ln>
        </p:spPr>
        <p:txBody>
          <a:bodyPr anchorCtr="0" anchor="b" bIns="121900" lIns="121900" spcFirstLastPara="1" rIns="121900" wrap="square" tIns="121900">
            <a:noAutofit/>
          </a:bodyPr>
          <a:lstStyle>
            <a:lvl1pPr lvl="0" algn="ctr">
              <a:lnSpc>
                <a:spcPct val="80000"/>
              </a:lnSpc>
              <a:spcBef>
                <a:spcPts val="0"/>
              </a:spcBef>
              <a:spcAft>
                <a:spcPts val="0"/>
              </a:spcAft>
              <a:buSzPts val="7000"/>
              <a:buNone/>
              <a:defRPr b="0" sz="7000">
                <a:latin typeface="Roboto Mono SemiBold"/>
                <a:ea typeface="Roboto Mono SemiBold"/>
                <a:cs typeface="Roboto Mono SemiBold"/>
                <a:sym typeface="Roboto Mono SemiBold"/>
              </a:defRPr>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p:txBody>
      </p:sp>
      <p:sp>
        <p:nvSpPr>
          <p:cNvPr id="218" name="Google Shape;218;p37"/>
          <p:cNvSpPr txBox="1"/>
          <p:nvPr>
            <p:ph idx="4" type="title"/>
          </p:nvPr>
        </p:nvSpPr>
        <p:spPr>
          <a:xfrm>
            <a:off x="8481454" y="2922350"/>
            <a:ext cx="2948400" cy="1188600"/>
          </a:xfrm>
          <a:prstGeom prst="rect">
            <a:avLst/>
          </a:prstGeom>
          <a:noFill/>
          <a:ln>
            <a:noFill/>
          </a:ln>
        </p:spPr>
        <p:txBody>
          <a:bodyPr anchorCtr="0" anchor="b" bIns="121900" lIns="121900" spcFirstLastPara="1" rIns="121900" wrap="square" tIns="121900">
            <a:noAutofit/>
          </a:bodyPr>
          <a:lstStyle>
            <a:lvl1pPr lvl="0" algn="ctr">
              <a:lnSpc>
                <a:spcPct val="80000"/>
              </a:lnSpc>
              <a:spcBef>
                <a:spcPts val="0"/>
              </a:spcBef>
              <a:spcAft>
                <a:spcPts val="0"/>
              </a:spcAft>
              <a:buSzPts val="7000"/>
              <a:buNone/>
              <a:defRPr b="0" sz="7000">
                <a:latin typeface="Roboto Mono SemiBold"/>
                <a:ea typeface="Roboto Mono SemiBold"/>
                <a:cs typeface="Roboto Mono SemiBold"/>
                <a:sym typeface="Roboto Mono SemiBold"/>
              </a:defRPr>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p:txBody>
      </p:sp>
      <p:sp>
        <p:nvSpPr>
          <p:cNvPr id="219" name="Google Shape;219;p37"/>
          <p:cNvSpPr txBox="1"/>
          <p:nvPr>
            <p:ph idx="1" type="body"/>
          </p:nvPr>
        </p:nvSpPr>
        <p:spPr>
          <a:xfrm>
            <a:off x="8481446" y="416392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220" name="Google Shape;220;p37"/>
          <p:cNvSpPr txBox="1"/>
          <p:nvPr>
            <p:ph idx="5" type="body"/>
          </p:nvPr>
        </p:nvSpPr>
        <p:spPr>
          <a:xfrm>
            <a:off x="4598236" y="36955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221" name="Google Shape;221;p37"/>
          <p:cNvSpPr txBox="1"/>
          <p:nvPr>
            <p:ph idx="6" type="body"/>
          </p:nvPr>
        </p:nvSpPr>
        <p:spPr>
          <a:xfrm>
            <a:off x="715025" y="41527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22" name="Shape 222"/>
        <p:cNvGrpSpPr/>
        <p:nvPr/>
      </p:nvGrpSpPr>
      <p:grpSpPr>
        <a:xfrm>
          <a:off x="0" y="0"/>
          <a:ext cx="0" cy="0"/>
          <a:chOff x="0" y="0"/>
          <a:chExt cx="0" cy="0"/>
        </a:xfrm>
      </p:grpSpPr>
      <p:sp>
        <p:nvSpPr>
          <p:cNvPr id="223" name="Google Shape;223;p38"/>
          <p:cNvSpPr/>
          <p:nvPr/>
        </p:nvSpPr>
        <p:spPr>
          <a:xfrm>
            <a:off x="637675" y="1652150"/>
            <a:ext cx="109947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24" name="Google Shape;224;p38"/>
          <p:cNvGrpSpPr/>
          <p:nvPr/>
        </p:nvGrpSpPr>
        <p:grpSpPr>
          <a:xfrm>
            <a:off x="790921" y="1762259"/>
            <a:ext cx="635280" cy="147600"/>
            <a:chOff x="2147366" y="4139382"/>
            <a:chExt cx="635280" cy="147600"/>
          </a:xfrm>
        </p:grpSpPr>
        <p:sp>
          <p:nvSpPr>
            <p:cNvPr id="225" name="Google Shape;225;p3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6" name="Google Shape;226;p3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7" name="Google Shape;227;p3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28" name="Google Shape;228;p38"/>
          <p:cNvSpPr txBox="1"/>
          <p:nvPr>
            <p:ph idx="1" type="subTitle"/>
          </p:nvPr>
        </p:nvSpPr>
        <p:spPr>
          <a:xfrm>
            <a:off x="1068150" y="2392200"/>
            <a:ext cx="30180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solidFill>
                  <a:schemeClr val="accent3"/>
                </a:solidFill>
              </a:defRPr>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229" name="Google Shape;229;p38"/>
          <p:cNvSpPr txBox="1"/>
          <p:nvPr>
            <p:ph idx="2" type="subTitle"/>
          </p:nvPr>
        </p:nvSpPr>
        <p:spPr>
          <a:xfrm>
            <a:off x="1068150" y="4248925"/>
            <a:ext cx="30180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solidFill>
                  <a:schemeClr val="accent2"/>
                </a:solidFill>
              </a:defRPr>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230" name="Google Shape;230;p38"/>
          <p:cNvSpPr txBox="1"/>
          <p:nvPr>
            <p:ph idx="3" type="subTitle"/>
          </p:nvPr>
        </p:nvSpPr>
        <p:spPr>
          <a:xfrm>
            <a:off x="8181360" y="2401580"/>
            <a:ext cx="30180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solidFill>
                  <a:schemeClr val="accent1"/>
                </a:solidFill>
              </a:defRPr>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231" name="Google Shape;231;p38"/>
          <p:cNvSpPr txBox="1"/>
          <p:nvPr>
            <p:ph idx="4" type="subTitle"/>
          </p:nvPr>
        </p:nvSpPr>
        <p:spPr>
          <a:xfrm>
            <a:off x="4643968" y="2409550"/>
            <a:ext cx="30180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solidFill>
                  <a:schemeClr val="accent2"/>
                </a:solidFill>
              </a:defRPr>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232" name="Google Shape;232;p38"/>
          <p:cNvSpPr txBox="1"/>
          <p:nvPr>
            <p:ph idx="5" type="subTitle"/>
          </p:nvPr>
        </p:nvSpPr>
        <p:spPr>
          <a:xfrm>
            <a:off x="4643968" y="4248925"/>
            <a:ext cx="30180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solidFill>
                  <a:schemeClr val="accent1"/>
                </a:solidFill>
              </a:defRPr>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233" name="Google Shape;233;p38"/>
          <p:cNvSpPr txBox="1"/>
          <p:nvPr>
            <p:ph idx="6" type="subTitle"/>
          </p:nvPr>
        </p:nvSpPr>
        <p:spPr>
          <a:xfrm>
            <a:off x="8181360" y="4230380"/>
            <a:ext cx="30180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solidFill>
                  <a:schemeClr val="accent3"/>
                </a:solidFill>
              </a:defRPr>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234" name="Google Shape;234;p38"/>
          <p:cNvSpPr txBox="1"/>
          <p:nvPr>
            <p:ph type="title"/>
          </p:nvPr>
        </p:nvSpPr>
        <p:spPr>
          <a:xfrm>
            <a:off x="720400" y="364775"/>
            <a:ext cx="10911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35" name="Google Shape;235;p38"/>
          <p:cNvSpPr txBox="1"/>
          <p:nvPr>
            <p:ph idx="7" type="body"/>
          </p:nvPr>
        </p:nvSpPr>
        <p:spPr>
          <a:xfrm>
            <a:off x="4643968" y="2818400"/>
            <a:ext cx="30180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36" name="Google Shape;236;p38"/>
          <p:cNvSpPr txBox="1"/>
          <p:nvPr>
            <p:ph idx="8" type="body"/>
          </p:nvPr>
        </p:nvSpPr>
        <p:spPr>
          <a:xfrm>
            <a:off x="8181360" y="4647200"/>
            <a:ext cx="30180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37" name="Google Shape;237;p38"/>
          <p:cNvSpPr txBox="1"/>
          <p:nvPr>
            <p:ph idx="9" type="body"/>
          </p:nvPr>
        </p:nvSpPr>
        <p:spPr>
          <a:xfrm>
            <a:off x="4643968" y="4647200"/>
            <a:ext cx="30180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38" name="Google Shape;238;p38"/>
          <p:cNvSpPr txBox="1"/>
          <p:nvPr>
            <p:ph idx="13" type="body"/>
          </p:nvPr>
        </p:nvSpPr>
        <p:spPr>
          <a:xfrm>
            <a:off x="1068150" y="2818400"/>
            <a:ext cx="30180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39" name="Google Shape;239;p38"/>
          <p:cNvSpPr txBox="1"/>
          <p:nvPr>
            <p:ph idx="14" type="body"/>
          </p:nvPr>
        </p:nvSpPr>
        <p:spPr>
          <a:xfrm>
            <a:off x="8181360" y="2818400"/>
            <a:ext cx="30180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40" name="Google Shape;240;p38"/>
          <p:cNvSpPr txBox="1"/>
          <p:nvPr>
            <p:ph idx="15" type="body"/>
          </p:nvPr>
        </p:nvSpPr>
        <p:spPr>
          <a:xfrm>
            <a:off x="1068150" y="4647200"/>
            <a:ext cx="30180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241" name="Shape 241"/>
        <p:cNvGrpSpPr/>
        <p:nvPr/>
      </p:nvGrpSpPr>
      <p:grpSpPr>
        <a:xfrm>
          <a:off x="0" y="0"/>
          <a:ext cx="0" cy="0"/>
          <a:chOff x="0" y="0"/>
          <a:chExt cx="0" cy="0"/>
        </a:xfrm>
      </p:grpSpPr>
      <p:sp>
        <p:nvSpPr>
          <p:cNvPr id="242" name="Google Shape;242;p39"/>
          <p:cNvSpPr/>
          <p:nvPr/>
        </p:nvSpPr>
        <p:spPr>
          <a:xfrm>
            <a:off x="8017650" y="2301500"/>
            <a:ext cx="3145200" cy="39030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3" name="Google Shape;243;p39"/>
          <p:cNvSpPr/>
          <p:nvPr/>
        </p:nvSpPr>
        <p:spPr>
          <a:xfrm>
            <a:off x="4470150" y="2301500"/>
            <a:ext cx="3145200" cy="39030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4" name="Google Shape;244;p39"/>
          <p:cNvSpPr/>
          <p:nvPr/>
        </p:nvSpPr>
        <p:spPr>
          <a:xfrm>
            <a:off x="922650" y="2301500"/>
            <a:ext cx="3145200" cy="39030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45" name="Google Shape;245;p39"/>
          <p:cNvGrpSpPr/>
          <p:nvPr/>
        </p:nvGrpSpPr>
        <p:grpSpPr>
          <a:xfrm>
            <a:off x="1477800" y="1631525"/>
            <a:ext cx="2081400" cy="1649100"/>
            <a:chOff x="1381925" y="1555325"/>
            <a:chExt cx="2081400" cy="1649100"/>
          </a:xfrm>
        </p:grpSpPr>
        <p:sp>
          <p:nvSpPr>
            <p:cNvPr id="246" name="Google Shape;246;p39"/>
            <p:cNvSpPr/>
            <p:nvPr/>
          </p:nvSpPr>
          <p:spPr>
            <a:xfrm>
              <a:off x="1381925" y="1555325"/>
              <a:ext cx="2081400" cy="16491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7" name="Google Shape;247;p39"/>
            <p:cNvSpPr/>
            <p:nvPr/>
          </p:nvSpPr>
          <p:spPr>
            <a:xfrm>
              <a:off x="1381925" y="1555325"/>
              <a:ext cx="2081400" cy="1649100"/>
            </a:xfrm>
            <a:prstGeom prst="roundRect">
              <a:avLst>
                <a:gd fmla="val 3539"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248" name="Google Shape;248;p39"/>
          <p:cNvGrpSpPr/>
          <p:nvPr/>
        </p:nvGrpSpPr>
        <p:grpSpPr>
          <a:xfrm>
            <a:off x="1556171" y="1743134"/>
            <a:ext cx="635280" cy="147600"/>
            <a:chOff x="2147366" y="4139382"/>
            <a:chExt cx="635280" cy="147600"/>
          </a:xfrm>
        </p:grpSpPr>
        <p:sp>
          <p:nvSpPr>
            <p:cNvPr id="249" name="Google Shape;249;p3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0" name="Google Shape;250;p3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1" name="Google Shape;251;p3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252" name="Google Shape;252;p39"/>
          <p:cNvGrpSpPr/>
          <p:nvPr/>
        </p:nvGrpSpPr>
        <p:grpSpPr>
          <a:xfrm>
            <a:off x="5002038" y="1631525"/>
            <a:ext cx="2081400" cy="1649100"/>
            <a:chOff x="5002050" y="1555325"/>
            <a:chExt cx="2081400" cy="1649100"/>
          </a:xfrm>
        </p:grpSpPr>
        <p:sp>
          <p:nvSpPr>
            <p:cNvPr id="253" name="Google Shape;253;p39"/>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4" name="Google Shape;254;p39"/>
            <p:cNvSpPr/>
            <p:nvPr/>
          </p:nvSpPr>
          <p:spPr>
            <a:xfrm>
              <a:off x="5002050" y="1555325"/>
              <a:ext cx="2081400" cy="1649100"/>
            </a:xfrm>
            <a:prstGeom prst="roundRect">
              <a:avLst>
                <a:gd fmla="val 3539"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255" name="Google Shape;255;p39"/>
          <p:cNvGrpSpPr/>
          <p:nvPr/>
        </p:nvGrpSpPr>
        <p:grpSpPr>
          <a:xfrm>
            <a:off x="8549550" y="1631525"/>
            <a:ext cx="2081400" cy="1649100"/>
            <a:chOff x="8549550" y="1555325"/>
            <a:chExt cx="2081400" cy="1649100"/>
          </a:xfrm>
        </p:grpSpPr>
        <p:sp>
          <p:nvSpPr>
            <p:cNvPr id="256" name="Google Shape;256;p39"/>
            <p:cNvSpPr/>
            <p:nvPr/>
          </p:nvSpPr>
          <p:spPr>
            <a:xfrm>
              <a:off x="8549550" y="1555325"/>
              <a:ext cx="2081400" cy="16491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7" name="Google Shape;257;p39"/>
            <p:cNvSpPr/>
            <p:nvPr/>
          </p:nvSpPr>
          <p:spPr>
            <a:xfrm>
              <a:off x="8549550" y="1555325"/>
              <a:ext cx="2081400" cy="1649100"/>
            </a:xfrm>
            <a:prstGeom prst="roundRect">
              <a:avLst>
                <a:gd fmla="val 3539"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258" name="Google Shape;258;p39"/>
          <p:cNvGrpSpPr/>
          <p:nvPr/>
        </p:nvGrpSpPr>
        <p:grpSpPr>
          <a:xfrm>
            <a:off x="5052859" y="1743134"/>
            <a:ext cx="635280" cy="147600"/>
            <a:chOff x="2147366" y="4139382"/>
            <a:chExt cx="635280" cy="147600"/>
          </a:xfrm>
        </p:grpSpPr>
        <p:sp>
          <p:nvSpPr>
            <p:cNvPr id="259" name="Google Shape;259;p3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0" name="Google Shape;260;p3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1" name="Google Shape;261;p3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262" name="Google Shape;262;p39"/>
          <p:cNvGrpSpPr/>
          <p:nvPr/>
        </p:nvGrpSpPr>
        <p:grpSpPr>
          <a:xfrm>
            <a:off x="8625484" y="1743134"/>
            <a:ext cx="635280" cy="147600"/>
            <a:chOff x="2147366" y="4139382"/>
            <a:chExt cx="635280" cy="147600"/>
          </a:xfrm>
        </p:grpSpPr>
        <p:sp>
          <p:nvSpPr>
            <p:cNvPr id="263" name="Google Shape;263;p3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4" name="Google Shape;264;p3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5" name="Google Shape;265;p3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66" name="Google Shape;266;p39"/>
          <p:cNvSpPr txBox="1"/>
          <p:nvPr>
            <p:ph idx="1" type="subTitle"/>
          </p:nvPr>
        </p:nvSpPr>
        <p:spPr>
          <a:xfrm>
            <a:off x="1189052" y="3563475"/>
            <a:ext cx="26589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100"/>
              <a:buNone/>
              <a:defRPr b="1" sz="2100">
                <a:solidFill>
                  <a:schemeClr val="accent1"/>
                </a:solidFill>
              </a:defRPr>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267" name="Google Shape;267;p39"/>
          <p:cNvSpPr txBox="1"/>
          <p:nvPr>
            <p:ph idx="2" type="subTitle"/>
          </p:nvPr>
        </p:nvSpPr>
        <p:spPr>
          <a:xfrm>
            <a:off x="4713302" y="3563475"/>
            <a:ext cx="26589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100"/>
              <a:buNone/>
              <a:defRPr b="1" sz="2100">
                <a:solidFill>
                  <a:schemeClr val="accent2"/>
                </a:solidFill>
              </a:defRPr>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268" name="Google Shape;268;p39"/>
          <p:cNvSpPr txBox="1"/>
          <p:nvPr>
            <p:ph idx="3" type="subTitle"/>
          </p:nvPr>
        </p:nvSpPr>
        <p:spPr>
          <a:xfrm>
            <a:off x="8237552" y="3563475"/>
            <a:ext cx="26586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100"/>
              <a:buNone/>
              <a:defRPr b="1" sz="2100">
                <a:solidFill>
                  <a:schemeClr val="accent3"/>
                </a:solidFill>
              </a:defRPr>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269" name="Google Shape;269;p39"/>
          <p:cNvSpPr txBox="1"/>
          <p:nvPr>
            <p:ph type="title"/>
          </p:nvPr>
        </p:nvSpPr>
        <p:spPr>
          <a:xfrm>
            <a:off x="1189050" y="364775"/>
            <a:ext cx="97074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70" name="Google Shape;270;p39"/>
          <p:cNvSpPr txBox="1"/>
          <p:nvPr>
            <p:ph idx="4" type="body"/>
          </p:nvPr>
        </p:nvSpPr>
        <p:spPr>
          <a:xfrm>
            <a:off x="1189050" y="4001425"/>
            <a:ext cx="2658900" cy="925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271" name="Google Shape;271;p39"/>
          <p:cNvSpPr txBox="1"/>
          <p:nvPr>
            <p:ph idx="5" type="body"/>
          </p:nvPr>
        </p:nvSpPr>
        <p:spPr>
          <a:xfrm>
            <a:off x="4713300" y="3989996"/>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272" name="Google Shape;272;p39"/>
          <p:cNvSpPr txBox="1"/>
          <p:nvPr>
            <p:ph idx="6" type="body"/>
          </p:nvPr>
        </p:nvSpPr>
        <p:spPr>
          <a:xfrm>
            <a:off x="8237550" y="3976767"/>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273" name="Shape 273"/>
        <p:cNvGrpSpPr/>
        <p:nvPr/>
      </p:nvGrpSpPr>
      <p:grpSpPr>
        <a:xfrm>
          <a:off x="0" y="0"/>
          <a:ext cx="0" cy="0"/>
          <a:chOff x="0" y="0"/>
          <a:chExt cx="0" cy="0"/>
        </a:xfrm>
      </p:grpSpPr>
      <p:sp>
        <p:nvSpPr>
          <p:cNvPr id="274" name="Google Shape;274;p40"/>
          <p:cNvSpPr/>
          <p:nvPr/>
        </p:nvSpPr>
        <p:spPr>
          <a:xfrm>
            <a:off x="357875" y="339900"/>
            <a:ext cx="10744500" cy="5971800"/>
          </a:xfrm>
          <a:prstGeom prst="roundRect">
            <a:avLst>
              <a:gd fmla="val 1957"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75" name="Google Shape;275;p40"/>
          <p:cNvGrpSpPr/>
          <p:nvPr/>
        </p:nvGrpSpPr>
        <p:grpSpPr>
          <a:xfrm>
            <a:off x="8217599" y="1674644"/>
            <a:ext cx="3629545" cy="4971542"/>
            <a:chOff x="5002050" y="1555325"/>
            <a:chExt cx="2081400" cy="1649100"/>
          </a:xfrm>
        </p:grpSpPr>
        <p:sp>
          <p:nvSpPr>
            <p:cNvPr id="276" name="Google Shape;276;p40"/>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7" name="Google Shape;277;p40"/>
            <p:cNvSpPr/>
            <p:nvPr/>
          </p:nvSpPr>
          <p:spPr>
            <a:xfrm>
              <a:off x="5002050" y="1555325"/>
              <a:ext cx="2081400" cy="1649100"/>
            </a:xfrm>
            <a:prstGeom prst="roundRect">
              <a:avLst>
                <a:gd fmla="val 3539"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278" name="Google Shape;278;p40"/>
          <p:cNvGrpSpPr/>
          <p:nvPr/>
        </p:nvGrpSpPr>
        <p:grpSpPr>
          <a:xfrm>
            <a:off x="455671" y="445784"/>
            <a:ext cx="635280" cy="147600"/>
            <a:chOff x="2147366" y="4139382"/>
            <a:chExt cx="635280" cy="147600"/>
          </a:xfrm>
        </p:grpSpPr>
        <p:sp>
          <p:nvSpPr>
            <p:cNvPr id="279" name="Google Shape;279;p4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0" name="Google Shape;280;p4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1" name="Google Shape;281;p4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282" name="Google Shape;282;p40"/>
          <p:cNvGrpSpPr/>
          <p:nvPr/>
        </p:nvGrpSpPr>
        <p:grpSpPr>
          <a:xfrm>
            <a:off x="8333246" y="1763834"/>
            <a:ext cx="635280" cy="147600"/>
            <a:chOff x="2147366" y="4139382"/>
            <a:chExt cx="635280" cy="147600"/>
          </a:xfrm>
        </p:grpSpPr>
        <p:sp>
          <p:nvSpPr>
            <p:cNvPr id="283" name="Google Shape;283;p4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4" name="Google Shape;284;p4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5" name="Google Shape;285;p4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86" name="Google Shape;286;p40"/>
          <p:cNvSpPr txBox="1"/>
          <p:nvPr>
            <p:ph idx="1" type="subTitle"/>
          </p:nvPr>
        </p:nvSpPr>
        <p:spPr>
          <a:xfrm>
            <a:off x="8454700" y="2110975"/>
            <a:ext cx="32310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solidFill>
                  <a:schemeClr val="accent1"/>
                </a:solidFill>
              </a:defRPr>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287" name="Google Shape;287;p40"/>
          <p:cNvSpPr txBox="1"/>
          <p:nvPr>
            <p:ph idx="2" type="subTitle"/>
          </p:nvPr>
        </p:nvSpPr>
        <p:spPr>
          <a:xfrm>
            <a:off x="8454700" y="4331357"/>
            <a:ext cx="32310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solidFill>
                  <a:schemeClr val="accent3"/>
                </a:solidFill>
              </a:defRPr>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288" name="Google Shape;288;p40"/>
          <p:cNvSpPr txBox="1"/>
          <p:nvPr>
            <p:ph type="title"/>
          </p:nvPr>
        </p:nvSpPr>
        <p:spPr>
          <a:xfrm>
            <a:off x="568000" y="593375"/>
            <a:ext cx="103521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89" name="Google Shape;289;p40"/>
          <p:cNvSpPr txBox="1"/>
          <p:nvPr>
            <p:ph idx="3" type="body"/>
          </p:nvPr>
        </p:nvSpPr>
        <p:spPr>
          <a:xfrm>
            <a:off x="8454700" y="2546975"/>
            <a:ext cx="32310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290" name="Google Shape;290;p40"/>
          <p:cNvSpPr txBox="1"/>
          <p:nvPr>
            <p:ph idx="4" type="body"/>
          </p:nvPr>
        </p:nvSpPr>
        <p:spPr>
          <a:xfrm>
            <a:off x="8454700" y="4735300"/>
            <a:ext cx="32310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291" name="Shape 291"/>
        <p:cNvGrpSpPr/>
        <p:nvPr/>
      </p:nvGrpSpPr>
      <p:grpSpPr>
        <a:xfrm>
          <a:off x="0" y="0"/>
          <a:ext cx="0" cy="0"/>
          <a:chOff x="0" y="0"/>
          <a:chExt cx="0" cy="0"/>
        </a:xfrm>
      </p:grpSpPr>
      <p:sp>
        <p:nvSpPr>
          <p:cNvPr id="292" name="Google Shape;292;p41"/>
          <p:cNvSpPr/>
          <p:nvPr/>
        </p:nvSpPr>
        <p:spPr>
          <a:xfrm>
            <a:off x="9755550" y="2017625"/>
            <a:ext cx="2211900" cy="35949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93" name="Google Shape;293;p41"/>
          <p:cNvGrpSpPr/>
          <p:nvPr/>
        </p:nvGrpSpPr>
        <p:grpSpPr>
          <a:xfrm>
            <a:off x="9896946" y="2147659"/>
            <a:ext cx="635280" cy="147600"/>
            <a:chOff x="2147366" y="4139382"/>
            <a:chExt cx="635280" cy="147600"/>
          </a:xfrm>
        </p:grpSpPr>
        <p:sp>
          <p:nvSpPr>
            <p:cNvPr id="294" name="Google Shape;294;p4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5" name="Google Shape;295;p4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6" name="Google Shape;296;p4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297" name="Google Shape;297;p41"/>
          <p:cNvGrpSpPr/>
          <p:nvPr/>
        </p:nvGrpSpPr>
        <p:grpSpPr>
          <a:xfrm>
            <a:off x="7372797" y="2017625"/>
            <a:ext cx="2211900" cy="3594900"/>
            <a:chOff x="7395788" y="2017625"/>
            <a:chExt cx="2211900" cy="3594900"/>
          </a:xfrm>
        </p:grpSpPr>
        <p:sp>
          <p:nvSpPr>
            <p:cNvPr id="298" name="Google Shape;298;p41"/>
            <p:cNvSpPr/>
            <p:nvPr/>
          </p:nvSpPr>
          <p:spPr>
            <a:xfrm>
              <a:off x="7395788" y="2017625"/>
              <a:ext cx="2211900" cy="35949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9" name="Google Shape;299;p41"/>
            <p:cNvSpPr/>
            <p:nvPr/>
          </p:nvSpPr>
          <p:spPr>
            <a:xfrm>
              <a:off x="7395788" y="2017625"/>
              <a:ext cx="2211900" cy="3594900"/>
            </a:xfrm>
            <a:prstGeom prst="roundRect">
              <a:avLst>
                <a:gd fmla="val 3539"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00" name="Google Shape;300;p41"/>
          <p:cNvSpPr/>
          <p:nvPr/>
        </p:nvSpPr>
        <p:spPr>
          <a:xfrm>
            <a:off x="4990044" y="2017625"/>
            <a:ext cx="2211900" cy="35949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301" name="Google Shape;301;p41"/>
          <p:cNvGrpSpPr/>
          <p:nvPr/>
        </p:nvGrpSpPr>
        <p:grpSpPr>
          <a:xfrm>
            <a:off x="7496046" y="2131234"/>
            <a:ext cx="635280" cy="147600"/>
            <a:chOff x="2147366" y="4139382"/>
            <a:chExt cx="635280" cy="147600"/>
          </a:xfrm>
        </p:grpSpPr>
        <p:sp>
          <p:nvSpPr>
            <p:cNvPr id="302" name="Google Shape;302;p4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3" name="Google Shape;303;p4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4" name="Google Shape;304;p4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305" name="Google Shape;305;p41"/>
          <p:cNvGrpSpPr/>
          <p:nvPr/>
        </p:nvGrpSpPr>
        <p:grpSpPr>
          <a:xfrm>
            <a:off x="5131446" y="2147659"/>
            <a:ext cx="635280" cy="147600"/>
            <a:chOff x="2147366" y="4139382"/>
            <a:chExt cx="635280" cy="147600"/>
          </a:xfrm>
        </p:grpSpPr>
        <p:sp>
          <p:nvSpPr>
            <p:cNvPr id="306" name="Google Shape;306;p4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7" name="Google Shape;307;p4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8" name="Google Shape;308;p4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309" name="Google Shape;309;p41"/>
          <p:cNvGrpSpPr/>
          <p:nvPr/>
        </p:nvGrpSpPr>
        <p:grpSpPr>
          <a:xfrm>
            <a:off x="2607291" y="2017625"/>
            <a:ext cx="2211900" cy="3594900"/>
            <a:chOff x="2630275" y="2017625"/>
            <a:chExt cx="2211900" cy="3594900"/>
          </a:xfrm>
        </p:grpSpPr>
        <p:sp>
          <p:nvSpPr>
            <p:cNvPr id="310" name="Google Shape;310;p41"/>
            <p:cNvSpPr/>
            <p:nvPr/>
          </p:nvSpPr>
          <p:spPr>
            <a:xfrm>
              <a:off x="2630275" y="2017625"/>
              <a:ext cx="2211900" cy="35949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1" name="Google Shape;311;p41"/>
            <p:cNvSpPr/>
            <p:nvPr/>
          </p:nvSpPr>
          <p:spPr>
            <a:xfrm>
              <a:off x="2630275" y="2017625"/>
              <a:ext cx="2211900" cy="3594900"/>
            </a:xfrm>
            <a:prstGeom prst="roundRect">
              <a:avLst>
                <a:gd fmla="val 3539"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12" name="Google Shape;312;p41"/>
          <p:cNvSpPr/>
          <p:nvPr/>
        </p:nvSpPr>
        <p:spPr>
          <a:xfrm>
            <a:off x="224538" y="2017625"/>
            <a:ext cx="2211900" cy="35949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313" name="Google Shape;313;p41"/>
          <p:cNvGrpSpPr/>
          <p:nvPr/>
        </p:nvGrpSpPr>
        <p:grpSpPr>
          <a:xfrm>
            <a:off x="2730533" y="2131234"/>
            <a:ext cx="635280" cy="147600"/>
            <a:chOff x="2147366" y="4139382"/>
            <a:chExt cx="635280" cy="147600"/>
          </a:xfrm>
        </p:grpSpPr>
        <p:sp>
          <p:nvSpPr>
            <p:cNvPr id="314" name="Google Shape;314;p4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5" name="Google Shape;315;p4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6" name="Google Shape;316;p4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317" name="Google Shape;317;p41"/>
          <p:cNvGrpSpPr/>
          <p:nvPr/>
        </p:nvGrpSpPr>
        <p:grpSpPr>
          <a:xfrm>
            <a:off x="365933" y="2147659"/>
            <a:ext cx="635280" cy="147600"/>
            <a:chOff x="2147366" y="4139382"/>
            <a:chExt cx="635280" cy="147600"/>
          </a:xfrm>
        </p:grpSpPr>
        <p:sp>
          <p:nvSpPr>
            <p:cNvPr id="318" name="Google Shape;318;p4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9" name="Google Shape;319;p4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20" name="Google Shape;320;p4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21" name="Google Shape;321;p41"/>
          <p:cNvSpPr txBox="1"/>
          <p:nvPr>
            <p:ph idx="1" type="subTitle"/>
          </p:nvPr>
        </p:nvSpPr>
        <p:spPr>
          <a:xfrm>
            <a:off x="316463" y="2566175"/>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solidFill>
                  <a:schemeClr val="accent1"/>
                </a:solidFill>
              </a:defRPr>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322" name="Google Shape;322;p41"/>
          <p:cNvSpPr txBox="1"/>
          <p:nvPr>
            <p:ph idx="2" type="subTitle"/>
          </p:nvPr>
        </p:nvSpPr>
        <p:spPr>
          <a:xfrm>
            <a:off x="2706814" y="2566175"/>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solidFill>
                  <a:schemeClr val="accent2"/>
                </a:solidFill>
              </a:defRPr>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323" name="Google Shape;323;p41"/>
          <p:cNvSpPr txBox="1"/>
          <p:nvPr>
            <p:ph idx="3" type="subTitle"/>
          </p:nvPr>
        </p:nvSpPr>
        <p:spPr>
          <a:xfrm>
            <a:off x="5097166" y="2566175"/>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solidFill>
                  <a:schemeClr val="accent3"/>
                </a:solidFill>
              </a:defRPr>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324" name="Google Shape;324;p41"/>
          <p:cNvSpPr txBox="1"/>
          <p:nvPr>
            <p:ph idx="4" type="subTitle"/>
          </p:nvPr>
        </p:nvSpPr>
        <p:spPr>
          <a:xfrm>
            <a:off x="7487518" y="2566175"/>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solidFill>
                  <a:schemeClr val="accent2"/>
                </a:solidFill>
              </a:defRPr>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325" name="Google Shape;325;p41"/>
          <p:cNvSpPr txBox="1"/>
          <p:nvPr>
            <p:ph idx="5" type="subTitle"/>
          </p:nvPr>
        </p:nvSpPr>
        <p:spPr>
          <a:xfrm>
            <a:off x="9877869" y="2569713"/>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solidFill>
                  <a:schemeClr val="accent1"/>
                </a:solidFill>
              </a:defRPr>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326" name="Google Shape;326;p4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7" name="Google Shape;327;p41"/>
          <p:cNvSpPr txBox="1"/>
          <p:nvPr>
            <p:ph idx="6" type="body"/>
          </p:nvPr>
        </p:nvSpPr>
        <p:spPr>
          <a:xfrm>
            <a:off x="316463" y="3184000"/>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28" name="Google Shape;328;p41"/>
          <p:cNvSpPr txBox="1"/>
          <p:nvPr>
            <p:ph idx="7" type="body"/>
          </p:nvPr>
        </p:nvSpPr>
        <p:spPr>
          <a:xfrm>
            <a:off x="2706813" y="3184000"/>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29" name="Google Shape;329;p41"/>
          <p:cNvSpPr txBox="1"/>
          <p:nvPr>
            <p:ph idx="8" type="body"/>
          </p:nvPr>
        </p:nvSpPr>
        <p:spPr>
          <a:xfrm>
            <a:off x="5097163" y="3184000"/>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30" name="Google Shape;330;p41"/>
          <p:cNvSpPr txBox="1"/>
          <p:nvPr>
            <p:ph idx="9" type="body"/>
          </p:nvPr>
        </p:nvSpPr>
        <p:spPr>
          <a:xfrm>
            <a:off x="7487513" y="3184000"/>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31" name="Google Shape;331;p41"/>
          <p:cNvSpPr txBox="1"/>
          <p:nvPr>
            <p:ph idx="13" type="body"/>
          </p:nvPr>
        </p:nvSpPr>
        <p:spPr>
          <a:xfrm>
            <a:off x="9877863" y="3187538"/>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32" name="Shape 332"/>
        <p:cNvGrpSpPr/>
        <p:nvPr/>
      </p:nvGrpSpPr>
      <p:grpSpPr>
        <a:xfrm>
          <a:off x="0" y="0"/>
          <a:ext cx="0" cy="0"/>
          <a:chOff x="0" y="0"/>
          <a:chExt cx="0" cy="0"/>
        </a:xfrm>
      </p:grpSpPr>
      <p:sp>
        <p:nvSpPr>
          <p:cNvPr id="333" name="Google Shape;333;p42"/>
          <p:cNvSpPr/>
          <p:nvPr/>
        </p:nvSpPr>
        <p:spPr>
          <a:xfrm>
            <a:off x="603325" y="861150"/>
            <a:ext cx="69306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334" name="Google Shape;334;p42"/>
          <p:cNvGrpSpPr/>
          <p:nvPr/>
        </p:nvGrpSpPr>
        <p:grpSpPr>
          <a:xfrm>
            <a:off x="738996" y="971259"/>
            <a:ext cx="635280" cy="147600"/>
            <a:chOff x="2147366" y="4139382"/>
            <a:chExt cx="635280" cy="147600"/>
          </a:xfrm>
        </p:grpSpPr>
        <p:sp>
          <p:nvSpPr>
            <p:cNvPr id="335" name="Google Shape;335;p4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6" name="Google Shape;336;p4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7" name="Google Shape;337;p4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38" name="Google Shape;338;p42"/>
          <p:cNvSpPr txBox="1"/>
          <p:nvPr>
            <p:ph type="title"/>
          </p:nvPr>
        </p:nvSpPr>
        <p:spPr>
          <a:xfrm>
            <a:off x="876525" y="1617625"/>
            <a:ext cx="5581500" cy="1973700"/>
          </a:xfrm>
          <a:prstGeom prst="rect">
            <a:avLst/>
          </a:prstGeom>
          <a:noFill/>
          <a:ln>
            <a:noFill/>
          </a:ln>
        </p:spPr>
        <p:txBody>
          <a:bodyPr anchorCtr="0" anchor="t" bIns="121900" lIns="121900" spcFirstLastPara="1" rIns="121900" wrap="square" tIns="121900">
            <a:noAutofit/>
          </a:bodyPr>
          <a:lstStyle>
            <a:lvl1pPr lvl="0" marR="0" algn="r">
              <a:lnSpc>
                <a:spcPct val="80000"/>
              </a:lnSpc>
              <a:spcBef>
                <a:spcPts val="0"/>
              </a:spcBef>
              <a:spcAft>
                <a:spcPts val="0"/>
              </a:spcAft>
              <a:buClr>
                <a:schemeClr val="dk1"/>
              </a:buClr>
              <a:buSzPts val="4000"/>
              <a:buFont typeface="Aldrich"/>
              <a:buNone/>
              <a:defRPr/>
            </a:lvl1pPr>
            <a:lvl2pPr lvl="1" algn="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39" name="Google Shape;339;p42"/>
          <p:cNvSpPr txBox="1"/>
          <p:nvPr>
            <p:ph idx="1" type="body"/>
          </p:nvPr>
        </p:nvSpPr>
        <p:spPr>
          <a:xfrm>
            <a:off x="876525" y="3591350"/>
            <a:ext cx="5581500" cy="1702500"/>
          </a:xfrm>
          <a:prstGeom prst="rect">
            <a:avLst/>
          </a:prstGeom>
          <a:noFill/>
          <a:ln>
            <a:noFill/>
          </a:ln>
        </p:spPr>
        <p:txBody>
          <a:bodyPr anchorCtr="0" anchor="t" bIns="121900" lIns="121900" spcFirstLastPara="1" rIns="121900" wrap="square" tIns="121900">
            <a:noAutofit/>
          </a:bodyPr>
          <a:lstStyle>
            <a:lvl1pPr indent="-342900" lvl="0" marL="457200" algn="r">
              <a:lnSpc>
                <a:spcPct val="115000"/>
              </a:lnSpc>
              <a:spcBef>
                <a:spcPts val="0"/>
              </a:spcBef>
              <a:spcAft>
                <a:spcPts val="0"/>
              </a:spcAft>
              <a:buSzPts val="1800"/>
              <a:buChar char="●"/>
              <a:defRPr/>
            </a:lvl1pPr>
            <a:lvl2pPr indent="-342900" lvl="1" marL="914400" algn="r">
              <a:lnSpc>
                <a:spcPct val="115000"/>
              </a:lnSpc>
              <a:spcBef>
                <a:spcPts val="2100"/>
              </a:spcBef>
              <a:spcAft>
                <a:spcPts val="0"/>
              </a:spcAft>
              <a:buSzPts val="1800"/>
              <a:buChar char="○"/>
              <a:defRPr/>
            </a:lvl2pPr>
            <a:lvl3pPr indent="-342900" lvl="2" marL="1371600" algn="r">
              <a:lnSpc>
                <a:spcPct val="115000"/>
              </a:lnSpc>
              <a:spcBef>
                <a:spcPts val="2100"/>
              </a:spcBef>
              <a:spcAft>
                <a:spcPts val="0"/>
              </a:spcAft>
              <a:buSzPts val="1800"/>
              <a:buChar char="■"/>
              <a:defRPr/>
            </a:lvl3pPr>
            <a:lvl4pPr indent="-342900" lvl="3" marL="1828800" algn="r">
              <a:lnSpc>
                <a:spcPct val="115000"/>
              </a:lnSpc>
              <a:spcBef>
                <a:spcPts val="2100"/>
              </a:spcBef>
              <a:spcAft>
                <a:spcPts val="0"/>
              </a:spcAft>
              <a:buSzPts val="1800"/>
              <a:buChar char="●"/>
              <a:defRPr/>
            </a:lvl4pPr>
            <a:lvl5pPr indent="-342900" lvl="4" marL="2286000" algn="r">
              <a:lnSpc>
                <a:spcPct val="115000"/>
              </a:lnSpc>
              <a:spcBef>
                <a:spcPts val="2100"/>
              </a:spcBef>
              <a:spcAft>
                <a:spcPts val="0"/>
              </a:spcAft>
              <a:buSzPts val="1800"/>
              <a:buChar char="○"/>
              <a:defRPr/>
            </a:lvl5pPr>
            <a:lvl6pPr indent="-342900" lvl="5" marL="2743200" algn="r">
              <a:lnSpc>
                <a:spcPct val="115000"/>
              </a:lnSpc>
              <a:spcBef>
                <a:spcPts val="2100"/>
              </a:spcBef>
              <a:spcAft>
                <a:spcPts val="0"/>
              </a:spcAft>
              <a:buSzPts val="1800"/>
              <a:buChar char="■"/>
              <a:defRPr/>
            </a:lvl6pPr>
            <a:lvl7pPr indent="-342900" lvl="6" marL="3200400" algn="r">
              <a:lnSpc>
                <a:spcPct val="115000"/>
              </a:lnSpc>
              <a:spcBef>
                <a:spcPts val="2100"/>
              </a:spcBef>
              <a:spcAft>
                <a:spcPts val="0"/>
              </a:spcAft>
              <a:buSzPts val="1800"/>
              <a:buChar char="●"/>
              <a:defRPr/>
            </a:lvl7pPr>
            <a:lvl8pPr indent="-342900" lvl="7" marL="3657600" algn="r">
              <a:lnSpc>
                <a:spcPct val="115000"/>
              </a:lnSpc>
              <a:spcBef>
                <a:spcPts val="2100"/>
              </a:spcBef>
              <a:spcAft>
                <a:spcPts val="0"/>
              </a:spcAft>
              <a:buSzPts val="1800"/>
              <a:buChar char="○"/>
              <a:defRPr/>
            </a:lvl8pPr>
            <a:lvl9pPr indent="-342900" lvl="8" marL="4114800" algn="r">
              <a:lnSpc>
                <a:spcPct val="115000"/>
              </a:lnSpc>
              <a:spcBef>
                <a:spcPts val="2100"/>
              </a:spcBef>
              <a:spcAft>
                <a:spcPts val="210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40" name="Shape 340"/>
        <p:cNvGrpSpPr/>
        <p:nvPr/>
      </p:nvGrpSpPr>
      <p:grpSpPr>
        <a:xfrm>
          <a:off x="0" y="0"/>
          <a:ext cx="0" cy="0"/>
          <a:chOff x="0" y="0"/>
          <a:chExt cx="0" cy="0"/>
        </a:xfrm>
      </p:grpSpPr>
      <p:sp>
        <p:nvSpPr>
          <p:cNvPr id="341" name="Google Shape;341;p43"/>
          <p:cNvSpPr/>
          <p:nvPr/>
        </p:nvSpPr>
        <p:spPr>
          <a:xfrm>
            <a:off x="4641925" y="861150"/>
            <a:ext cx="69306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342" name="Google Shape;342;p43"/>
          <p:cNvGrpSpPr/>
          <p:nvPr/>
        </p:nvGrpSpPr>
        <p:grpSpPr>
          <a:xfrm>
            <a:off x="4777596" y="971259"/>
            <a:ext cx="635280" cy="147600"/>
            <a:chOff x="2147366" y="4139382"/>
            <a:chExt cx="635280" cy="147600"/>
          </a:xfrm>
        </p:grpSpPr>
        <p:sp>
          <p:nvSpPr>
            <p:cNvPr id="343" name="Google Shape;343;p43"/>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4" name="Google Shape;344;p43"/>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5" name="Google Shape;345;p43"/>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46" name="Google Shape;346;p43"/>
          <p:cNvSpPr txBox="1"/>
          <p:nvPr>
            <p:ph type="title"/>
          </p:nvPr>
        </p:nvSpPr>
        <p:spPr>
          <a:xfrm>
            <a:off x="5300000" y="1512400"/>
            <a:ext cx="3831300" cy="1839000"/>
          </a:xfrm>
          <a:prstGeom prst="rect">
            <a:avLst/>
          </a:prstGeom>
          <a:noFill/>
          <a:ln>
            <a:noFill/>
          </a:ln>
        </p:spPr>
        <p:txBody>
          <a:bodyPr anchorCtr="0" anchor="t" bIns="121900" lIns="121900" spcFirstLastPara="1" rIns="121900" wrap="square" tIns="121900">
            <a:noAutofit/>
          </a:bodyPr>
          <a:lstStyle>
            <a:lvl1pPr lvl="0" marR="0" algn="l">
              <a:lnSpc>
                <a:spcPct val="8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7" name="Google Shape;347;p43"/>
          <p:cNvSpPr txBox="1"/>
          <p:nvPr>
            <p:ph idx="1" type="body"/>
          </p:nvPr>
        </p:nvSpPr>
        <p:spPr>
          <a:xfrm>
            <a:off x="5300088" y="3351250"/>
            <a:ext cx="5581500" cy="1702500"/>
          </a:xfrm>
          <a:prstGeom prst="rect">
            <a:avLst/>
          </a:prstGeom>
          <a:noFill/>
          <a:ln>
            <a:noFill/>
          </a:ln>
        </p:spPr>
        <p:txBody>
          <a:bodyPr anchorCtr="0" anchor="t" bIns="121900" lIns="121900" spcFirstLastPara="1" rIns="121900" wrap="square" tIns="1219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2100"/>
              </a:spcBef>
              <a:spcAft>
                <a:spcPts val="0"/>
              </a:spcAft>
              <a:buSzPts val="1800"/>
              <a:buChar char="○"/>
              <a:defRPr/>
            </a:lvl2pPr>
            <a:lvl3pPr indent="-342900" lvl="2" marL="1371600" algn="l">
              <a:lnSpc>
                <a:spcPct val="115000"/>
              </a:lnSpc>
              <a:spcBef>
                <a:spcPts val="2100"/>
              </a:spcBef>
              <a:spcAft>
                <a:spcPts val="0"/>
              </a:spcAft>
              <a:buSzPts val="1800"/>
              <a:buChar char="■"/>
              <a:defRPr/>
            </a:lvl3pPr>
            <a:lvl4pPr indent="-342900" lvl="3" marL="1828800" algn="l">
              <a:lnSpc>
                <a:spcPct val="115000"/>
              </a:lnSpc>
              <a:spcBef>
                <a:spcPts val="2100"/>
              </a:spcBef>
              <a:spcAft>
                <a:spcPts val="0"/>
              </a:spcAft>
              <a:buSzPts val="1800"/>
              <a:buChar char="●"/>
              <a:defRPr/>
            </a:lvl4pPr>
            <a:lvl5pPr indent="-342900" lvl="4" marL="2286000" algn="l">
              <a:lnSpc>
                <a:spcPct val="115000"/>
              </a:lnSpc>
              <a:spcBef>
                <a:spcPts val="2100"/>
              </a:spcBef>
              <a:spcAft>
                <a:spcPts val="0"/>
              </a:spcAft>
              <a:buSzPts val="1800"/>
              <a:buChar char="○"/>
              <a:defRPr/>
            </a:lvl5pPr>
            <a:lvl6pPr indent="-342900" lvl="5" marL="2743200" algn="l">
              <a:lnSpc>
                <a:spcPct val="115000"/>
              </a:lnSpc>
              <a:spcBef>
                <a:spcPts val="2100"/>
              </a:spcBef>
              <a:spcAft>
                <a:spcPts val="0"/>
              </a:spcAft>
              <a:buSzPts val="1800"/>
              <a:buChar char="■"/>
              <a:defRPr/>
            </a:lvl6pPr>
            <a:lvl7pPr indent="-342900" lvl="6" marL="3200400" algn="l">
              <a:lnSpc>
                <a:spcPct val="115000"/>
              </a:lnSpc>
              <a:spcBef>
                <a:spcPts val="2100"/>
              </a:spcBef>
              <a:spcAft>
                <a:spcPts val="0"/>
              </a:spcAft>
              <a:buSzPts val="1800"/>
              <a:buChar char="●"/>
              <a:defRPr/>
            </a:lvl7pPr>
            <a:lvl8pPr indent="-342900" lvl="7" marL="3657600" algn="l">
              <a:lnSpc>
                <a:spcPct val="115000"/>
              </a:lnSpc>
              <a:spcBef>
                <a:spcPts val="2100"/>
              </a:spcBef>
              <a:spcAft>
                <a:spcPts val="0"/>
              </a:spcAft>
              <a:buSzPts val="1800"/>
              <a:buChar char="○"/>
              <a:defRPr/>
            </a:lvl8pPr>
            <a:lvl9pPr indent="-342900" lvl="8" marL="4114800" algn="l">
              <a:lnSpc>
                <a:spcPct val="115000"/>
              </a:lnSpc>
              <a:spcBef>
                <a:spcPts val="2100"/>
              </a:spcBef>
              <a:spcAft>
                <a:spcPts val="210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48" name="Shape 348"/>
        <p:cNvGrpSpPr/>
        <p:nvPr/>
      </p:nvGrpSpPr>
      <p:grpSpPr>
        <a:xfrm>
          <a:off x="0" y="0"/>
          <a:ext cx="0" cy="0"/>
          <a:chOff x="0" y="0"/>
          <a:chExt cx="0" cy="0"/>
        </a:xfrm>
      </p:grpSpPr>
      <p:sp>
        <p:nvSpPr>
          <p:cNvPr id="349" name="Google Shape;349;p44"/>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350" name="Google Shape;350;p44"/>
          <p:cNvGrpSpPr/>
          <p:nvPr/>
        </p:nvGrpSpPr>
        <p:grpSpPr>
          <a:xfrm>
            <a:off x="1272396" y="1199859"/>
            <a:ext cx="635280" cy="147600"/>
            <a:chOff x="2147366" y="4139382"/>
            <a:chExt cx="635280" cy="147600"/>
          </a:xfrm>
        </p:grpSpPr>
        <p:sp>
          <p:nvSpPr>
            <p:cNvPr id="351" name="Google Shape;351;p4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2" name="Google Shape;352;p4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3" name="Google Shape;353;p4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54" name="Google Shape;354;p44"/>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5" name="Google Shape;355;p44"/>
          <p:cNvSpPr/>
          <p:nvPr/>
        </p:nvSpPr>
        <p:spPr>
          <a:xfrm>
            <a:off x="7069175" y="2221325"/>
            <a:ext cx="3948000" cy="2916900"/>
          </a:xfrm>
          <a:prstGeom prst="roundRect">
            <a:avLst>
              <a:gd fmla="val 6604"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356" name="Google Shape;356;p44"/>
          <p:cNvGrpSpPr/>
          <p:nvPr/>
        </p:nvGrpSpPr>
        <p:grpSpPr>
          <a:xfrm>
            <a:off x="7242946" y="2331434"/>
            <a:ext cx="635280" cy="147600"/>
            <a:chOff x="2147366" y="4139382"/>
            <a:chExt cx="635280" cy="147600"/>
          </a:xfrm>
        </p:grpSpPr>
        <p:sp>
          <p:nvSpPr>
            <p:cNvPr id="357" name="Google Shape;357;p4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8" name="Google Shape;358;p4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9" name="Google Shape;359;p4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60" name="Google Shape;360;p44"/>
          <p:cNvSpPr txBox="1"/>
          <p:nvPr>
            <p:ph idx="1" type="subTitle"/>
          </p:nvPr>
        </p:nvSpPr>
        <p:spPr>
          <a:xfrm>
            <a:off x="1499300" y="4082675"/>
            <a:ext cx="58734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361" name="Google Shape;361;p44"/>
          <p:cNvSpPr txBox="1"/>
          <p:nvPr>
            <p:ph type="title"/>
          </p:nvPr>
        </p:nvSpPr>
        <p:spPr>
          <a:xfrm>
            <a:off x="1499300" y="1557075"/>
            <a:ext cx="5873400" cy="2446200"/>
          </a:xfrm>
          <a:prstGeom prst="rect">
            <a:avLst/>
          </a:prstGeom>
          <a:noFill/>
          <a:ln>
            <a:noFill/>
          </a:ln>
        </p:spPr>
        <p:txBody>
          <a:bodyPr anchorCtr="0" anchor="b" bIns="121900" lIns="121900" spcFirstLastPara="1" rIns="121900" wrap="square" tIns="121900">
            <a:noAutofit/>
          </a:bodyPr>
          <a:lstStyle>
            <a:lvl1pPr lvl="0" marR="0" algn="l">
              <a:lnSpc>
                <a:spcPct val="80000"/>
              </a:lnSpc>
              <a:spcBef>
                <a:spcPts val="0"/>
              </a:spcBef>
              <a:spcAft>
                <a:spcPts val="0"/>
              </a:spcAft>
              <a:buClr>
                <a:schemeClr val="dk1"/>
              </a:buClr>
              <a:buSzPts val="7000"/>
              <a:buFont typeface="Aldrich"/>
              <a:buNone/>
              <a:defRPr sz="7000"/>
            </a:lvl1pPr>
            <a:lvl2pPr lvl="1"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62" name="Google Shape;362;p44"/>
          <p:cNvSpPr txBox="1"/>
          <p:nvPr>
            <p:ph idx="2" type="body"/>
          </p:nvPr>
        </p:nvSpPr>
        <p:spPr>
          <a:xfrm>
            <a:off x="7372700" y="3014400"/>
            <a:ext cx="3167700" cy="1068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363" name="Shape 363"/>
        <p:cNvGrpSpPr/>
        <p:nvPr/>
      </p:nvGrpSpPr>
      <p:grpSpPr>
        <a:xfrm>
          <a:off x="0" y="0"/>
          <a:ext cx="0" cy="0"/>
          <a:chOff x="0" y="0"/>
          <a:chExt cx="0" cy="0"/>
        </a:xfrm>
      </p:grpSpPr>
      <p:sp>
        <p:nvSpPr>
          <p:cNvPr id="364" name="Google Shape;364;p45"/>
          <p:cNvSpPr txBox="1"/>
          <p:nvPr>
            <p:ph type="title"/>
          </p:nvPr>
        </p:nvSpPr>
        <p:spPr>
          <a:xfrm>
            <a:off x="415650" y="421105"/>
            <a:ext cx="11360700" cy="1230600"/>
          </a:xfrm>
          <a:prstGeom prst="rect">
            <a:avLst/>
          </a:prstGeom>
          <a:noFill/>
          <a:ln>
            <a:noFill/>
          </a:ln>
        </p:spPr>
        <p:txBody>
          <a:bodyPr anchorCtr="0" anchor="t" bIns="121900" lIns="121900" spcFirstLastPara="1" rIns="121900" wrap="square" tIns="121900">
            <a:noAutofit/>
          </a:bodyPr>
          <a:lstStyle>
            <a:lvl1pPr lvl="0" algn="ctr">
              <a:lnSpc>
                <a:spcPct val="80000"/>
              </a:lnSpc>
              <a:spcBef>
                <a:spcPts val="0"/>
              </a:spcBef>
              <a:spcAft>
                <a:spcPts val="0"/>
              </a:spcAft>
              <a:buSzPts val="5000"/>
              <a:buNone/>
              <a:defRPr sz="500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65" name="Shape 65"/>
        <p:cNvGrpSpPr/>
        <p:nvPr/>
      </p:nvGrpSpPr>
      <p:grpSpPr>
        <a:xfrm>
          <a:off x="0" y="0"/>
          <a:ext cx="0" cy="0"/>
          <a:chOff x="0" y="0"/>
          <a:chExt cx="0" cy="0"/>
        </a:xfrm>
      </p:grpSpPr>
      <p:sp>
        <p:nvSpPr>
          <p:cNvPr id="66" name="Google Shape;66;p28"/>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67" name="Google Shape;67;p28"/>
          <p:cNvGrpSpPr/>
          <p:nvPr/>
        </p:nvGrpSpPr>
        <p:grpSpPr>
          <a:xfrm>
            <a:off x="1272396" y="1199859"/>
            <a:ext cx="635280" cy="147600"/>
            <a:chOff x="2147366" y="4139382"/>
            <a:chExt cx="635280" cy="147600"/>
          </a:xfrm>
        </p:grpSpPr>
        <p:sp>
          <p:nvSpPr>
            <p:cNvPr id="68" name="Google Shape;68;p2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9" name="Google Shape;69;p2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0" name="Google Shape;70;p2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71" name="Google Shape;71;p28"/>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2" name="Google Shape;72;p28"/>
          <p:cNvSpPr/>
          <p:nvPr/>
        </p:nvSpPr>
        <p:spPr>
          <a:xfrm>
            <a:off x="7069175" y="2221325"/>
            <a:ext cx="3948000" cy="2916900"/>
          </a:xfrm>
          <a:prstGeom prst="roundRect">
            <a:avLst>
              <a:gd fmla="val 6604"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73" name="Google Shape;73;p28"/>
          <p:cNvGrpSpPr/>
          <p:nvPr/>
        </p:nvGrpSpPr>
        <p:grpSpPr>
          <a:xfrm>
            <a:off x="7242946" y="2331434"/>
            <a:ext cx="635280" cy="147600"/>
            <a:chOff x="2147366" y="4139382"/>
            <a:chExt cx="635280" cy="147600"/>
          </a:xfrm>
        </p:grpSpPr>
        <p:sp>
          <p:nvSpPr>
            <p:cNvPr id="74" name="Google Shape;74;p2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2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6" name="Google Shape;76;p2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77" name="Google Shape;77;p28"/>
          <p:cNvSpPr txBox="1"/>
          <p:nvPr>
            <p:ph type="title"/>
          </p:nvPr>
        </p:nvSpPr>
        <p:spPr>
          <a:xfrm>
            <a:off x="1462450" y="1795650"/>
            <a:ext cx="5322600" cy="10593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7000"/>
              <a:buFont typeface="Aldrich"/>
              <a:buNone/>
              <a:defRPr sz="6000"/>
            </a:lvl1pPr>
            <a:lvl2pPr lvl="1"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78" name="Google Shape;78;p28"/>
          <p:cNvSpPr txBox="1"/>
          <p:nvPr>
            <p:ph idx="1" type="body"/>
          </p:nvPr>
        </p:nvSpPr>
        <p:spPr>
          <a:xfrm>
            <a:off x="1462425" y="2898225"/>
            <a:ext cx="5322600" cy="2537700"/>
          </a:xfrm>
          <a:prstGeom prst="rect">
            <a:avLst/>
          </a:prstGeom>
          <a:noFill/>
          <a:ln>
            <a:noFill/>
          </a:ln>
        </p:spPr>
        <p:txBody>
          <a:bodyPr anchorCtr="0" anchor="t" bIns="121900" lIns="121900" spcFirstLastPara="1" rIns="121900" wrap="square" tIns="121900">
            <a:noAutofit/>
          </a:bodyPr>
          <a:lstStyle>
            <a:lvl1pPr indent="-342900" lvl="0" marL="457200" algn="l">
              <a:lnSpc>
                <a:spcPct val="115000"/>
              </a:lnSpc>
              <a:spcBef>
                <a:spcPts val="0"/>
              </a:spcBef>
              <a:spcAft>
                <a:spcPts val="0"/>
              </a:spcAft>
              <a:buSzPts val="1800"/>
              <a:buChar char="●"/>
              <a:defRPr/>
            </a:lvl1pPr>
            <a:lvl2pPr indent="-342900" lvl="1" marL="914400" algn="r">
              <a:lnSpc>
                <a:spcPct val="115000"/>
              </a:lnSpc>
              <a:spcBef>
                <a:spcPts val="2100"/>
              </a:spcBef>
              <a:spcAft>
                <a:spcPts val="0"/>
              </a:spcAft>
              <a:buSzPts val="1800"/>
              <a:buChar char="○"/>
              <a:defRPr/>
            </a:lvl2pPr>
            <a:lvl3pPr indent="-342900" lvl="2" marL="1371600" algn="r">
              <a:lnSpc>
                <a:spcPct val="115000"/>
              </a:lnSpc>
              <a:spcBef>
                <a:spcPts val="2100"/>
              </a:spcBef>
              <a:spcAft>
                <a:spcPts val="0"/>
              </a:spcAft>
              <a:buSzPts val="1800"/>
              <a:buChar char="■"/>
              <a:defRPr/>
            </a:lvl3pPr>
            <a:lvl4pPr indent="-342900" lvl="3" marL="1828800" algn="r">
              <a:lnSpc>
                <a:spcPct val="115000"/>
              </a:lnSpc>
              <a:spcBef>
                <a:spcPts val="2100"/>
              </a:spcBef>
              <a:spcAft>
                <a:spcPts val="0"/>
              </a:spcAft>
              <a:buSzPts val="1800"/>
              <a:buChar char="●"/>
              <a:defRPr/>
            </a:lvl4pPr>
            <a:lvl5pPr indent="-342900" lvl="4" marL="2286000" algn="r">
              <a:lnSpc>
                <a:spcPct val="115000"/>
              </a:lnSpc>
              <a:spcBef>
                <a:spcPts val="2100"/>
              </a:spcBef>
              <a:spcAft>
                <a:spcPts val="0"/>
              </a:spcAft>
              <a:buSzPts val="1800"/>
              <a:buChar char="○"/>
              <a:defRPr/>
            </a:lvl5pPr>
            <a:lvl6pPr indent="-342900" lvl="5" marL="2743200" algn="r">
              <a:lnSpc>
                <a:spcPct val="115000"/>
              </a:lnSpc>
              <a:spcBef>
                <a:spcPts val="2100"/>
              </a:spcBef>
              <a:spcAft>
                <a:spcPts val="0"/>
              </a:spcAft>
              <a:buSzPts val="1800"/>
              <a:buChar char="■"/>
              <a:defRPr/>
            </a:lvl6pPr>
            <a:lvl7pPr indent="-342900" lvl="6" marL="3200400" algn="r">
              <a:lnSpc>
                <a:spcPct val="115000"/>
              </a:lnSpc>
              <a:spcBef>
                <a:spcPts val="2100"/>
              </a:spcBef>
              <a:spcAft>
                <a:spcPts val="0"/>
              </a:spcAft>
              <a:buSzPts val="1800"/>
              <a:buChar char="●"/>
              <a:defRPr/>
            </a:lvl7pPr>
            <a:lvl8pPr indent="-342900" lvl="7" marL="3657600" algn="r">
              <a:lnSpc>
                <a:spcPct val="115000"/>
              </a:lnSpc>
              <a:spcBef>
                <a:spcPts val="2100"/>
              </a:spcBef>
              <a:spcAft>
                <a:spcPts val="0"/>
              </a:spcAft>
              <a:buSzPts val="1800"/>
              <a:buChar char="○"/>
              <a:defRPr/>
            </a:lvl8pPr>
            <a:lvl9pPr indent="-342900" lvl="8" marL="4114800" algn="r">
              <a:lnSpc>
                <a:spcPct val="115000"/>
              </a:lnSpc>
              <a:spcBef>
                <a:spcPts val="2100"/>
              </a:spcBef>
              <a:spcAft>
                <a:spcPts val="2100"/>
              </a:spcAft>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365" name="Shape 365"/>
        <p:cNvGrpSpPr/>
        <p:nvPr/>
      </p:nvGrpSpPr>
      <p:grpSpPr>
        <a:xfrm>
          <a:off x="0" y="0"/>
          <a:ext cx="0" cy="0"/>
          <a:chOff x="0" y="0"/>
          <a:chExt cx="0" cy="0"/>
        </a:xfrm>
      </p:grpSpPr>
      <p:grpSp>
        <p:nvGrpSpPr>
          <p:cNvPr id="366" name="Google Shape;366;p46"/>
          <p:cNvGrpSpPr/>
          <p:nvPr/>
        </p:nvGrpSpPr>
        <p:grpSpPr>
          <a:xfrm>
            <a:off x="0" y="0"/>
            <a:ext cx="12192000" cy="6858000"/>
            <a:chOff x="0" y="0"/>
            <a:chExt cx="12192000" cy="6858000"/>
          </a:xfrm>
        </p:grpSpPr>
        <p:sp>
          <p:nvSpPr>
            <p:cNvPr id="367" name="Google Shape;367;p4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6"/>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3F3F3F"/>
                  </a:solidFill>
                  <a:latin typeface="Poppins"/>
                  <a:ea typeface="Poppins"/>
                  <a:cs typeface="Poppins"/>
                  <a:sym typeface="Poppins"/>
                </a:rPr>
                <a:t>Free </a:t>
              </a:r>
              <a:r>
                <a:rPr b="0" i="0" lang="en" sz="3600" u="none" cap="none" strike="noStrike">
                  <a:solidFill>
                    <a:srgbClr val="3F3F3F"/>
                  </a:solidFill>
                  <a:latin typeface="Poppins"/>
                  <a:ea typeface="Poppins"/>
                  <a:cs typeface="Poppins"/>
                  <a:sym typeface="Poppins"/>
                </a:rPr>
                <a:t>themes and templates for </a:t>
              </a:r>
              <a:r>
                <a:rPr b="1" i="0" lang="en" sz="3600" u="none" cap="none" strike="noStrike">
                  <a:solidFill>
                    <a:srgbClr val="3F3F3F"/>
                  </a:solidFill>
                  <a:latin typeface="Poppins"/>
                  <a:ea typeface="Poppins"/>
                  <a:cs typeface="Poppins"/>
                  <a:sym typeface="Poppins"/>
                </a:rPr>
                <a:t>Google Slides</a:t>
              </a:r>
              <a:r>
                <a:rPr b="0" i="0" lang="en" sz="3600" u="none" cap="none" strike="noStrike">
                  <a:solidFill>
                    <a:srgbClr val="3F3F3F"/>
                  </a:solidFill>
                  <a:latin typeface="Poppins"/>
                  <a:ea typeface="Poppins"/>
                  <a:cs typeface="Poppins"/>
                  <a:sym typeface="Poppins"/>
                </a:rPr>
                <a:t> or </a:t>
              </a:r>
              <a:r>
                <a:rPr b="1" i="0" lang="en" sz="3600" u="none" cap="none" strike="noStrike">
                  <a:solidFill>
                    <a:srgbClr val="3F3F3F"/>
                  </a:solidFill>
                  <a:latin typeface="Poppins"/>
                  <a:ea typeface="Poppins"/>
                  <a:cs typeface="Poppins"/>
                  <a:sym typeface="Poppins"/>
                </a:rPr>
                <a:t>PowerPoint</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CB25"/>
                  </a:solidFill>
                  <a:latin typeface="Poppins"/>
                  <a:ea typeface="Poppins"/>
                  <a:cs typeface="Poppins"/>
                  <a:sym typeface="Poppins"/>
                </a:rPr>
                <a:t>NOT to be sold as is or modified!</a:t>
              </a:r>
              <a:endParaRPr b="1" i="0" sz="30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3F3F3F"/>
                  </a:solidFill>
                  <a:latin typeface="Poppins"/>
                  <a:ea typeface="Poppins"/>
                  <a:cs typeface="Poppins"/>
                  <a:sym typeface="Poppins"/>
                </a:rPr>
                <a:t>Read </a:t>
              </a:r>
              <a:r>
                <a:rPr b="0" i="0" lang="en" sz="2700" u="sng" cap="none" strike="noStrike">
                  <a:solidFill>
                    <a:srgbClr val="3F3F3F"/>
                  </a:solidFill>
                  <a:latin typeface="Poppins"/>
                  <a:ea typeface="Poppins"/>
                  <a:cs typeface="Poppins"/>
                  <a:sym typeface="Poppins"/>
                  <a:hlinkClick r:id="rId2">
                    <a:extLst>
                      <a:ext uri="{A12FA001-AC4F-418D-AE19-62706E023703}">
                        <ahyp:hlinkClr val="tx"/>
                      </a:ext>
                    </a:extLst>
                  </a:hlinkClick>
                </a:rPr>
                <a:t>FAQ</a:t>
              </a:r>
              <a:r>
                <a:rPr b="1" i="0" lang="en" sz="4400" u="none" cap="none" strike="noStrike">
                  <a:solidFill>
                    <a:srgbClr val="FFCB25"/>
                  </a:solidFill>
                  <a:latin typeface="Poppins"/>
                  <a:ea typeface="Poppins"/>
                  <a:cs typeface="Poppins"/>
                  <a:sym typeface="Poppins"/>
                </a:rPr>
                <a:t> </a:t>
              </a:r>
              <a:r>
                <a:rPr b="0" i="0" lang="en" sz="2700" u="none" cap="none" strike="noStrike">
                  <a:solidFill>
                    <a:srgbClr val="3F3F3F"/>
                  </a:solidFill>
                  <a:latin typeface="Poppins"/>
                  <a:ea typeface="Poppins"/>
                  <a:cs typeface="Poppins"/>
                  <a:sym typeface="Poppins"/>
                </a:rPr>
                <a:t>on slidesmania.com</a:t>
              </a:r>
              <a:endParaRPr b="0"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3F3F3F"/>
                  </a:solidFill>
                  <a:latin typeface="Poppins"/>
                  <a:ea typeface="Poppins"/>
                  <a:cs typeface="Poppins"/>
                  <a:sym typeface="Poppins"/>
                </a:rPr>
                <a:t>Do not remove the slidesmania.com text on the sides.</a:t>
              </a:r>
              <a:endParaRPr b="0" i="0" sz="2000" u="none" cap="none" strike="noStrike">
                <a:solidFill>
                  <a:srgbClr val="3F3F3F"/>
                </a:solidFill>
                <a:latin typeface="Poppins"/>
                <a:ea typeface="Poppins"/>
                <a:cs typeface="Poppins"/>
                <a:sym typeface="Poppins"/>
              </a:endParaRPr>
            </a:p>
          </p:txBody>
        </p:sp>
        <p:cxnSp>
          <p:nvCxnSpPr>
            <p:cNvPr id="369" name="Google Shape;369;p46"/>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370" name="Google Shape;370;p46">
              <a:hlinkClick r:id="rId3"/>
            </p:cNvPr>
            <p:cNvPicPr preferRelativeResize="0"/>
            <p:nvPr/>
          </p:nvPicPr>
          <p:blipFill rotWithShape="1">
            <a:blip r:embed="rId4">
              <a:alphaModFix/>
            </a:blip>
            <a:srcRect b="0" l="0" r="0" t="0"/>
            <a:stretch/>
          </p:blipFill>
          <p:spPr>
            <a:xfrm>
              <a:off x="8982558" y="5912306"/>
              <a:ext cx="713232" cy="637863"/>
            </a:xfrm>
            <a:prstGeom prst="rect">
              <a:avLst/>
            </a:prstGeom>
            <a:noFill/>
            <a:ln>
              <a:noFill/>
            </a:ln>
          </p:spPr>
        </p:pic>
        <p:pic>
          <p:nvPicPr>
            <p:cNvPr id="371" name="Google Shape;371;p46">
              <a:hlinkClick r:id="rId5"/>
            </p:cNvPr>
            <p:cNvPicPr preferRelativeResize="0"/>
            <p:nvPr/>
          </p:nvPicPr>
          <p:blipFill rotWithShape="1">
            <a:blip r:embed="rId6">
              <a:alphaModFix/>
            </a:blip>
            <a:srcRect b="0" l="0" r="0" t="0"/>
            <a:stretch/>
          </p:blipFill>
          <p:spPr>
            <a:xfrm>
              <a:off x="9764428" y="5916798"/>
              <a:ext cx="708660" cy="628879"/>
            </a:xfrm>
            <a:prstGeom prst="rect">
              <a:avLst/>
            </a:prstGeom>
            <a:noFill/>
            <a:ln>
              <a:noFill/>
            </a:ln>
          </p:spPr>
        </p:pic>
        <p:pic>
          <p:nvPicPr>
            <p:cNvPr id="372" name="Google Shape;372;p46">
              <a:hlinkClick r:id="rId7"/>
            </p:cNvPr>
            <p:cNvPicPr preferRelativeResize="0"/>
            <p:nvPr/>
          </p:nvPicPr>
          <p:blipFill rotWithShape="1">
            <a:blip r:embed="rId8">
              <a:alphaModFix/>
            </a:blip>
            <a:srcRect b="0" l="0" r="0" t="0"/>
            <a:stretch/>
          </p:blipFill>
          <p:spPr>
            <a:xfrm>
              <a:off x="10541715" y="5905569"/>
              <a:ext cx="612648" cy="624387"/>
            </a:xfrm>
            <a:prstGeom prst="rect">
              <a:avLst/>
            </a:prstGeom>
            <a:noFill/>
            <a:ln>
              <a:noFill/>
            </a:ln>
          </p:spPr>
        </p:pic>
        <p:pic>
          <p:nvPicPr>
            <p:cNvPr id="373" name="Google Shape;373;p46">
              <a:hlinkClick r:id="rId9"/>
            </p:cNvPr>
            <p:cNvPicPr preferRelativeResize="0"/>
            <p:nvPr/>
          </p:nvPicPr>
          <p:blipFill rotWithShape="1">
            <a:blip r:embed="rId10">
              <a:alphaModFix/>
            </a:blip>
            <a:srcRect b="0" l="0" r="0" t="0"/>
            <a:stretch/>
          </p:blipFill>
          <p:spPr>
            <a:xfrm>
              <a:off x="11219049" y="5916799"/>
              <a:ext cx="699516" cy="601927"/>
            </a:xfrm>
            <a:prstGeom prst="rect">
              <a:avLst/>
            </a:prstGeom>
            <a:noFill/>
            <a:ln>
              <a:noFill/>
            </a:ln>
          </p:spPr>
        </p:pic>
        <p:sp>
          <p:nvSpPr>
            <p:cNvPr id="374" name="Google Shape;374;p4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en"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grpSp>
      <p:pic>
        <p:nvPicPr>
          <p:cNvPr id="375" name="Google Shape;375;p46"/>
          <p:cNvPicPr preferRelativeResize="0"/>
          <p:nvPr/>
        </p:nvPicPr>
        <p:blipFill rotWithShape="1">
          <a:blip r:embed="rId11">
            <a:alphaModFix/>
          </a:blip>
          <a:srcRect b="20905"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79" name="Shape 79"/>
        <p:cNvGrpSpPr/>
        <p:nvPr/>
      </p:nvGrpSpPr>
      <p:grpSpPr>
        <a:xfrm>
          <a:off x="0" y="0"/>
          <a:ext cx="0" cy="0"/>
          <a:chOff x="0" y="0"/>
          <a:chExt cx="0" cy="0"/>
        </a:xfrm>
      </p:grpSpPr>
      <p:grpSp>
        <p:nvGrpSpPr>
          <p:cNvPr id="80" name="Google Shape;80;p29"/>
          <p:cNvGrpSpPr/>
          <p:nvPr/>
        </p:nvGrpSpPr>
        <p:grpSpPr>
          <a:xfrm>
            <a:off x="8201100" y="4138775"/>
            <a:ext cx="3509100" cy="2030700"/>
            <a:chOff x="8115925" y="1776575"/>
            <a:chExt cx="3509100" cy="2030700"/>
          </a:xfrm>
        </p:grpSpPr>
        <p:sp>
          <p:nvSpPr>
            <p:cNvPr id="81" name="Google Shape;81;p29"/>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82" name="Google Shape;82;p29"/>
            <p:cNvGrpSpPr/>
            <p:nvPr/>
          </p:nvGrpSpPr>
          <p:grpSpPr>
            <a:xfrm>
              <a:off x="8251596" y="1886684"/>
              <a:ext cx="635280" cy="147600"/>
              <a:chOff x="2147366" y="4139382"/>
              <a:chExt cx="635280" cy="147600"/>
            </a:xfrm>
          </p:grpSpPr>
          <p:sp>
            <p:nvSpPr>
              <p:cNvPr id="83" name="Google Shape;83;p2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4" name="Google Shape;84;p2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2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86" name="Google Shape;86;p29"/>
          <p:cNvGrpSpPr/>
          <p:nvPr/>
        </p:nvGrpSpPr>
        <p:grpSpPr>
          <a:xfrm>
            <a:off x="481800" y="4138775"/>
            <a:ext cx="3509100" cy="2030700"/>
            <a:chOff x="396625" y="1776575"/>
            <a:chExt cx="3509100" cy="2030700"/>
          </a:xfrm>
        </p:grpSpPr>
        <p:sp>
          <p:nvSpPr>
            <p:cNvPr id="87" name="Google Shape;87;p29"/>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88" name="Google Shape;88;p29"/>
            <p:cNvGrpSpPr/>
            <p:nvPr/>
          </p:nvGrpSpPr>
          <p:grpSpPr>
            <a:xfrm>
              <a:off x="532296" y="1886684"/>
              <a:ext cx="635280" cy="147600"/>
              <a:chOff x="2147366" y="4139382"/>
              <a:chExt cx="635280" cy="147600"/>
            </a:xfrm>
          </p:grpSpPr>
          <p:sp>
            <p:nvSpPr>
              <p:cNvPr id="89" name="Google Shape;89;p2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2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1" name="Google Shape;91;p2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92" name="Google Shape;92;p29"/>
          <p:cNvGrpSpPr/>
          <p:nvPr/>
        </p:nvGrpSpPr>
        <p:grpSpPr>
          <a:xfrm>
            <a:off x="4341450" y="4138775"/>
            <a:ext cx="3509100" cy="2030700"/>
            <a:chOff x="4234200" y="1776575"/>
            <a:chExt cx="3509100" cy="2030700"/>
          </a:xfrm>
        </p:grpSpPr>
        <p:sp>
          <p:nvSpPr>
            <p:cNvPr id="93" name="Google Shape;93;p29"/>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94" name="Google Shape;94;p29"/>
            <p:cNvGrpSpPr/>
            <p:nvPr/>
          </p:nvGrpSpPr>
          <p:grpSpPr>
            <a:xfrm>
              <a:off x="4369871" y="1886684"/>
              <a:ext cx="635280" cy="147600"/>
              <a:chOff x="2147366" y="4139382"/>
              <a:chExt cx="635280" cy="147600"/>
            </a:xfrm>
          </p:grpSpPr>
          <p:sp>
            <p:nvSpPr>
              <p:cNvPr id="95" name="Google Shape;95;p2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 name="Google Shape;96;p2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 name="Google Shape;97;p2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98" name="Google Shape;98;p29"/>
          <p:cNvGrpSpPr/>
          <p:nvPr/>
        </p:nvGrpSpPr>
        <p:grpSpPr>
          <a:xfrm>
            <a:off x="481800" y="1776575"/>
            <a:ext cx="3509100" cy="2030700"/>
            <a:chOff x="396625" y="1776575"/>
            <a:chExt cx="3509100" cy="2030700"/>
          </a:xfrm>
        </p:grpSpPr>
        <p:sp>
          <p:nvSpPr>
            <p:cNvPr id="99" name="Google Shape;99;p29"/>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00" name="Google Shape;100;p29"/>
            <p:cNvGrpSpPr/>
            <p:nvPr/>
          </p:nvGrpSpPr>
          <p:grpSpPr>
            <a:xfrm>
              <a:off x="532296" y="1886684"/>
              <a:ext cx="635280" cy="147600"/>
              <a:chOff x="2147366" y="4139382"/>
              <a:chExt cx="635280" cy="147600"/>
            </a:xfrm>
          </p:grpSpPr>
          <p:sp>
            <p:nvSpPr>
              <p:cNvPr id="101" name="Google Shape;101;p2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2" name="Google Shape;102;p2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3" name="Google Shape;103;p2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104" name="Google Shape;104;p29"/>
          <p:cNvGrpSpPr/>
          <p:nvPr/>
        </p:nvGrpSpPr>
        <p:grpSpPr>
          <a:xfrm>
            <a:off x="8201100" y="1776575"/>
            <a:ext cx="3509100" cy="2030700"/>
            <a:chOff x="8115925" y="1776575"/>
            <a:chExt cx="3509100" cy="2030700"/>
          </a:xfrm>
        </p:grpSpPr>
        <p:sp>
          <p:nvSpPr>
            <p:cNvPr id="105" name="Google Shape;105;p29"/>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06" name="Google Shape;106;p29"/>
            <p:cNvGrpSpPr/>
            <p:nvPr/>
          </p:nvGrpSpPr>
          <p:grpSpPr>
            <a:xfrm>
              <a:off x="8251596" y="1886684"/>
              <a:ext cx="635280" cy="147600"/>
              <a:chOff x="2147366" y="4139382"/>
              <a:chExt cx="635280" cy="147600"/>
            </a:xfrm>
          </p:grpSpPr>
          <p:sp>
            <p:nvSpPr>
              <p:cNvPr id="107" name="Google Shape;107;p2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8" name="Google Shape;108;p2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9" name="Google Shape;109;p2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110" name="Google Shape;110;p29"/>
          <p:cNvGrpSpPr/>
          <p:nvPr/>
        </p:nvGrpSpPr>
        <p:grpSpPr>
          <a:xfrm>
            <a:off x="4341450" y="1776575"/>
            <a:ext cx="3509100" cy="2030700"/>
            <a:chOff x="4234200" y="1776575"/>
            <a:chExt cx="3509100" cy="2030700"/>
          </a:xfrm>
        </p:grpSpPr>
        <p:sp>
          <p:nvSpPr>
            <p:cNvPr id="111" name="Google Shape;111;p29"/>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12" name="Google Shape;112;p29"/>
            <p:cNvGrpSpPr/>
            <p:nvPr/>
          </p:nvGrpSpPr>
          <p:grpSpPr>
            <a:xfrm>
              <a:off x="4369871" y="1886684"/>
              <a:ext cx="635280" cy="147600"/>
              <a:chOff x="2147366" y="4139382"/>
              <a:chExt cx="635280" cy="147600"/>
            </a:xfrm>
          </p:grpSpPr>
          <p:sp>
            <p:nvSpPr>
              <p:cNvPr id="113" name="Google Shape;113;p2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4" name="Google Shape;114;p2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5" name="Google Shape;115;p2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sp>
        <p:nvSpPr>
          <p:cNvPr id="116" name="Google Shape;116;p29"/>
          <p:cNvSpPr txBox="1"/>
          <p:nvPr>
            <p:ph type="title"/>
          </p:nvPr>
        </p:nvSpPr>
        <p:spPr>
          <a:xfrm>
            <a:off x="490775" y="523275"/>
            <a:ext cx="112104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7" name="Google Shape;117;p29"/>
          <p:cNvSpPr txBox="1"/>
          <p:nvPr>
            <p:ph idx="1" type="body"/>
          </p:nvPr>
        </p:nvSpPr>
        <p:spPr>
          <a:xfrm>
            <a:off x="575950" y="2437574"/>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18" name="Google Shape;118;p29"/>
          <p:cNvSpPr txBox="1"/>
          <p:nvPr>
            <p:ph idx="2" type="body"/>
          </p:nvPr>
        </p:nvSpPr>
        <p:spPr>
          <a:xfrm>
            <a:off x="4418613" y="2437574"/>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19" name="Google Shape;119;p29"/>
          <p:cNvSpPr txBox="1"/>
          <p:nvPr>
            <p:ph idx="3" type="body"/>
          </p:nvPr>
        </p:nvSpPr>
        <p:spPr>
          <a:xfrm>
            <a:off x="575950" y="4783425"/>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20" name="Google Shape;120;p29"/>
          <p:cNvSpPr txBox="1"/>
          <p:nvPr>
            <p:ph idx="4" type="body"/>
          </p:nvPr>
        </p:nvSpPr>
        <p:spPr>
          <a:xfrm>
            <a:off x="4418613" y="4783425"/>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21" name="Google Shape;121;p29"/>
          <p:cNvSpPr txBox="1"/>
          <p:nvPr>
            <p:ph idx="5" type="title"/>
          </p:nvPr>
        </p:nvSpPr>
        <p:spPr>
          <a:xfrm>
            <a:off x="9427075" y="4180200"/>
            <a:ext cx="2166900" cy="695700"/>
          </a:xfrm>
          <a:prstGeom prst="rect">
            <a:avLst/>
          </a:prstGeom>
          <a:noFill/>
          <a:ln>
            <a:noFill/>
          </a:ln>
        </p:spPr>
        <p:txBody>
          <a:bodyPr anchorCtr="0" anchor="t" bIns="121900" lIns="121900" spcFirstLastPara="1" rIns="121900" wrap="square" tIns="121900">
            <a:noAutofit/>
          </a:bodyPr>
          <a:lstStyle>
            <a:lvl1pPr lvl="0" marR="0" algn="r">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2" name="Google Shape;122;p29"/>
          <p:cNvSpPr txBox="1"/>
          <p:nvPr>
            <p:ph idx="6" type="title"/>
          </p:nvPr>
        </p:nvSpPr>
        <p:spPr>
          <a:xfrm>
            <a:off x="4448700" y="2046600"/>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3" name="Google Shape;123;p29"/>
          <p:cNvSpPr txBox="1"/>
          <p:nvPr>
            <p:ph idx="7" type="title"/>
          </p:nvPr>
        </p:nvSpPr>
        <p:spPr>
          <a:xfrm>
            <a:off x="490775" y="4087659"/>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4" name="Google Shape;124;p29"/>
          <p:cNvSpPr txBox="1"/>
          <p:nvPr>
            <p:ph idx="8" type="title"/>
          </p:nvPr>
        </p:nvSpPr>
        <p:spPr>
          <a:xfrm>
            <a:off x="4448700" y="4087659"/>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5" name="Google Shape;125;p29"/>
          <p:cNvSpPr txBox="1"/>
          <p:nvPr>
            <p:ph idx="9" type="body"/>
          </p:nvPr>
        </p:nvSpPr>
        <p:spPr>
          <a:xfrm>
            <a:off x="8299375" y="2437574"/>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26" name="Google Shape;126;p29"/>
          <p:cNvSpPr txBox="1"/>
          <p:nvPr>
            <p:ph idx="13" type="body"/>
          </p:nvPr>
        </p:nvSpPr>
        <p:spPr>
          <a:xfrm>
            <a:off x="8299375" y="4783425"/>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27" name="Google Shape;127;p29"/>
          <p:cNvSpPr txBox="1"/>
          <p:nvPr>
            <p:ph idx="14" type="title"/>
          </p:nvPr>
        </p:nvSpPr>
        <p:spPr>
          <a:xfrm>
            <a:off x="8406625" y="2046600"/>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8" name="Google Shape;128;p29"/>
          <p:cNvSpPr txBox="1"/>
          <p:nvPr>
            <p:ph idx="15" type="title"/>
          </p:nvPr>
        </p:nvSpPr>
        <p:spPr>
          <a:xfrm>
            <a:off x="8406625" y="4087659"/>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29" name="Shape 129"/>
        <p:cNvGrpSpPr/>
        <p:nvPr/>
      </p:nvGrpSpPr>
      <p:grpSpPr>
        <a:xfrm>
          <a:off x="0" y="0"/>
          <a:ext cx="0" cy="0"/>
          <a:chOff x="0" y="0"/>
          <a:chExt cx="0" cy="0"/>
        </a:xfrm>
      </p:grpSpPr>
      <p:sp>
        <p:nvSpPr>
          <p:cNvPr id="130" name="Google Shape;130;p30"/>
          <p:cNvSpPr/>
          <p:nvPr/>
        </p:nvSpPr>
        <p:spPr>
          <a:xfrm>
            <a:off x="1119150" y="1089750"/>
            <a:ext cx="99537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31" name="Google Shape;131;p30"/>
          <p:cNvGrpSpPr/>
          <p:nvPr/>
        </p:nvGrpSpPr>
        <p:grpSpPr>
          <a:xfrm>
            <a:off x="1272396" y="1199859"/>
            <a:ext cx="635280" cy="147600"/>
            <a:chOff x="2147366" y="4139382"/>
            <a:chExt cx="635280" cy="147600"/>
          </a:xfrm>
        </p:grpSpPr>
        <p:sp>
          <p:nvSpPr>
            <p:cNvPr id="132" name="Google Shape;132;p3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3" name="Google Shape;133;p3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4" name="Google Shape;134;p3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35" name="Google Shape;135;p30"/>
          <p:cNvSpPr txBox="1"/>
          <p:nvPr>
            <p:ph type="title"/>
          </p:nvPr>
        </p:nvSpPr>
        <p:spPr>
          <a:xfrm>
            <a:off x="3811700" y="2041663"/>
            <a:ext cx="6345900" cy="1575000"/>
          </a:xfrm>
          <a:prstGeom prst="rect">
            <a:avLst/>
          </a:prstGeom>
          <a:noFill/>
          <a:ln>
            <a:noFill/>
          </a:ln>
        </p:spPr>
        <p:txBody>
          <a:bodyPr anchorCtr="0" anchor="t" bIns="121900" lIns="121900" spcFirstLastPara="1" rIns="121900" wrap="square" tIns="121900">
            <a:noAutofit/>
          </a:bodyPr>
          <a:lstStyle>
            <a:lvl1pPr lvl="0" marR="0" algn="l">
              <a:lnSpc>
                <a:spcPct val="80000"/>
              </a:lnSpc>
              <a:spcBef>
                <a:spcPts val="0"/>
              </a:spcBef>
              <a:spcAft>
                <a:spcPts val="0"/>
              </a:spcAft>
              <a:buClr>
                <a:schemeClr val="dk1"/>
              </a:buClr>
              <a:buSzPts val="6000"/>
              <a:buFont typeface="Aldrich"/>
              <a:buNone/>
              <a:defRPr sz="6000"/>
            </a:lvl1pPr>
            <a:lvl2pPr lvl="1"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36" name="Google Shape;136;p30"/>
          <p:cNvSpPr txBox="1"/>
          <p:nvPr>
            <p:ph idx="1" type="body"/>
          </p:nvPr>
        </p:nvSpPr>
        <p:spPr>
          <a:xfrm>
            <a:off x="2034300" y="4052838"/>
            <a:ext cx="8123400" cy="763500"/>
          </a:xfrm>
          <a:prstGeom prst="rect">
            <a:avLst/>
          </a:prstGeom>
          <a:noFill/>
          <a:ln>
            <a:noFill/>
          </a:ln>
        </p:spPr>
        <p:txBody>
          <a:bodyPr anchorCtr="0" anchor="t" bIns="121900" lIns="121900" spcFirstLastPara="1" rIns="121900" wrap="square" tIns="1219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2100"/>
              </a:spcBef>
              <a:spcAft>
                <a:spcPts val="0"/>
              </a:spcAft>
              <a:buSzPts val="1800"/>
              <a:buChar char="○"/>
              <a:defRPr/>
            </a:lvl2pPr>
            <a:lvl3pPr indent="-342900" lvl="2" marL="1371600" algn="l">
              <a:lnSpc>
                <a:spcPct val="115000"/>
              </a:lnSpc>
              <a:spcBef>
                <a:spcPts val="2100"/>
              </a:spcBef>
              <a:spcAft>
                <a:spcPts val="0"/>
              </a:spcAft>
              <a:buSzPts val="1800"/>
              <a:buChar char="■"/>
              <a:defRPr/>
            </a:lvl3pPr>
            <a:lvl4pPr indent="-342900" lvl="3" marL="1828800" algn="l">
              <a:lnSpc>
                <a:spcPct val="115000"/>
              </a:lnSpc>
              <a:spcBef>
                <a:spcPts val="2100"/>
              </a:spcBef>
              <a:spcAft>
                <a:spcPts val="0"/>
              </a:spcAft>
              <a:buSzPts val="1800"/>
              <a:buChar char="●"/>
              <a:defRPr/>
            </a:lvl4pPr>
            <a:lvl5pPr indent="-342900" lvl="4" marL="2286000" algn="l">
              <a:lnSpc>
                <a:spcPct val="115000"/>
              </a:lnSpc>
              <a:spcBef>
                <a:spcPts val="2100"/>
              </a:spcBef>
              <a:spcAft>
                <a:spcPts val="0"/>
              </a:spcAft>
              <a:buSzPts val="1800"/>
              <a:buChar char="○"/>
              <a:defRPr/>
            </a:lvl5pPr>
            <a:lvl6pPr indent="-342900" lvl="5" marL="2743200" algn="l">
              <a:lnSpc>
                <a:spcPct val="115000"/>
              </a:lnSpc>
              <a:spcBef>
                <a:spcPts val="2100"/>
              </a:spcBef>
              <a:spcAft>
                <a:spcPts val="0"/>
              </a:spcAft>
              <a:buSzPts val="1800"/>
              <a:buChar char="■"/>
              <a:defRPr/>
            </a:lvl6pPr>
            <a:lvl7pPr indent="-342900" lvl="6" marL="3200400" algn="l">
              <a:lnSpc>
                <a:spcPct val="115000"/>
              </a:lnSpc>
              <a:spcBef>
                <a:spcPts val="2100"/>
              </a:spcBef>
              <a:spcAft>
                <a:spcPts val="0"/>
              </a:spcAft>
              <a:buSzPts val="1800"/>
              <a:buChar char="●"/>
              <a:defRPr/>
            </a:lvl7pPr>
            <a:lvl8pPr indent="-342900" lvl="7" marL="3657600" algn="l">
              <a:lnSpc>
                <a:spcPct val="115000"/>
              </a:lnSpc>
              <a:spcBef>
                <a:spcPts val="2100"/>
              </a:spcBef>
              <a:spcAft>
                <a:spcPts val="0"/>
              </a:spcAft>
              <a:buSzPts val="1800"/>
              <a:buChar char="○"/>
              <a:defRPr/>
            </a:lvl8pPr>
            <a:lvl9pPr indent="-342900" lvl="8" marL="4114800" algn="l">
              <a:lnSpc>
                <a:spcPct val="115000"/>
              </a:lnSpc>
              <a:spcBef>
                <a:spcPts val="2100"/>
              </a:spcBef>
              <a:spcAft>
                <a:spcPts val="210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37" name="Shape 137"/>
        <p:cNvGrpSpPr/>
        <p:nvPr/>
      </p:nvGrpSpPr>
      <p:grpSpPr>
        <a:xfrm>
          <a:off x="0" y="0"/>
          <a:ext cx="0" cy="0"/>
          <a:chOff x="0" y="0"/>
          <a:chExt cx="0" cy="0"/>
        </a:xfrm>
      </p:grpSpPr>
      <p:sp>
        <p:nvSpPr>
          <p:cNvPr id="138" name="Google Shape;138;p31"/>
          <p:cNvSpPr/>
          <p:nvPr/>
        </p:nvSpPr>
        <p:spPr>
          <a:xfrm>
            <a:off x="790075" y="890150"/>
            <a:ext cx="99537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39" name="Google Shape;139;p31"/>
          <p:cNvGrpSpPr/>
          <p:nvPr/>
        </p:nvGrpSpPr>
        <p:grpSpPr>
          <a:xfrm>
            <a:off x="943321" y="1000259"/>
            <a:ext cx="635280" cy="147600"/>
            <a:chOff x="2147366" y="4139382"/>
            <a:chExt cx="635280" cy="147600"/>
          </a:xfrm>
        </p:grpSpPr>
        <p:sp>
          <p:nvSpPr>
            <p:cNvPr id="140" name="Google Shape;140;p3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1" name="Google Shape;141;p3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2" name="Google Shape;142;p3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43" name="Google Shape;143;p31"/>
          <p:cNvSpPr txBox="1"/>
          <p:nvPr>
            <p:ph idx="1" type="subTitle"/>
          </p:nvPr>
        </p:nvSpPr>
        <p:spPr>
          <a:xfrm>
            <a:off x="920475" y="1895300"/>
            <a:ext cx="77940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44" name="Google Shape;144;p31"/>
          <p:cNvSpPr txBox="1"/>
          <p:nvPr>
            <p:ph type="title"/>
          </p:nvPr>
        </p:nvSpPr>
        <p:spPr>
          <a:xfrm>
            <a:off x="920475" y="845500"/>
            <a:ext cx="77940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5" name="Google Shape;145;p31"/>
          <p:cNvSpPr txBox="1"/>
          <p:nvPr>
            <p:ph idx="2" type="body"/>
          </p:nvPr>
        </p:nvSpPr>
        <p:spPr>
          <a:xfrm>
            <a:off x="920475" y="2555475"/>
            <a:ext cx="7794000" cy="3436500"/>
          </a:xfrm>
          <a:prstGeom prst="rect">
            <a:avLst/>
          </a:prstGeom>
          <a:noFill/>
          <a:ln>
            <a:noFill/>
          </a:ln>
        </p:spPr>
        <p:txBody>
          <a:bodyPr anchorCtr="0" anchor="t" bIns="121900" lIns="121900" spcFirstLastPara="1" rIns="121900" wrap="square" tIns="1219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2100"/>
              </a:spcBef>
              <a:spcAft>
                <a:spcPts val="0"/>
              </a:spcAft>
              <a:buSzPts val="1800"/>
              <a:buChar char="○"/>
              <a:defRPr/>
            </a:lvl2pPr>
            <a:lvl3pPr indent="-342900" lvl="2" marL="1371600" algn="l">
              <a:lnSpc>
                <a:spcPct val="115000"/>
              </a:lnSpc>
              <a:spcBef>
                <a:spcPts val="2100"/>
              </a:spcBef>
              <a:spcAft>
                <a:spcPts val="0"/>
              </a:spcAft>
              <a:buSzPts val="1800"/>
              <a:buChar char="■"/>
              <a:defRPr/>
            </a:lvl3pPr>
            <a:lvl4pPr indent="-342900" lvl="3" marL="1828800" algn="l">
              <a:lnSpc>
                <a:spcPct val="115000"/>
              </a:lnSpc>
              <a:spcBef>
                <a:spcPts val="2100"/>
              </a:spcBef>
              <a:spcAft>
                <a:spcPts val="0"/>
              </a:spcAft>
              <a:buSzPts val="1800"/>
              <a:buChar char="●"/>
              <a:defRPr/>
            </a:lvl4pPr>
            <a:lvl5pPr indent="-342900" lvl="4" marL="2286000" algn="l">
              <a:lnSpc>
                <a:spcPct val="115000"/>
              </a:lnSpc>
              <a:spcBef>
                <a:spcPts val="2100"/>
              </a:spcBef>
              <a:spcAft>
                <a:spcPts val="0"/>
              </a:spcAft>
              <a:buSzPts val="1800"/>
              <a:buChar char="○"/>
              <a:defRPr/>
            </a:lvl5pPr>
            <a:lvl6pPr indent="-342900" lvl="5" marL="2743200" algn="l">
              <a:lnSpc>
                <a:spcPct val="115000"/>
              </a:lnSpc>
              <a:spcBef>
                <a:spcPts val="2100"/>
              </a:spcBef>
              <a:spcAft>
                <a:spcPts val="0"/>
              </a:spcAft>
              <a:buSzPts val="1800"/>
              <a:buChar char="■"/>
              <a:defRPr/>
            </a:lvl6pPr>
            <a:lvl7pPr indent="-342900" lvl="6" marL="3200400" algn="l">
              <a:lnSpc>
                <a:spcPct val="115000"/>
              </a:lnSpc>
              <a:spcBef>
                <a:spcPts val="2100"/>
              </a:spcBef>
              <a:spcAft>
                <a:spcPts val="0"/>
              </a:spcAft>
              <a:buSzPts val="1800"/>
              <a:buChar char="●"/>
              <a:defRPr/>
            </a:lvl7pPr>
            <a:lvl8pPr indent="-342900" lvl="7" marL="3657600" algn="l">
              <a:lnSpc>
                <a:spcPct val="115000"/>
              </a:lnSpc>
              <a:spcBef>
                <a:spcPts val="2100"/>
              </a:spcBef>
              <a:spcAft>
                <a:spcPts val="0"/>
              </a:spcAft>
              <a:buSzPts val="1800"/>
              <a:buChar char="○"/>
              <a:defRPr/>
            </a:lvl8pPr>
            <a:lvl9pPr indent="-342900" lvl="8" marL="4114800" algn="l">
              <a:lnSpc>
                <a:spcPct val="115000"/>
              </a:lnSpc>
              <a:spcBef>
                <a:spcPts val="2100"/>
              </a:spcBef>
              <a:spcAft>
                <a:spcPts val="21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46" name="Shape 146"/>
        <p:cNvGrpSpPr/>
        <p:nvPr/>
      </p:nvGrpSpPr>
      <p:grpSpPr>
        <a:xfrm>
          <a:off x="0" y="0"/>
          <a:ext cx="0" cy="0"/>
          <a:chOff x="0" y="0"/>
          <a:chExt cx="0" cy="0"/>
        </a:xfrm>
      </p:grpSpPr>
      <p:sp>
        <p:nvSpPr>
          <p:cNvPr id="147" name="Google Shape;147;p32"/>
          <p:cNvSpPr/>
          <p:nvPr/>
        </p:nvSpPr>
        <p:spPr>
          <a:xfrm>
            <a:off x="6387975" y="1429625"/>
            <a:ext cx="48096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48" name="Google Shape;148;p32"/>
          <p:cNvGrpSpPr/>
          <p:nvPr/>
        </p:nvGrpSpPr>
        <p:grpSpPr>
          <a:xfrm>
            <a:off x="6541221" y="1539734"/>
            <a:ext cx="635280" cy="147600"/>
            <a:chOff x="2147366" y="4139382"/>
            <a:chExt cx="635280" cy="147600"/>
          </a:xfrm>
        </p:grpSpPr>
        <p:sp>
          <p:nvSpPr>
            <p:cNvPr id="149" name="Google Shape;149;p3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0" name="Google Shape;150;p3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1" name="Google Shape;151;p3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52" name="Google Shape;152;p32"/>
          <p:cNvSpPr/>
          <p:nvPr/>
        </p:nvSpPr>
        <p:spPr>
          <a:xfrm>
            <a:off x="994425" y="1429625"/>
            <a:ext cx="48096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53" name="Google Shape;153;p32"/>
          <p:cNvGrpSpPr/>
          <p:nvPr/>
        </p:nvGrpSpPr>
        <p:grpSpPr>
          <a:xfrm>
            <a:off x="1147671" y="1539734"/>
            <a:ext cx="635280" cy="147600"/>
            <a:chOff x="2147366" y="4139382"/>
            <a:chExt cx="635280" cy="147600"/>
          </a:xfrm>
        </p:grpSpPr>
        <p:sp>
          <p:nvSpPr>
            <p:cNvPr id="154" name="Google Shape;154;p3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5" name="Google Shape;155;p3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6" name="Google Shape;156;p3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57" name="Google Shape;157;p32"/>
          <p:cNvSpPr txBox="1"/>
          <p:nvPr>
            <p:ph type="title"/>
          </p:nvPr>
        </p:nvSpPr>
        <p:spPr>
          <a:xfrm>
            <a:off x="994425" y="361575"/>
            <a:ext cx="101103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8" name="Google Shape;158;p32"/>
          <p:cNvSpPr txBox="1"/>
          <p:nvPr>
            <p:ph idx="1" type="body"/>
          </p:nvPr>
        </p:nvSpPr>
        <p:spPr>
          <a:xfrm>
            <a:off x="1315075" y="2268525"/>
            <a:ext cx="4154400" cy="3590100"/>
          </a:xfrm>
          <a:prstGeom prst="rect">
            <a:avLst/>
          </a:prstGeom>
          <a:noFill/>
          <a:ln>
            <a:noFill/>
          </a:ln>
        </p:spPr>
        <p:txBody>
          <a:bodyPr anchorCtr="0" anchor="t" bIns="121900" lIns="121900" spcFirstLastPara="1" rIns="121900" wrap="square" tIns="1219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2100"/>
              </a:spcBef>
              <a:spcAft>
                <a:spcPts val="0"/>
              </a:spcAft>
              <a:buSzPts val="1800"/>
              <a:buChar char="○"/>
              <a:defRPr/>
            </a:lvl2pPr>
            <a:lvl3pPr indent="-342900" lvl="2" marL="1371600" algn="l">
              <a:lnSpc>
                <a:spcPct val="115000"/>
              </a:lnSpc>
              <a:spcBef>
                <a:spcPts val="2100"/>
              </a:spcBef>
              <a:spcAft>
                <a:spcPts val="0"/>
              </a:spcAft>
              <a:buSzPts val="1800"/>
              <a:buChar char="■"/>
              <a:defRPr/>
            </a:lvl3pPr>
            <a:lvl4pPr indent="-342900" lvl="3" marL="1828800" algn="l">
              <a:lnSpc>
                <a:spcPct val="115000"/>
              </a:lnSpc>
              <a:spcBef>
                <a:spcPts val="2100"/>
              </a:spcBef>
              <a:spcAft>
                <a:spcPts val="0"/>
              </a:spcAft>
              <a:buSzPts val="1800"/>
              <a:buChar char="●"/>
              <a:defRPr/>
            </a:lvl4pPr>
            <a:lvl5pPr indent="-342900" lvl="4" marL="2286000" algn="l">
              <a:lnSpc>
                <a:spcPct val="115000"/>
              </a:lnSpc>
              <a:spcBef>
                <a:spcPts val="2100"/>
              </a:spcBef>
              <a:spcAft>
                <a:spcPts val="0"/>
              </a:spcAft>
              <a:buSzPts val="1800"/>
              <a:buChar char="○"/>
              <a:defRPr/>
            </a:lvl5pPr>
            <a:lvl6pPr indent="-342900" lvl="5" marL="2743200" algn="l">
              <a:lnSpc>
                <a:spcPct val="115000"/>
              </a:lnSpc>
              <a:spcBef>
                <a:spcPts val="2100"/>
              </a:spcBef>
              <a:spcAft>
                <a:spcPts val="0"/>
              </a:spcAft>
              <a:buSzPts val="1800"/>
              <a:buChar char="■"/>
              <a:defRPr/>
            </a:lvl6pPr>
            <a:lvl7pPr indent="-342900" lvl="6" marL="3200400" algn="l">
              <a:lnSpc>
                <a:spcPct val="115000"/>
              </a:lnSpc>
              <a:spcBef>
                <a:spcPts val="2100"/>
              </a:spcBef>
              <a:spcAft>
                <a:spcPts val="0"/>
              </a:spcAft>
              <a:buSzPts val="1800"/>
              <a:buChar char="●"/>
              <a:defRPr/>
            </a:lvl7pPr>
            <a:lvl8pPr indent="-342900" lvl="7" marL="3657600" algn="l">
              <a:lnSpc>
                <a:spcPct val="115000"/>
              </a:lnSpc>
              <a:spcBef>
                <a:spcPts val="2100"/>
              </a:spcBef>
              <a:spcAft>
                <a:spcPts val="0"/>
              </a:spcAft>
              <a:buSzPts val="1800"/>
              <a:buChar char="○"/>
              <a:defRPr/>
            </a:lvl8pPr>
            <a:lvl9pPr indent="-342900" lvl="8" marL="4114800" algn="l">
              <a:lnSpc>
                <a:spcPct val="115000"/>
              </a:lnSpc>
              <a:spcBef>
                <a:spcPts val="2100"/>
              </a:spcBef>
              <a:spcAft>
                <a:spcPts val="2100"/>
              </a:spcAft>
              <a:buSzPts val="1800"/>
              <a:buChar char="■"/>
              <a:defRPr/>
            </a:lvl9pPr>
          </a:lstStyle>
          <a:p/>
        </p:txBody>
      </p:sp>
      <p:sp>
        <p:nvSpPr>
          <p:cNvPr id="159" name="Google Shape;159;p32"/>
          <p:cNvSpPr txBox="1"/>
          <p:nvPr>
            <p:ph idx="2" type="body"/>
          </p:nvPr>
        </p:nvSpPr>
        <p:spPr>
          <a:xfrm>
            <a:off x="6679275" y="2255000"/>
            <a:ext cx="4154400" cy="3590100"/>
          </a:xfrm>
          <a:prstGeom prst="rect">
            <a:avLst/>
          </a:prstGeom>
          <a:noFill/>
          <a:ln>
            <a:noFill/>
          </a:ln>
        </p:spPr>
        <p:txBody>
          <a:bodyPr anchorCtr="0" anchor="t" bIns="121900" lIns="121900" spcFirstLastPara="1" rIns="121900" wrap="square" tIns="1219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2100"/>
              </a:spcBef>
              <a:spcAft>
                <a:spcPts val="0"/>
              </a:spcAft>
              <a:buSzPts val="1800"/>
              <a:buChar char="○"/>
              <a:defRPr/>
            </a:lvl2pPr>
            <a:lvl3pPr indent="-342900" lvl="2" marL="1371600" algn="l">
              <a:lnSpc>
                <a:spcPct val="115000"/>
              </a:lnSpc>
              <a:spcBef>
                <a:spcPts val="2100"/>
              </a:spcBef>
              <a:spcAft>
                <a:spcPts val="0"/>
              </a:spcAft>
              <a:buSzPts val="1800"/>
              <a:buChar char="■"/>
              <a:defRPr/>
            </a:lvl3pPr>
            <a:lvl4pPr indent="-342900" lvl="3" marL="1828800" algn="l">
              <a:lnSpc>
                <a:spcPct val="115000"/>
              </a:lnSpc>
              <a:spcBef>
                <a:spcPts val="2100"/>
              </a:spcBef>
              <a:spcAft>
                <a:spcPts val="0"/>
              </a:spcAft>
              <a:buSzPts val="1800"/>
              <a:buChar char="●"/>
              <a:defRPr/>
            </a:lvl4pPr>
            <a:lvl5pPr indent="-342900" lvl="4" marL="2286000" algn="l">
              <a:lnSpc>
                <a:spcPct val="115000"/>
              </a:lnSpc>
              <a:spcBef>
                <a:spcPts val="2100"/>
              </a:spcBef>
              <a:spcAft>
                <a:spcPts val="0"/>
              </a:spcAft>
              <a:buSzPts val="1800"/>
              <a:buChar char="○"/>
              <a:defRPr/>
            </a:lvl5pPr>
            <a:lvl6pPr indent="-342900" lvl="5" marL="2743200" algn="l">
              <a:lnSpc>
                <a:spcPct val="115000"/>
              </a:lnSpc>
              <a:spcBef>
                <a:spcPts val="2100"/>
              </a:spcBef>
              <a:spcAft>
                <a:spcPts val="0"/>
              </a:spcAft>
              <a:buSzPts val="1800"/>
              <a:buChar char="■"/>
              <a:defRPr/>
            </a:lvl6pPr>
            <a:lvl7pPr indent="-342900" lvl="6" marL="3200400" algn="l">
              <a:lnSpc>
                <a:spcPct val="115000"/>
              </a:lnSpc>
              <a:spcBef>
                <a:spcPts val="2100"/>
              </a:spcBef>
              <a:spcAft>
                <a:spcPts val="0"/>
              </a:spcAft>
              <a:buSzPts val="1800"/>
              <a:buChar char="●"/>
              <a:defRPr/>
            </a:lvl7pPr>
            <a:lvl8pPr indent="-342900" lvl="7" marL="3657600" algn="l">
              <a:lnSpc>
                <a:spcPct val="115000"/>
              </a:lnSpc>
              <a:spcBef>
                <a:spcPts val="2100"/>
              </a:spcBef>
              <a:spcAft>
                <a:spcPts val="0"/>
              </a:spcAft>
              <a:buSzPts val="1800"/>
              <a:buChar char="○"/>
              <a:defRPr/>
            </a:lvl8pPr>
            <a:lvl9pPr indent="-342900" lvl="8" marL="4114800" algn="l">
              <a:lnSpc>
                <a:spcPct val="115000"/>
              </a:lnSpc>
              <a:spcBef>
                <a:spcPts val="2100"/>
              </a:spcBef>
              <a:spcAft>
                <a:spcPts val="210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60" name="Shape 160"/>
        <p:cNvGrpSpPr/>
        <p:nvPr/>
      </p:nvGrpSpPr>
      <p:grpSpPr>
        <a:xfrm>
          <a:off x="0" y="0"/>
          <a:ext cx="0" cy="0"/>
          <a:chOff x="0" y="0"/>
          <a:chExt cx="0" cy="0"/>
        </a:xfrm>
      </p:grpSpPr>
      <p:sp>
        <p:nvSpPr>
          <p:cNvPr id="161" name="Google Shape;161;p33"/>
          <p:cNvSpPr/>
          <p:nvPr/>
        </p:nvSpPr>
        <p:spPr>
          <a:xfrm>
            <a:off x="666000" y="604225"/>
            <a:ext cx="10932600" cy="53514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62" name="Google Shape;162;p33"/>
          <p:cNvGrpSpPr/>
          <p:nvPr/>
        </p:nvGrpSpPr>
        <p:grpSpPr>
          <a:xfrm>
            <a:off x="819246" y="714334"/>
            <a:ext cx="635280" cy="147600"/>
            <a:chOff x="2147366" y="4139382"/>
            <a:chExt cx="635280" cy="147600"/>
          </a:xfrm>
        </p:grpSpPr>
        <p:sp>
          <p:nvSpPr>
            <p:cNvPr id="163" name="Google Shape;163;p33"/>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4" name="Google Shape;164;p33"/>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5" name="Google Shape;165;p33"/>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66" name="Google Shape;166;p33"/>
          <p:cNvGrpSpPr/>
          <p:nvPr/>
        </p:nvGrpSpPr>
        <p:grpSpPr>
          <a:xfrm>
            <a:off x="8189023" y="5500363"/>
            <a:ext cx="3707096" cy="1137015"/>
            <a:chOff x="2176863" y="4518413"/>
            <a:chExt cx="5362500" cy="1301975"/>
          </a:xfrm>
        </p:grpSpPr>
        <p:sp>
          <p:nvSpPr>
            <p:cNvPr id="167" name="Google Shape;167;p33"/>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8" name="Google Shape;168;p33"/>
            <p:cNvSpPr/>
            <p:nvPr/>
          </p:nvSpPr>
          <p:spPr>
            <a:xfrm>
              <a:off x="2176863" y="4528288"/>
              <a:ext cx="5362500" cy="1292100"/>
            </a:xfrm>
            <a:prstGeom prst="roundRect">
              <a:avLst>
                <a:gd fmla="val 9303"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69" name="Google Shape;169;p33"/>
          <p:cNvGrpSpPr/>
          <p:nvPr/>
        </p:nvGrpSpPr>
        <p:grpSpPr>
          <a:xfrm>
            <a:off x="8324759" y="5610447"/>
            <a:ext cx="635280" cy="147600"/>
            <a:chOff x="2147366" y="4139382"/>
            <a:chExt cx="635280" cy="147600"/>
          </a:xfrm>
        </p:grpSpPr>
        <p:sp>
          <p:nvSpPr>
            <p:cNvPr id="170" name="Google Shape;170;p33"/>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1" name="Google Shape;171;p33"/>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2" name="Google Shape;172;p33"/>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73" name="Google Shape;173;p33"/>
          <p:cNvSpPr txBox="1"/>
          <p:nvPr>
            <p:ph type="title"/>
          </p:nvPr>
        </p:nvSpPr>
        <p:spPr>
          <a:xfrm>
            <a:off x="819250" y="1873525"/>
            <a:ext cx="10606800" cy="3160800"/>
          </a:xfrm>
          <a:prstGeom prst="rect">
            <a:avLst/>
          </a:prstGeom>
          <a:noFill/>
          <a:ln>
            <a:noFill/>
          </a:ln>
        </p:spPr>
        <p:txBody>
          <a:bodyPr anchorCtr="0" anchor="ctr" bIns="121900" lIns="121900" spcFirstLastPara="1" rIns="121900" wrap="square" tIns="121900">
            <a:noAutofit/>
          </a:bodyPr>
          <a:lstStyle>
            <a:lvl1pPr lvl="0" algn="ctr">
              <a:lnSpc>
                <a:spcPct val="80000"/>
              </a:lnSpc>
              <a:spcBef>
                <a:spcPts val="0"/>
              </a:spcBef>
              <a:spcAft>
                <a:spcPts val="0"/>
              </a:spcAft>
              <a:buSzPts val="5000"/>
              <a:buNone/>
              <a:defRPr sz="5000"/>
            </a:lvl1pPr>
            <a:lvl2pPr lvl="1" algn="ctr">
              <a:lnSpc>
                <a:spcPct val="80000"/>
              </a:lnSpc>
              <a:spcBef>
                <a:spcPts val="0"/>
              </a:spcBef>
              <a:spcAft>
                <a:spcPts val="0"/>
              </a:spcAft>
              <a:buSzPts val="5000"/>
              <a:buNone/>
              <a:defRPr sz="5000"/>
            </a:lvl2pPr>
            <a:lvl3pPr lvl="2" algn="ctr">
              <a:lnSpc>
                <a:spcPct val="80000"/>
              </a:lnSpc>
              <a:spcBef>
                <a:spcPts val="0"/>
              </a:spcBef>
              <a:spcAft>
                <a:spcPts val="0"/>
              </a:spcAft>
              <a:buSzPts val="5000"/>
              <a:buNone/>
              <a:defRPr sz="5000"/>
            </a:lvl3pPr>
            <a:lvl4pPr lvl="3" algn="ctr">
              <a:lnSpc>
                <a:spcPct val="80000"/>
              </a:lnSpc>
              <a:spcBef>
                <a:spcPts val="0"/>
              </a:spcBef>
              <a:spcAft>
                <a:spcPts val="0"/>
              </a:spcAft>
              <a:buSzPts val="5000"/>
              <a:buNone/>
              <a:defRPr sz="5000"/>
            </a:lvl4pPr>
            <a:lvl5pPr lvl="4" algn="ctr">
              <a:lnSpc>
                <a:spcPct val="80000"/>
              </a:lnSpc>
              <a:spcBef>
                <a:spcPts val="0"/>
              </a:spcBef>
              <a:spcAft>
                <a:spcPts val="0"/>
              </a:spcAft>
              <a:buSzPts val="5000"/>
              <a:buNone/>
              <a:defRPr sz="5000"/>
            </a:lvl5pPr>
            <a:lvl6pPr lvl="5" algn="ctr">
              <a:lnSpc>
                <a:spcPct val="80000"/>
              </a:lnSpc>
              <a:spcBef>
                <a:spcPts val="0"/>
              </a:spcBef>
              <a:spcAft>
                <a:spcPts val="0"/>
              </a:spcAft>
              <a:buSzPts val="5000"/>
              <a:buNone/>
              <a:defRPr sz="5000"/>
            </a:lvl6pPr>
            <a:lvl7pPr lvl="6" algn="ctr">
              <a:lnSpc>
                <a:spcPct val="80000"/>
              </a:lnSpc>
              <a:spcBef>
                <a:spcPts val="0"/>
              </a:spcBef>
              <a:spcAft>
                <a:spcPts val="0"/>
              </a:spcAft>
              <a:buSzPts val="5000"/>
              <a:buNone/>
              <a:defRPr sz="5000"/>
            </a:lvl7pPr>
            <a:lvl8pPr lvl="7" algn="ctr">
              <a:lnSpc>
                <a:spcPct val="80000"/>
              </a:lnSpc>
              <a:spcBef>
                <a:spcPts val="0"/>
              </a:spcBef>
              <a:spcAft>
                <a:spcPts val="0"/>
              </a:spcAft>
              <a:buSzPts val="5000"/>
              <a:buNone/>
              <a:defRPr sz="5000"/>
            </a:lvl8pPr>
            <a:lvl9pPr lvl="8" algn="ctr">
              <a:lnSpc>
                <a:spcPct val="80000"/>
              </a:lnSpc>
              <a:spcBef>
                <a:spcPts val="0"/>
              </a:spcBef>
              <a:spcAft>
                <a:spcPts val="0"/>
              </a:spcAft>
              <a:buSzPts val="5000"/>
              <a:buNone/>
              <a:defRPr sz="5000"/>
            </a:lvl9pPr>
          </a:lstStyle>
          <a:p/>
        </p:txBody>
      </p:sp>
      <p:sp>
        <p:nvSpPr>
          <p:cNvPr id="174" name="Google Shape;174;p33"/>
          <p:cNvSpPr txBox="1"/>
          <p:nvPr>
            <p:ph idx="1" type="subTitle"/>
          </p:nvPr>
        </p:nvSpPr>
        <p:spPr>
          <a:xfrm>
            <a:off x="8070450" y="5758050"/>
            <a:ext cx="3754500" cy="717900"/>
          </a:xfrm>
          <a:prstGeom prst="rect">
            <a:avLst/>
          </a:prstGeom>
          <a:noFill/>
          <a:ln>
            <a:noFill/>
          </a:ln>
        </p:spPr>
        <p:txBody>
          <a:bodyPr anchorCtr="0" anchor="ctr" bIns="121900" lIns="121900" spcFirstLastPara="1" rIns="121900" wrap="square" tIns="121900">
            <a:noAutofit/>
          </a:bodyPr>
          <a:lstStyle>
            <a:lvl1pPr lvl="0" algn="r">
              <a:lnSpc>
                <a:spcPct val="100000"/>
              </a:lnSpc>
              <a:spcBef>
                <a:spcPts val="0"/>
              </a:spcBef>
              <a:spcAft>
                <a:spcPts val="0"/>
              </a:spcAft>
              <a:buSzPts val="1800"/>
              <a:buNone/>
              <a:defRPr/>
            </a:lvl1pPr>
            <a:lvl2pPr lvl="1" algn="r">
              <a:lnSpc>
                <a:spcPct val="100000"/>
              </a:lnSpc>
              <a:spcBef>
                <a:spcPts val="0"/>
              </a:spcBef>
              <a:spcAft>
                <a:spcPts val="0"/>
              </a:spcAft>
              <a:buSzPts val="1800"/>
              <a:buNone/>
              <a:defRPr/>
            </a:lvl2pPr>
            <a:lvl3pPr lvl="2" algn="r">
              <a:lnSpc>
                <a:spcPct val="100000"/>
              </a:lnSpc>
              <a:spcBef>
                <a:spcPts val="0"/>
              </a:spcBef>
              <a:spcAft>
                <a:spcPts val="0"/>
              </a:spcAft>
              <a:buSzPts val="1800"/>
              <a:buNone/>
              <a:defRPr/>
            </a:lvl3pPr>
            <a:lvl4pPr lvl="3" algn="r">
              <a:lnSpc>
                <a:spcPct val="100000"/>
              </a:lnSpc>
              <a:spcBef>
                <a:spcPts val="0"/>
              </a:spcBef>
              <a:spcAft>
                <a:spcPts val="0"/>
              </a:spcAft>
              <a:buSzPts val="1800"/>
              <a:buNone/>
              <a:defRPr/>
            </a:lvl4pPr>
            <a:lvl5pPr lvl="4" algn="r">
              <a:lnSpc>
                <a:spcPct val="100000"/>
              </a:lnSpc>
              <a:spcBef>
                <a:spcPts val="0"/>
              </a:spcBef>
              <a:spcAft>
                <a:spcPts val="0"/>
              </a:spcAft>
              <a:buSzPts val="1800"/>
              <a:buNone/>
              <a:defRPr/>
            </a:lvl5pPr>
            <a:lvl6pPr lvl="5" algn="r">
              <a:lnSpc>
                <a:spcPct val="100000"/>
              </a:lnSpc>
              <a:spcBef>
                <a:spcPts val="0"/>
              </a:spcBef>
              <a:spcAft>
                <a:spcPts val="0"/>
              </a:spcAft>
              <a:buSzPts val="1800"/>
              <a:buNone/>
              <a:defRPr/>
            </a:lvl6pPr>
            <a:lvl7pPr lvl="6" algn="r">
              <a:lnSpc>
                <a:spcPct val="100000"/>
              </a:lnSpc>
              <a:spcBef>
                <a:spcPts val="0"/>
              </a:spcBef>
              <a:spcAft>
                <a:spcPts val="0"/>
              </a:spcAft>
              <a:buSzPts val="1800"/>
              <a:buNone/>
              <a:defRPr/>
            </a:lvl7pPr>
            <a:lvl8pPr lvl="7" algn="r">
              <a:lnSpc>
                <a:spcPct val="100000"/>
              </a:lnSpc>
              <a:spcBef>
                <a:spcPts val="0"/>
              </a:spcBef>
              <a:spcAft>
                <a:spcPts val="0"/>
              </a:spcAft>
              <a:buSzPts val="1800"/>
              <a:buNone/>
              <a:defRPr/>
            </a:lvl8pPr>
            <a:lvl9pPr lvl="8" algn="r">
              <a:lnSpc>
                <a:spcPct val="100000"/>
              </a:lnSpc>
              <a:spcBef>
                <a:spcPts val="0"/>
              </a:spcBef>
              <a:spcAft>
                <a:spcPts val="0"/>
              </a:spcAft>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75" name="Shape 175"/>
        <p:cNvGrpSpPr/>
        <p:nvPr/>
      </p:nvGrpSpPr>
      <p:grpSpPr>
        <a:xfrm>
          <a:off x="0" y="0"/>
          <a:ext cx="0" cy="0"/>
          <a:chOff x="0" y="0"/>
          <a:chExt cx="0" cy="0"/>
        </a:xfrm>
      </p:grpSpPr>
      <p:sp>
        <p:nvSpPr>
          <p:cNvPr id="176" name="Google Shape;176;p34"/>
          <p:cNvSpPr/>
          <p:nvPr/>
        </p:nvSpPr>
        <p:spPr>
          <a:xfrm>
            <a:off x="666000" y="1518625"/>
            <a:ext cx="10932600" cy="46206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77" name="Google Shape;177;p34"/>
          <p:cNvGrpSpPr/>
          <p:nvPr/>
        </p:nvGrpSpPr>
        <p:grpSpPr>
          <a:xfrm>
            <a:off x="819246" y="1628734"/>
            <a:ext cx="635280" cy="147600"/>
            <a:chOff x="2147366" y="4139382"/>
            <a:chExt cx="635280" cy="147600"/>
          </a:xfrm>
        </p:grpSpPr>
        <p:sp>
          <p:nvSpPr>
            <p:cNvPr id="178" name="Google Shape;178;p3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9" name="Google Shape;179;p3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0" name="Google Shape;180;p3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81" name="Google Shape;181;p34"/>
          <p:cNvSpPr txBox="1"/>
          <p:nvPr>
            <p:ph idx="1" type="subTitle"/>
          </p:nvPr>
        </p:nvSpPr>
        <p:spPr>
          <a:xfrm>
            <a:off x="1217558" y="1800269"/>
            <a:ext cx="97551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82" name="Google Shape;182;p34"/>
          <p:cNvSpPr txBox="1"/>
          <p:nvPr>
            <p:ph idx="2" type="subTitle"/>
          </p:nvPr>
        </p:nvSpPr>
        <p:spPr>
          <a:xfrm>
            <a:off x="1217558" y="3100360"/>
            <a:ext cx="97551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83" name="Google Shape;183;p34"/>
          <p:cNvSpPr txBox="1"/>
          <p:nvPr>
            <p:ph idx="3" type="subTitle"/>
          </p:nvPr>
        </p:nvSpPr>
        <p:spPr>
          <a:xfrm>
            <a:off x="1217558" y="4400450"/>
            <a:ext cx="97551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84" name="Google Shape;184;p34"/>
          <p:cNvSpPr txBox="1"/>
          <p:nvPr>
            <p:ph type="title"/>
          </p:nvPr>
        </p:nvSpPr>
        <p:spPr>
          <a:xfrm>
            <a:off x="684150" y="358863"/>
            <a:ext cx="97551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85" name="Google Shape;185;p34"/>
          <p:cNvSpPr txBox="1"/>
          <p:nvPr>
            <p:ph idx="4" type="body"/>
          </p:nvPr>
        </p:nvSpPr>
        <p:spPr>
          <a:xfrm>
            <a:off x="1217550" y="2238218"/>
            <a:ext cx="9755100" cy="9252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186" name="Google Shape;186;p34"/>
          <p:cNvSpPr txBox="1"/>
          <p:nvPr>
            <p:ph idx="5" type="body"/>
          </p:nvPr>
        </p:nvSpPr>
        <p:spPr>
          <a:xfrm>
            <a:off x="1217550" y="3526878"/>
            <a:ext cx="97551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187" name="Google Shape;187;p34"/>
          <p:cNvSpPr txBox="1"/>
          <p:nvPr>
            <p:ph idx="6" type="body"/>
          </p:nvPr>
        </p:nvSpPr>
        <p:spPr>
          <a:xfrm>
            <a:off x="1217550" y="4813738"/>
            <a:ext cx="97569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88" name="Shape 188"/>
        <p:cNvGrpSpPr/>
        <p:nvPr/>
      </p:nvGrpSpPr>
      <p:grpSpPr>
        <a:xfrm>
          <a:off x="0" y="0"/>
          <a:ext cx="0" cy="0"/>
          <a:chOff x="0" y="0"/>
          <a:chExt cx="0" cy="0"/>
        </a:xfrm>
      </p:grpSpPr>
      <p:sp>
        <p:nvSpPr>
          <p:cNvPr id="189" name="Google Shape;189;p35"/>
          <p:cNvSpPr/>
          <p:nvPr/>
        </p:nvSpPr>
        <p:spPr>
          <a:xfrm>
            <a:off x="629700" y="604225"/>
            <a:ext cx="10932600" cy="53514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90" name="Google Shape;190;p35"/>
          <p:cNvGrpSpPr/>
          <p:nvPr/>
        </p:nvGrpSpPr>
        <p:grpSpPr>
          <a:xfrm>
            <a:off x="819246" y="714334"/>
            <a:ext cx="635280" cy="147600"/>
            <a:chOff x="2147366" y="4139382"/>
            <a:chExt cx="635280" cy="147600"/>
          </a:xfrm>
        </p:grpSpPr>
        <p:sp>
          <p:nvSpPr>
            <p:cNvPr id="191" name="Google Shape;191;p3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2" name="Google Shape;192;p3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3" name="Google Shape;193;p3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94" name="Google Shape;194;p35"/>
          <p:cNvSpPr txBox="1"/>
          <p:nvPr>
            <p:ph type="title"/>
          </p:nvPr>
        </p:nvSpPr>
        <p:spPr>
          <a:xfrm>
            <a:off x="781800" y="919825"/>
            <a:ext cx="10628400" cy="4720200"/>
          </a:xfrm>
          <a:prstGeom prst="rect">
            <a:avLst/>
          </a:prstGeom>
          <a:noFill/>
          <a:ln>
            <a:noFill/>
          </a:ln>
        </p:spPr>
        <p:txBody>
          <a:bodyPr anchorCtr="0" anchor="ctr" bIns="121900" lIns="121900" spcFirstLastPara="1" rIns="121900" wrap="square" tIns="121900">
            <a:noAutofit/>
          </a:bodyPr>
          <a:lstStyle>
            <a:lvl1pPr lvl="0" algn="l">
              <a:lnSpc>
                <a:spcPct val="80000"/>
              </a:lnSpc>
              <a:spcBef>
                <a:spcPts val="0"/>
              </a:spcBef>
              <a:spcAft>
                <a:spcPts val="0"/>
              </a:spcAft>
              <a:buSzPts val="8000"/>
              <a:buNone/>
              <a:defRPr sz="8000"/>
            </a:lvl1pPr>
            <a:lvl2pPr lvl="1" algn="ctr">
              <a:lnSpc>
                <a:spcPct val="80000"/>
              </a:lnSpc>
              <a:spcBef>
                <a:spcPts val="0"/>
              </a:spcBef>
              <a:spcAft>
                <a:spcPts val="0"/>
              </a:spcAft>
              <a:buSzPts val="8000"/>
              <a:buNone/>
              <a:defRPr sz="8000"/>
            </a:lvl2pPr>
            <a:lvl3pPr lvl="2" algn="ctr">
              <a:lnSpc>
                <a:spcPct val="80000"/>
              </a:lnSpc>
              <a:spcBef>
                <a:spcPts val="0"/>
              </a:spcBef>
              <a:spcAft>
                <a:spcPts val="0"/>
              </a:spcAft>
              <a:buSzPts val="8000"/>
              <a:buNone/>
              <a:defRPr sz="8000"/>
            </a:lvl3pPr>
            <a:lvl4pPr lvl="3" algn="ctr">
              <a:lnSpc>
                <a:spcPct val="80000"/>
              </a:lnSpc>
              <a:spcBef>
                <a:spcPts val="0"/>
              </a:spcBef>
              <a:spcAft>
                <a:spcPts val="0"/>
              </a:spcAft>
              <a:buSzPts val="8000"/>
              <a:buNone/>
              <a:defRPr sz="8000"/>
            </a:lvl4pPr>
            <a:lvl5pPr lvl="4" algn="ctr">
              <a:lnSpc>
                <a:spcPct val="80000"/>
              </a:lnSpc>
              <a:spcBef>
                <a:spcPts val="0"/>
              </a:spcBef>
              <a:spcAft>
                <a:spcPts val="0"/>
              </a:spcAft>
              <a:buSzPts val="8000"/>
              <a:buNone/>
              <a:defRPr sz="8000"/>
            </a:lvl5pPr>
            <a:lvl6pPr lvl="5" algn="ctr">
              <a:lnSpc>
                <a:spcPct val="80000"/>
              </a:lnSpc>
              <a:spcBef>
                <a:spcPts val="0"/>
              </a:spcBef>
              <a:spcAft>
                <a:spcPts val="0"/>
              </a:spcAft>
              <a:buSzPts val="8000"/>
              <a:buNone/>
              <a:defRPr sz="8000"/>
            </a:lvl6pPr>
            <a:lvl7pPr lvl="6" algn="ctr">
              <a:lnSpc>
                <a:spcPct val="80000"/>
              </a:lnSpc>
              <a:spcBef>
                <a:spcPts val="0"/>
              </a:spcBef>
              <a:spcAft>
                <a:spcPts val="0"/>
              </a:spcAft>
              <a:buSzPts val="8000"/>
              <a:buNone/>
              <a:defRPr sz="8000"/>
            </a:lvl7pPr>
            <a:lvl8pPr lvl="7" algn="ctr">
              <a:lnSpc>
                <a:spcPct val="80000"/>
              </a:lnSpc>
              <a:spcBef>
                <a:spcPts val="0"/>
              </a:spcBef>
              <a:spcAft>
                <a:spcPts val="0"/>
              </a:spcAft>
              <a:buSzPts val="8000"/>
              <a:buNone/>
              <a:defRPr sz="8000"/>
            </a:lvl8pPr>
            <a:lvl9pPr lvl="8" algn="ctr">
              <a:lnSpc>
                <a:spcPct val="80000"/>
              </a:lnSpc>
              <a:spcBef>
                <a:spcPts val="0"/>
              </a:spcBef>
              <a:spcAft>
                <a:spcPts val="0"/>
              </a:spcAft>
              <a:buSzPts val="8000"/>
              <a:buNone/>
              <a:defRPr sz="8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1pPr>
            <a:lvl2pPr lvl="1"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2pPr>
            <a:lvl3pPr lvl="2"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3pPr>
            <a:lvl4pPr lvl="3"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4pPr>
            <a:lvl5pPr lvl="4"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5pPr>
            <a:lvl6pPr lvl="5"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6pPr>
            <a:lvl7pPr lvl="6"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7pPr>
            <a:lvl8pPr lvl="7"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8pPr>
            <a:lvl9pPr lvl="8"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9pPr>
          </a:lstStyle>
          <a:p/>
        </p:txBody>
      </p:sp>
      <p:sp>
        <p:nvSpPr>
          <p:cNvPr id="7" name="Google Shape;7;p2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2900" lvl="0" marL="457200" marR="0" rtl="0" algn="l">
              <a:lnSpc>
                <a:spcPct val="115000"/>
              </a:lnSpc>
              <a:spcBef>
                <a:spcPts val="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1pPr>
            <a:lvl2pPr indent="-342900" lvl="1" marL="9144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2pPr>
            <a:lvl3pPr indent="-342900" lvl="2" marL="13716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3pPr>
            <a:lvl4pPr indent="-342900" lvl="3" marL="18288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4pPr>
            <a:lvl5pPr indent="-342900" lvl="4" marL="22860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5pPr>
            <a:lvl6pPr indent="-342900" lvl="5" marL="27432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6pPr>
            <a:lvl7pPr indent="-342900" lvl="6" marL="32004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7pPr>
            <a:lvl8pPr indent="-342900" lvl="7" marL="36576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8pPr>
            <a:lvl9pPr indent="-342900" lvl="8" marL="4114800" marR="0" rtl="0" algn="l">
              <a:lnSpc>
                <a:spcPct val="115000"/>
              </a:lnSpc>
              <a:spcBef>
                <a:spcPts val="2100"/>
              </a:spcBef>
              <a:spcAft>
                <a:spcPts val="210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9pPr>
          </a:lstStyle>
          <a:p/>
        </p:txBody>
      </p:sp>
      <p:sp>
        <p:nvSpPr>
          <p:cNvPr id="8" name="Google Shape;8;p2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26"/>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 name="Google Shape;10;p26"/>
          <p:cNvGrpSpPr/>
          <p:nvPr/>
        </p:nvGrpSpPr>
        <p:grpSpPr>
          <a:xfrm>
            <a:off x="-54500" y="2918637"/>
            <a:ext cx="12245912" cy="3938882"/>
            <a:chOff x="4435" y="7748593"/>
            <a:chExt cx="12182563" cy="5161009"/>
          </a:xfrm>
        </p:grpSpPr>
        <p:sp>
          <p:nvSpPr>
            <p:cNvPr id="11" name="Google Shape;11;p2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2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2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2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2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2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2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2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2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2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2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2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2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2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2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2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2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2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2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
          <p:cNvSpPr txBox="1"/>
          <p:nvPr>
            <p:ph idx="1" type="body"/>
          </p:nvPr>
        </p:nvSpPr>
        <p:spPr>
          <a:xfrm>
            <a:off x="1653300" y="4052850"/>
            <a:ext cx="8894400" cy="823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800"/>
              <a:buNone/>
            </a:pPr>
            <a:r>
              <a:rPr lang="en"/>
              <a:t>C</a:t>
            </a:r>
            <a:r>
              <a:rPr lang="en"/>
              <a:t>ombining the capabilities of </a:t>
            </a:r>
            <a:r>
              <a:rPr lang="en">
                <a:solidFill>
                  <a:schemeClr val="accent1"/>
                </a:solidFill>
              </a:rPr>
              <a:t>multithreading</a:t>
            </a:r>
            <a:r>
              <a:rPr lang="en"/>
              <a:t>, IP </a:t>
            </a:r>
            <a:r>
              <a:rPr lang="en">
                <a:solidFill>
                  <a:schemeClr val="accent1"/>
                </a:solidFill>
              </a:rPr>
              <a:t>spoofing</a:t>
            </a:r>
            <a:r>
              <a:rPr lang="en"/>
              <a:t>, and </a:t>
            </a:r>
            <a:r>
              <a:rPr lang="en">
                <a:solidFill>
                  <a:schemeClr val="accent1"/>
                </a:solidFill>
              </a:rPr>
              <a:t>ping sweeping</a:t>
            </a:r>
            <a:r>
              <a:rPr lang="en"/>
              <a:t> to unlock new horizons in cybersecurity attacks!</a:t>
            </a:r>
            <a:endParaRPr>
              <a:solidFill>
                <a:schemeClr val="accent1"/>
              </a:solidFill>
            </a:endParaRPr>
          </a:p>
        </p:txBody>
      </p:sp>
      <p:sp>
        <p:nvSpPr>
          <p:cNvPr id="381" name="Google Shape;381;p4"/>
          <p:cNvSpPr txBox="1"/>
          <p:nvPr>
            <p:ph type="title"/>
          </p:nvPr>
        </p:nvSpPr>
        <p:spPr>
          <a:xfrm>
            <a:off x="3506900" y="2041675"/>
            <a:ext cx="7345500" cy="15750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0"/>
              </a:spcAft>
              <a:buSzPts val="6000"/>
              <a:buNone/>
            </a:pPr>
            <a:r>
              <a:rPr lang="en" sz="9600"/>
              <a:t>SCRIPTS</a:t>
            </a:r>
            <a:endParaRPr sz="9600"/>
          </a:p>
        </p:txBody>
      </p:sp>
      <p:sp>
        <p:nvSpPr>
          <p:cNvPr id="382" name="Google Shape;382;p4"/>
          <p:cNvSpPr/>
          <p:nvPr/>
        </p:nvSpPr>
        <p:spPr>
          <a:xfrm>
            <a:off x="1663550" y="2130577"/>
            <a:ext cx="1627849" cy="1486099"/>
          </a:xfrm>
          <a:prstGeom prst="rect">
            <a:avLst/>
          </a:prstGeom>
        </p:spPr>
        <p:txBody>
          <a:bodyPr>
            <a:prstTxWarp prst="textPlain"/>
          </a:bodyPr>
          <a:lstStyle/>
          <a:p>
            <a:pPr lvl="0" algn="ctr"/>
            <a:r>
              <a:rPr b="1" i="0">
                <a:ln>
                  <a:noFill/>
                </a:ln>
                <a:solidFill>
                  <a:schemeClr val="accent1"/>
                </a:solidFill>
                <a:latin typeface="Roboto Mono"/>
              </a:rPr>
              <a:t>01</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8" name="Google Shape;388;p14"/>
          <p:cNvSpPr txBox="1"/>
          <p:nvPr>
            <p:ph type="title"/>
          </p:nvPr>
        </p:nvSpPr>
        <p:spPr>
          <a:xfrm>
            <a:off x="925500" y="1020850"/>
            <a:ext cx="4707300" cy="20625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p:nvPr>
            <p:ph idx="4294967295" type="body"/>
          </p:nvPr>
        </p:nvSpPr>
        <p:spPr>
          <a:xfrm>
            <a:off x="925500" y="2033957"/>
            <a:ext cx="5170500" cy="3183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100"/>
              </a:spcBef>
              <a:spcAft>
                <a:spcPts val="0"/>
              </a:spcAft>
              <a:buSzPts val="1900"/>
              <a:buNone/>
            </a:pPr>
            <a:r>
              <a:rPr lang="en"/>
              <a:t>A script was created to build and send a custom DNS query.</a:t>
            </a:r>
            <a:endParaRPr/>
          </a:p>
          <a:p>
            <a:pPr indent="0" lvl="0" marL="0" rtl="0" algn="l">
              <a:lnSpc>
                <a:spcPct val="115000"/>
              </a:lnSpc>
              <a:spcBef>
                <a:spcPts val="2100"/>
              </a:spcBef>
              <a:spcAft>
                <a:spcPts val="0"/>
              </a:spcAft>
              <a:buSzPts val="1900"/>
              <a:buNone/>
            </a:pPr>
            <a:r>
              <a:rPr lang="en"/>
              <a:t>It allow us to:</a:t>
            </a:r>
            <a:endParaRPr/>
          </a:p>
          <a:p>
            <a:pPr indent="-342900" lvl="0" marL="457200" rtl="0" algn="l">
              <a:lnSpc>
                <a:spcPct val="115000"/>
              </a:lnSpc>
              <a:spcBef>
                <a:spcPts val="2100"/>
              </a:spcBef>
              <a:spcAft>
                <a:spcPts val="0"/>
              </a:spcAft>
              <a:buSzPts val="1800"/>
              <a:buChar char="●"/>
            </a:pPr>
            <a:r>
              <a:rPr lang="en"/>
              <a:t>Different DNS request type</a:t>
            </a:r>
            <a:endParaRPr/>
          </a:p>
          <a:p>
            <a:pPr indent="-342900" lvl="0" marL="457200" rtl="0" algn="l">
              <a:spcBef>
                <a:spcPts val="0"/>
              </a:spcBef>
              <a:spcAft>
                <a:spcPts val="0"/>
              </a:spcAft>
              <a:buSzPts val="1800"/>
              <a:buChar char="●"/>
            </a:pPr>
            <a:r>
              <a:rPr lang="en">
                <a:solidFill>
                  <a:schemeClr val="dk1"/>
                </a:solidFill>
              </a:rPr>
              <a:t>Edit the flags</a:t>
            </a:r>
            <a:endParaRPr/>
          </a:p>
          <a:p>
            <a:pPr indent="-342900" lvl="0" marL="457200" rtl="0" algn="l">
              <a:lnSpc>
                <a:spcPct val="115000"/>
              </a:lnSpc>
              <a:spcBef>
                <a:spcPts val="0"/>
              </a:spcBef>
              <a:spcAft>
                <a:spcPts val="0"/>
              </a:spcAft>
              <a:buSzPts val="1800"/>
              <a:buChar char="●"/>
            </a:pPr>
            <a:r>
              <a:rPr lang="en"/>
              <a:t>Specify spoofed IP</a:t>
            </a:r>
            <a:endParaRPr/>
          </a:p>
          <a:p>
            <a:pPr indent="-342900" lvl="0" marL="457200" rtl="0" algn="l">
              <a:lnSpc>
                <a:spcPct val="115000"/>
              </a:lnSpc>
              <a:spcBef>
                <a:spcPts val="0"/>
              </a:spcBef>
              <a:spcAft>
                <a:spcPts val="0"/>
              </a:spcAft>
              <a:buSzPts val="1800"/>
              <a:buChar char="●"/>
            </a:pPr>
            <a:r>
              <a:rPr lang="en"/>
              <a:t>Use multithreading</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2100"/>
              </a:spcAft>
              <a:buSzPts val="1900"/>
              <a:buNone/>
            </a:pPr>
            <a:r>
              <a:t/>
            </a: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fmla="val 3539" name="adj"/>
            </a:avLst>
          </a:prstGeom>
          <a:solidFill>
            <a:schemeClr val="lt2"/>
          </a:solidFill>
          <a:ln>
            <a:noFill/>
          </a:ln>
          <a:effectLst>
            <a:outerShdw blurRad="63500" sx="102000" rotWithShape="0" algn="ctr" sy="102000">
              <a:srgbClr val="000000">
                <a:alpha val="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0" name="Google Shape;400;g25182b5b71e_0_42"/>
          <p:cNvSpPr txBox="1"/>
          <p:nvPr>
            <p:ph type="title"/>
          </p:nvPr>
        </p:nvSpPr>
        <p:spPr>
          <a:xfrm>
            <a:off x="925500" y="1020850"/>
            <a:ext cx="4707300" cy="20625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p:nvPr>
            <p:ph idx="4294967295" type="body"/>
          </p:nvPr>
        </p:nvSpPr>
        <p:spPr>
          <a:xfrm>
            <a:off x="925500" y="2033957"/>
            <a:ext cx="5170500" cy="3183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100"/>
              </a:spcBef>
              <a:spcAft>
                <a:spcPts val="2100"/>
              </a:spcAft>
              <a:buSzPts val="1900"/>
              <a:buNone/>
            </a:pPr>
            <a:r>
              <a:rPr lang="en"/>
              <a:t>The script was created in python using dnsphyton </a:t>
            </a:r>
            <a:r>
              <a:rPr lang="en"/>
              <a:t>library</a:t>
            </a:r>
            <a:r>
              <a:rPr lang="en"/>
              <a:t> to build the DNS packet and Scapy library to handle the IP header.</a:t>
            </a:r>
            <a:endParaRPr/>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fmla="val 3539" name="adj"/>
            </a:avLst>
          </a:prstGeom>
          <a:solidFill>
            <a:schemeClr val="lt2"/>
          </a:solidFill>
          <a:ln>
            <a:noFill/>
          </a:ln>
          <a:effectLst>
            <a:outerShdw blurRad="63500" sx="102000" rotWithShape="0" algn="ctr" sy="102000">
              <a:srgbClr val="000000">
                <a:alpha val="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2" name="Google Shape;412;g25182b5b71e_0_29"/>
          <p:cNvSpPr txBox="1"/>
          <p:nvPr>
            <p:ph type="title"/>
          </p:nvPr>
        </p:nvSpPr>
        <p:spPr>
          <a:xfrm>
            <a:off x="925500" y="1020850"/>
            <a:ext cx="4707300" cy="20625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p:nvPr>
            <p:ph idx="4294967295" type="body"/>
          </p:nvPr>
        </p:nvSpPr>
        <p:spPr>
          <a:xfrm>
            <a:off x="925500" y="2033957"/>
            <a:ext cx="5170500" cy="3183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2100"/>
              </a:spcAft>
              <a:buSzPts val="1900"/>
              <a:buNone/>
            </a:pPr>
            <a:r>
              <a:t/>
            </a: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fmla="val 3539" name="adj"/>
            </a:avLst>
          </a:prstGeom>
          <a:solidFill>
            <a:schemeClr val="lt2"/>
          </a:solidFill>
          <a:ln>
            <a:noFill/>
          </a:ln>
          <a:effectLst>
            <a:outerShdw blurRad="63500" sx="102000" rotWithShape="0" algn="ctr" sy="102000">
              <a:srgbClr val="000000">
                <a:alpha val="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4" name="Google Shape;424;g25182b5b71e_0_16"/>
          <p:cNvSpPr txBox="1"/>
          <p:nvPr>
            <p:ph type="title"/>
          </p:nvPr>
        </p:nvSpPr>
        <p:spPr>
          <a:xfrm>
            <a:off x="925500" y="1020850"/>
            <a:ext cx="4707300" cy="20625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p:nvPr>
            <p:ph idx="4294967295" type="body"/>
          </p:nvPr>
        </p:nvSpPr>
        <p:spPr>
          <a:xfrm>
            <a:off x="925500" y="2033957"/>
            <a:ext cx="5170500" cy="3183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2100"/>
              </a:spcAft>
              <a:buSzPts val="1900"/>
              <a:buNone/>
            </a:pPr>
            <a:r>
              <a:t/>
            </a: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rotWithShape="0" algn="ctr" sy="102000">
              <a:srgbClr val="000000">
                <a:alpha val="941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