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6"/>
    <p:restoredTop sz="68437"/>
  </p:normalViewPr>
  <p:slideViewPr>
    <p:cSldViewPr snapToGrid="0">
      <p:cViewPr varScale="1">
        <p:scale>
          <a:sx n="114" d="100"/>
          <a:sy n="114" d="100"/>
        </p:scale>
        <p:origin x="1672"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2.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3.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1624</TotalTime>
  <Words>3110</Words>
  <Application>Microsoft Macintosh PowerPoint</Application>
  <PresentationFormat>Widescreen</PresentationFormat>
  <Paragraphs>387</Paragraphs>
  <Slides>45</Slides>
  <Notes>44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30</cp:revision>
  <dcterms:modified xsi:type="dcterms:W3CDTF">2023-06-13T19:39:19Z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