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975"/>
    <p:restoredTop sz="68450"/>
  </p:normalViewPr>
  <p:slideViewPr>
    <p:cSldViewPr snapToGrid="0">
      <p:cViewPr>
        <p:scale>
          <a:sx n="51" d="100"/>
          <a:sy n="51" d="100"/>
        </p:scale>
        <p:origin x="-240" y="9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158750" indent="0">
              <a:buNone/>
            </a:pPr>
            <a:r>
              <a:rPr lang="en-GB" sz="1800" dirty="0">
                <a:effectLst/>
                <a:latin typeface="Times New Roman" panose="02020603050405020304" pitchFamily="18" charset="0"/>
                <a:ea typeface="Calibri" panose="020F0502020204030204" pitchFamily="34" charset="0"/>
              </a:rPr>
              <a:t>We'll explore the important connection between cybersecurity and network systems.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GB" sz="1800" dirty="0">
                <a:solidFill>
                  <a:srgbClr val="000000"/>
                </a:solidFill>
                <a:effectLst/>
                <a:latin typeface="Times New Roman" panose="02020603050405020304" pitchFamily="18" charset="0"/>
                <a:ea typeface="Calibri" panose="020F0502020204030204" pitchFamily="34" charset="0"/>
              </a:rPr>
              <a:t>However, the very nature of the DNS also makes it an attractive target for malicious actors seeking to disrupt the normal functioning of online services. DDoS attacks, in particular, pose a significant threat to the availability and stability of the DNS infrastructure.</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GB"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When queried by a recursive server, the authoritative server provides the requested DNS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1787</TotalTime>
  <Words>4309</Words>
  <Application>Microsoft Macintosh PowerPoint</Application>
  <PresentationFormat>Widescreen</PresentationFormat>
  <Paragraphs>457</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karim intini</cp:lastModifiedBy>
  <cp:revision>52</cp:revision>
  <dcterms:modified xsi:type="dcterms:W3CDTF">2023-06-13T23:14:55Z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