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46"/>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265" r:id="rId30"/>
    <p:sldId id="257" r:id="rId31"/>
    <p:sldId id="302" r:id="rId32"/>
    <p:sldId id="267" r:id="rId33"/>
    <p:sldId id="303" r:id="rId34"/>
    <p:sldId id="270" r:id="rId35"/>
    <p:sldId id="305" r:id="rId36"/>
    <p:sldId id="306" r:id="rId37"/>
    <p:sldId id="273" r:id="rId38"/>
    <p:sldId id="298" r:id="rId39"/>
    <p:sldId id="261" r:id="rId40"/>
    <p:sldId id="287" r:id="rId41"/>
    <p:sldId id="289" r:id="rId42"/>
    <p:sldId id="311" r:id="rId43"/>
    <p:sldId id="312" r:id="rId44"/>
    <p:sldId id="313"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7"/>
    <p:restoredTop sz="68450"/>
  </p:normalViewPr>
  <p:slideViewPr>
    <p:cSldViewPr snapToGrid="0">
      <p:cViewPr varScale="1">
        <p:scale>
          <a:sx n="85" d="100"/>
          <a:sy n="85" d="100"/>
        </p:scale>
        <p:origin x="1464"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Attack </a:t>
            </a:r>
            <a:r>
              <a:rPr lang="it-IT" sz="6600" dirty="0">
                <a:solidFill>
                  <a:srgbClr val="B9D4B4"/>
                </a:solidFill>
              </a:rPr>
              <a:t>Scripts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2.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3.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1609</TotalTime>
  <Words>2969</Words>
  <Application>Microsoft Macintosh PowerPoint</Application>
  <PresentationFormat>Widescreen</PresentationFormat>
  <Paragraphs>373</Paragraphs>
  <Slides>41</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Attack Scripts</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karim intini</cp:lastModifiedBy>
  <cp:revision>27</cp:revision>
  <dcterms:modified xsi:type="dcterms:W3CDTF">2023-06-13T15:31:34Z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