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F"/>
    <a:srgbClr val="E1E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89D66-A6C9-B54E-99AC-8EF47CA77712}" v="2240" dt="2023-02-15T21:04:52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Alberti" userId="12275355-81bb-4ff2-ba5f-108dd79076d4" providerId="ADAL" clId="{4D589D66-A6C9-B54E-99AC-8EF47CA77712}"/>
    <pc:docChg chg="undo redo custSel modSld modMainMaster">
      <pc:chgData name="Andrea Alberti" userId="12275355-81bb-4ff2-ba5f-108dd79076d4" providerId="ADAL" clId="{4D589D66-A6C9-B54E-99AC-8EF47CA77712}" dt="2023-02-15T21:05:13.621" v="2884" actId="1076"/>
      <pc:docMkLst>
        <pc:docMk/>
      </pc:docMkLst>
      <pc:sldChg chg="addSp delSp modSp mod setBg">
        <pc:chgData name="Andrea Alberti" userId="12275355-81bb-4ff2-ba5f-108dd79076d4" providerId="ADAL" clId="{4D589D66-A6C9-B54E-99AC-8EF47CA77712}" dt="2023-02-01T15:06:33.463" v="2834"/>
        <pc:sldMkLst>
          <pc:docMk/>
          <pc:sldMk cId="4218869471" sldId="256"/>
        </pc:sldMkLst>
        <pc:spChg chg="mod">
          <ac:chgData name="Andrea Alberti" userId="12275355-81bb-4ff2-ba5f-108dd79076d4" providerId="ADAL" clId="{4D589D66-A6C9-B54E-99AC-8EF47CA77712}" dt="2023-02-01T15:06:14.259" v="2827" actId="1076"/>
          <ac:spMkLst>
            <pc:docMk/>
            <pc:sldMk cId="4218869471" sldId="256"/>
            <ac:spMk id="2" creationId="{F5E9F229-6A18-CE65-059E-3F7B7E0B598E}"/>
          </ac:spMkLst>
        </pc:spChg>
        <pc:spChg chg="mod">
          <ac:chgData name="Andrea Alberti" userId="12275355-81bb-4ff2-ba5f-108dd79076d4" providerId="ADAL" clId="{4D589D66-A6C9-B54E-99AC-8EF47CA77712}" dt="2023-02-01T15:06:14.259" v="2827" actId="1076"/>
          <ac:spMkLst>
            <pc:docMk/>
            <pc:sldMk cId="4218869471" sldId="256"/>
            <ac:spMk id="3" creationId="{98A1108E-5114-E5BA-A140-F3EDCF401C1E}"/>
          </ac:spMkLst>
        </pc:spChg>
        <pc:spChg chg="add del mod">
          <ac:chgData name="Andrea Alberti" userId="12275355-81bb-4ff2-ba5f-108dd79076d4" providerId="ADAL" clId="{4D589D66-A6C9-B54E-99AC-8EF47CA77712}" dt="2023-02-01T14:36:16.504" v="43" actId="767"/>
          <ac:spMkLst>
            <pc:docMk/>
            <pc:sldMk cId="4218869471" sldId="256"/>
            <ac:spMk id="4" creationId="{00C5F924-B817-4DEC-E75F-859C5410D44D}"/>
          </ac:spMkLst>
        </pc:spChg>
        <pc:spChg chg="add del mod">
          <ac:chgData name="Andrea Alberti" userId="12275355-81bb-4ff2-ba5f-108dd79076d4" providerId="ADAL" clId="{4D589D66-A6C9-B54E-99AC-8EF47CA77712}" dt="2023-02-01T15:06:18.881" v="2830"/>
          <ac:spMkLst>
            <pc:docMk/>
            <pc:sldMk cId="4218869471" sldId="256"/>
            <ac:spMk id="4" creationId="{2544B3DC-732D-FA07-C77E-1537B4928556}"/>
          </ac:spMkLst>
        </pc:spChg>
        <pc:spChg chg="add del mod">
          <ac:chgData name="Andrea Alberti" userId="12275355-81bb-4ff2-ba5f-108dd79076d4" providerId="ADAL" clId="{4D589D66-A6C9-B54E-99AC-8EF47CA77712}" dt="2023-02-01T14:36:29.949" v="47" actId="767"/>
          <ac:spMkLst>
            <pc:docMk/>
            <pc:sldMk cId="4218869471" sldId="256"/>
            <ac:spMk id="5" creationId="{00E1AF9C-E1F1-3CFD-C398-E3AEDFC6CD9F}"/>
          </ac:spMkLst>
        </pc:spChg>
        <pc:spChg chg="add del">
          <ac:chgData name="Andrea Alberti" userId="12275355-81bb-4ff2-ba5f-108dd79076d4" providerId="ADAL" clId="{4D589D66-A6C9-B54E-99AC-8EF47CA77712}" dt="2023-02-01T14:35:47.921" v="33" actId="26606"/>
          <ac:spMkLst>
            <pc:docMk/>
            <pc:sldMk cId="4218869471" sldId="256"/>
            <ac:spMk id="8" creationId="{FFD48BC7-DC40-47DE-87EE-9F4B6ECB9ABB}"/>
          </ac:spMkLst>
        </pc:spChg>
        <pc:spChg chg="add del">
          <ac:chgData name="Andrea Alberti" userId="12275355-81bb-4ff2-ba5f-108dd79076d4" providerId="ADAL" clId="{4D589D66-A6C9-B54E-99AC-8EF47CA77712}" dt="2023-02-01T14:35:47.921" v="33" actId="26606"/>
          <ac:spMkLst>
            <pc:docMk/>
            <pc:sldMk cId="4218869471" sldId="256"/>
            <ac:spMk id="10" creationId="{E502BBC7-2C76-46F3-BC24-5985BC13DB88}"/>
          </ac:spMkLst>
        </pc:spChg>
        <pc:spChg chg="add del">
          <ac:chgData name="Andrea Alberti" userId="12275355-81bb-4ff2-ba5f-108dd79076d4" providerId="ADAL" clId="{4D589D66-A6C9-B54E-99AC-8EF47CA77712}" dt="2023-02-01T14:35:47.921" v="33" actId="26606"/>
          <ac:spMkLst>
            <pc:docMk/>
            <pc:sldMk cId="4218869471" sldId="256"/>
            <ac:spMk id="12" creationId="{C7F28D52-2A5F-4D23-81AE-7CB8B591C7AF}"/>
          </ac:spMkLst>
        </pc:spChg>
        <pc:spChg chg="add del">
          <ac:chgData name="Andrea Alberti" userId="12275355-81bb-4ff2-ba5f-108dd79076d4" providerId="ADAL" clId="{4D589D66-A6C9-B54E-99AC-8EF47CA77712}" dt="2023-02-01T14:35:47.921" v="33" actId="26606"/>
          <ac:spMkLst>
            <pc:docMk/>
            <pc:sldMk cId="4218869471" sldId="256"/>
            <ac:spMk id="14" creationId="{3629484E-3792-4B3D-89AD-7C8A1ED0E0D4}"/>
          </ac:spMkLst>
        </pc:spChg>
        <pc:spChg chg="add del">
          <ac:chgData name="Andrea Alberti" userId="12275355-81bb-4ff2-ba5f-108dd79076d4" providerId="ADAL" clId="{4D589D66-A6C9-B54E-99AC-8EF47CA77712}" dt="2023-02-01T14:36:07.179" v="39" actId="26606"/>
          <ac:spMkLst>
            <pc:docMk/>
            <pc:sldMk cId="4218869471" sldId="256"/>
            <ac:spMk id="16" creationId="{054EEF01-190A-468F-A13C-CD98AC1C7D64}"/>
          </ac:spMkLst>
        </pc:spChg>
        <pc:spChg chg="add del">
          <ac:chgData name="Andrea Alberti" userId="12275355-81bb-4ff2-ba5f-108dd79076d4" providerId="ADAL" clId="{4D589D66-A6C9-B54E-99AC-8EF47CA77712}" dt="2023-02-01T14:35:59.492" v="35" actId="26606"/>
          <ac:spMkLst>
            <pc:docMk/>
            <pc:sldMk cId="4218869471" sldId="256"/>
            <ac:spMk id="18" creationId="{A3363022-C969-41E9-8EB2-E4C94908C1FA}"/>
          </ac:spMkLst>
        </pc:spChg>
        <pc:spChg chg="add del">
          <ac:chgData name="Andrea Alberti" userId="12275355-81bb-4ff2-ba5f-108dd79076d4" providerId="ADAL" clId="{4D589D66-A6C9-B54E-99AC-8EF47CA77712}" dt="2023-02-01T14:35:59.492" v="35" actId="26606"/>
          <ac:spMkLst>
            <pc:docMk/>
            <pc:sldMk cId="4218869471" sldId="256"/>
            <ac:spMk id="19" creationId="{8D1AD6B3-BE88-4CEB-BA17-790657CC4729}"/>
          </ac:spMkLst>
        </pc:spChg>
        <pc:spChg chg="add del">
          <ac:chgData name="Andrea Alberti" userId="12275355-81bb-4ff2-ba5f-108dd79076d4" providerId="ADAL" clId="{4D589D66-A6C9-B54E-99AC-8EF47CA77712}" dt="2023-02-01T14:36:03.092" v="37" actId="26606"/>
          <ac:spMkLst>
            <pc:docMk/>
            <pc:sldMk cId="4218869471" sldId="256"/>
            <ac:spMk id="22" creationId="{FFD48BC7-DC40-47DE-87EE-9F4B6ECB9ABB}"/>
          </ac:spMkLst>
        </pc:spChg>
        <pc:spChg chg="add del">
          <ac:chgData name="Andrea Alberti" userId="12275355-81bb-4ff2-ba5f-108dd79076d4" providerId="ADAL" clId="{4D589D66-A6C9-B54E-99AC-8EF47CA77712}" dt="2023-02-01T14:36:03.092" v="37" actId="26606"/>
          <ac:spMkLst>
            <pc:docMk/>
            <pc:sldMk cId="4218869471" sldId="256"/>
            <ac:spMk id="23" creationId="{E502BBC7-2C76-46F3-BC24-5985BC13DB88}"/>
          </ac:spMkLst>
        </pc:spChg>
        <pc:spChg chg="add del">
          <ac:chgData name="Andrea Alberti" userId="12275355-81bb-4ff2-ba5f-108dd79076d4" providerId="ADAL" clId="{4D589D66-A6C9-B54E-99AC-8EF47CA77712}" dt="2023-02-01T14:36:03.092" v="37" actId="26606"/>
          <ac:spMkLst>
            <pc:docMk/>
            <pc:sldMk cId="4218869471" sldId="256"/>
            <ac:spMk id="24" creationId="{C7F28D52-2A5F-4D23-81AE-7CB8B591C7AF}"/>
          </ac:spMkLst>
        </pc:spChg>
        <pc:spChg chg="add del">
          <ac:chgData name="Andrea Alberti" userId="12275355-81bb-4ff2-ba5f-108dd79076d4" providerId="ADAL" clId="{4D589D66-A6C9-B54E-99AC-8EF47CA77712}" dt="2023-02-01T14:36:03.092" v="37" actId="26606"/>
          <ac:spMkLst>
            <pc:docMk/>
            <pc:sldMk cId="4218869471" sldId="256"/>
            <ac:spMk id="25" creationId="{3629484E-3792-4B3D-89AD-7C8A1ED0E0D4}"/>
          </ac:spMkLst>
        </pc:spChg>
        <pc:spChg chg="add del">
          <ac:chgData name="Andrea Alberti" userId="12275355-81bb-4ff2-ba5f-108dd79076d4" providerId="ADAL" clId="{4D589D66-A6C9-B54E-99AC-8EF47CA77712}" dt="2023-02-01T14:39:16.102" v="84" actId="478"/>
          <ac:spMkLst>
            <pc:docMk/>
            <pc:sldMk cId="4218869471" sldId="256"/>
            <ac:spMk id="26" creationId="{324E6D11-9D7A-2D0A-7E56-778D8E75E5CC}"/>
          </ac:spMkLst>
        </pc:spChg>
        <pc:spChg chg="add del">
          <ac:chgData name="Andrea Alberti" userId="12275355-81bb-4ff2-ba5f-108dd79076d4" providerId="ADAL" clId="{4D589D66-A6C9-B54E-99AC-8EF47CA77712}" dt="2023-02-01T14:36:07.179" v="39" actId="26606"/>
          <ac:spMkLst>
            <pc:docMk/>
            <pc:sldMk cId="4218869471" sldId="256"/>
            <ac:spMk id="27" creationId="{2A8AA5BC-4F7A-4226-8F99-6D824B226A97}"/>
          </ac:spMkLst>
        </pc:spChg>
        <pc:spChg chg="add del">
          <ac:chgData name="Andrea Alberti" userId="12275355-81bb-4ff2-ba5f-108dd79076d4" providerId="ADAL" clId="{4D589D66-A6C9-B54E-99AC-8EF47CA77712}" dt="2023-02-01T14:36:07.179" v="39" actId="26606"/>
          <ac:spMkLst>
            <pc:docMk/>
            <pc:sldMk cId="4218869471" sldId="256"/>
            <ac:spMk id="29" creationId="{5BC87C3E-1040-4EE4-9BDB-9537F7A1B335}"/>
          </ac:spMkLst>
        </pc:spChg>
        <pc:spChg chg="add del mod">
          <ac:chgData name="Andrea Alberti" userId="12275355-81bb-4ff2-ba5f-108dd79076d4" providerId="ADAL" clId="{4D589D66-A6C9-B54E-99AC-8EF47CA77712}" dt="2023-02-01T14:41:14.251" v="162" actId="478"/>
          <ac:spMkLst>
            <pc:docMk/>
            <pc:sldMk cId="4218869471" sldId="256"/>
            <ac:spMk id="31" creationId="{D2460364-7D80-06F3-768E-610F52B7E13F}"/>
          </ac:spMkLst>
        </pc:spChg>
        <pc:spChg chg="add del">
          <ac:chgData name="Andrea Alberti" userId="12275355-81bb-4ff2-ba5f-108dd79076d4" providerId="ADAL" clId="{4D589D66-A6C9-B54E-99AC-8EF47CA77712}" dt="2023-02-01T14:37:02.971" v="57" actId="26606"/>
          <ac:spMkLst>
            <pc:docMk/>
            <pc:sldMk cId="4218869471" sldId="256"/>
            <ac:spMk id="32" creationId="{FFD48BC7-DC40-47DE-87EE-9F4B6ECB9ABB}"/>
          </ac:spMkLst>
        </pc:spChg>
        <pc:spChg chg="add del">
          <ac:chgData name="Andrea Alberti" userId="12275355-81bb-4ff2-ba5f-108dd79076d4" providerId="ADAL" clId="{4D589D66-A6C9-B54E-99AC-8EF47CA77712}" dt="2023-02-01T14:37:02.971" v="57" actId="26606"/>
          <ac:spMkLst>
            <pc:docMk/>
            <pc:sldMk cId="4218869471" sldId="256"/>
            <ac:spMk id="33" creationId="{E502BBC7-2C76-46F3-BC24-5985BC13DB88}"/>
          </ac:spMkLst>
        </pc:spChg>
        <pc:spChg chg="add del">
          <ac:chgData name="Andrea Alberti" userId="12275355-81bb-4ff2-ba5f-108dd79076d4" providerId="ADAL" clId="{4D589D66-A6C9-B54E-99AC-8EF47CA77712}" dt="2023-02-01T14:37:02.971" v="57" actId="26606"/>
          <ac:spMkLst>
            <pc:docMk/>
            <pc:sldMk cId="4218869471" sldId="256"/>
            <ac:spMk id="34" creationId="{C7F28D52-2A5F-4D23-81AE-7CB8B591C7AF}"/>
          </ac:spMkLst>
        </pc:spChg>
        <pc:spChg chg="add del">
          <ac:chgData name="Andrea Alberti" userId="12275355-81bb-4ff2-ba5f-108dd79076d4" providerId="ADAL" clId="{4D589D66-A6C9-B54E-99AC-8EF47CA77712}" dt="2023-02-01T14:37:02.971" v="57" actId="26606"/>
          <ac:spMkLst>
            <pc:docMk/>
            <pc:sldMk cId="4218869471" sldId="256"/>
            <ac:spMk id="35" creationId="{3629484E-3792-4B3D-89AD-7C8A1ED0E0D4}"/>
          </ac:spMkLst>
        </pc:spChg>
        <pc:grpChg chg="add del">
          <ac:chgData name="Andrea Alberti" userId="12275355-81bb-4ff2-ba5f-108dd79076d4" providerId="ADAL" clId="{4D589D66-A6C9-B54E-99AC-8EF47CA77712}" dt="2023-02-01T14:35:59.492" v="35" actId="26606"/>
          <ac:grpSpMkLst>
            <pc:docMk/>
            <pc:sldMk cId="4218869471" sldId="256"/>
            <ac:grpSpMk id="20" creationId="{89D1390B-7E13-4B4F-9CB2-391063412E54}"/>
          </ac:grpSpMkLst>
        </pc:grpChg>
        <pc:picChg chg="add del mod">
          <ac:chgData name="Andrea Alberti" userId="12275355-81bb-4ff2-ba5f-108dd79076d4" providerId="ADAL" clId="{4D589D66-A6C9-B54E-99AC-8EF47CA77712}" dt="2023-02-01T14:38:08.052" v="61" actId="478"/>
          <ac:picMkLst>
            <pc:docMk/>
            <pc:sldMk cId="4218869471" sldId="256"/>
            <ac:picMk id="6" creationId="{22311144-A736-E498-A978-C105F8B2903D}"/>
          </ac:picMkLst>
        </pc:picChg>
        <pc:picChg chg="add del">
          <ac:chgData name="Andrea Alberti" userId="12275355-81bb-4ff2-ba5f-108dd79076d4" providerId="ADAL" clId="{4D589D66-A6C9-B54E-99AC-8EF47CA77712}" dt="2023-02-01T14:35:59.492" v="35" actId="26606"/>
          <ac:picMkLst>
            <pc:docMk/>
            <pc:sldMk cId="4218869471" sldId="256"/>
            <ac:picMk id="7" creationId="{10F82620-1418-0922-DDFD-DABC469A0F0C}"/>
          </ac:picMkLst>
        </pc:picChg>
        <pc:cxnChg chg="add mod">
          <ac:chgData name="Andrea Alberti" userId="12275355-81bb-4ff2-ba5f-108dd79076d4" providerId="ADAL" clId="{4D589D66-A6C9-B54E-99AC-8EF47CA77712}" dt="2023-02-01T15:06:14.259" v="2827" actId="1076"/>
          <ac:cxnSpMkLst>
            <pc:docMk/>
            <pc:sldMk cId="4218869471" sldId="256"/>
            <ac:cxnSpMk id="11" creationId="{56DA6EF8-EC3E-2631-C4B2-F64FD5EC2859}"/>
          </ac:cxnSpMkLst>
        </pc:cxnChg>
        <pc:cxnChg chg="add del">
          <ac:chgData name="Andrea Alberti" userId="12275355-81bb-4ff2-ba5f-108dd79076d4" providerId="ADAL" clId="{4D589D66-A6C9-B54E-99AC-8EF47CA77712}" dt="2023-02-01T14:36:07.179" v="39" actId="26606"/>
          <ac:cxnSpMkLst>
            <pc:docMk/>
            <pc:sldMk cId="4218869471" sldId="256"/>
            <ac:cxnSpMk id="28" creationId="{911DBBF1-3229-4BD9-B3D1-B4CA571E7431}"/>
          </ac:cxnSpMkLst>
        </pc:cxnChg>
        <pc:cxnChg chg="add del">
          <ac:chgData name="Andrea Alberti" userId="12275355-81bb-4ff2-ba5f-108dd79076d4" providerId="ADAL" clId="{4D589D66-A6C9-B54E-99AC-8EF47CA77712}" dt="2023-02-01T14:36:07.179" v="39" actId="26606"/>
          <ac:cxnSpMkLst>
            <pc:docMk/>
            <pc:sldMk cId="4218869471" sldId="256"/>
            <ac:cxnSpMk id="30" creationId="{F5CD5A0B-CDD7-427C-AA42-2EECFDFA1811}"/>
          </ac:cxnSpMkLst>
        </pc:cxnChg>
      </pc:sldChg>
      <pc:sldChg chg="addSp delSp modSp mod setBg setClrOvrMap delDesignElem">
        <pc:chgData name="Andrea Alberti" userId="12275355-81bb-4ff2-ba5f-108dd79076d4" providerId="ADAL" clId="{4D589D66-A6C9-B54E-99AC-8EF47CA77712}" dt="2023-02-01T15:09:11.988" v="2858" actId="26606"/>
        <pc:sldMkLst>
          <pc:docMk/>
          <pc:sldMk cId="4063057143" sldId="257"/>
        </pc:sldMkLst>
        <pc:spChg chg="mod">
          <ac:chgData name="Andrea Alberti" userId="12275355-81bb-4ff2-ba5f-108dd79076d4" providerId="ADAL" clId="{4D589D66-A6C9-B54E-99AC-8EF47CA77712}" dt="2023-02-01T15:09:11.988" v="2858" actId="26606"/>
          <ac:spMkLst>
            <pc:docMk/>
            <pc:sldMk cId="4063057143" sldId="257"/>
            <ac:spMk id="2" creationId="{0E005B0E-6240-F219-CCB9-E74B9C401350}"/>
          </ac:spMkLst>
        </pc:spChg>
        <pc:spChg chg="add del mod">
          <ac:chgData name="Andrea Alberti" userId="12275355-81bb-4ff2-ba5f-108dd79076d4" providerId="ADAL" clId="{4D589D66-A6C9-B54E-99AC-8EF47CA77712}" dt="2023-02-01T14:34:27.232" v="14" actId="26606"/>
          <ac:spMkLst>
            <pc:docMk/>
            <pc:sldMk cId="4063057143" sldId="257"/>
            <ac:spMk id="3" creationId="{64B8722B-247E-CBF9-A1BD-30A0F60655E5}"/>
          </ac:spMkLst>
        </pc:spChg>
        <pc:spChg chg="add del">
          <ac:chgData name="Andrea Alberti" userId="12275355-81bb-4ff2-ba5f-108dd79076d4" providerId="ADAL" clId="{4D589D66-A6C9-B54E-99AC-8EF47CA77712}" dt="2023-02-01T14:34:10.899" v="7" actId="26606"/>
          <ac:spMkLst>
            <pc:docMk/>
            <pc:sldMk cId="4063057143" sldId="257"/>
            <ac:spMk id="6" creationId="{59A309A7-1751-4ABE-A3C1-EEC40366AD89}"/>
          </ac:spMkLst>
        </pc:spChg>
        <pc:spChg chg="add del">
          <ac:chgData name="Andrea Alberti" userId="12275355-81bb-4ff2-ba5f-108dd79076d4" providerId="ADAL" clId="{4D589D66-A6C9-B54E-99AC-8EF47CA77712}" dt="2023-02-01T14:33:17.941" v="1" actId="26606"/>
          <ac:spMkLst>
            <pc:docMk/>
            <pc:sldMk cId="4063057143" sldId="257"/>
            <ac:spMk id="8" creationId="{100EDD19-6802-4EC3-95CE-CFFAB042CFD6}"/>
          </ac:spMkLst>
        </pc:spChg>
        <pc:spChg chg="add del">
          <ac:chgData name="Andrea Alberti" userId="12275355-81bb-4ff2-ba5f-108dd79076d4" providerId="ADAL" clId="{4D589D66-A6C9-B54E-99AC-8EF47CA77712}" dt="2023-02-01T14:33:58.415" v="5" actId="26606"/>
          <ac:spMkLst>
            <pc:docMk/>
            <pc:sldMk cId="4063057143" sldId="257"/>
            <ac:spMk id="9" creationId="{2B566528-1B12-4246-9431-5C2D7D081168}"/>
          </ac:spMkLst>
        </pc:spChg>
        <pc:spChg chg="add del">
          <ac:chgData name="Andrea Alberti" userId="12275355-81bb-4ff2-ba5f-108dd79076d4" providerId="ADAL" clId="{4D589D66-A6C9-B54E-99AC-8EF47CA77712}" dt="2023-02-01T14:33:17.941" v="1" actId="26606"/>
          <ac:spMkLst>
            <pc:docMk/>
            <pc:sldMk cId="4063057143" sldId="257"/>
            <ac:spMk id="10" creationId="{DB17E863-922E-4C26-BD64-E8FD41D28661}"/>
          </ac:spMkLst>
        </pc:spChg>
        <pc:spChg chg="add del">
          <ac:chgData name="Andrea Alberti" userId="12275355-81bb-4ff2-ba5f-108dd79076d4" providerId="ADAL" clId="{4D589D66-A6C9-B54E-99AC-8EF47CA77712}" dt="2023-02-01T14:33:58.415" v="5" actId="26606"/>
          <ac:spMkLst>
            <pc:docMk/>
            <pc:sldMk cId="4063057143" sldId="257"/>
            <ac:spMk id="11" creationId="{2E80C965-DB6D-4F81-9E9E-B027384D0BD6}"/>
          </ac:spMkLst>
        </pc:spChg>
        <pc:spChg chg="add del">
          <ac:chgData name="Andrea Alberti" userId="12275355-81bb-4ff2-ba5f-108dd79076d4" providerId="ADAL" clId="{4D589D66-A6C9-B54E-99AC-8EF47CA77712}" dt="2023-02-01T14:34:10.899" v="7" actId="26606"/>
          <ac:spMkLst>
            <pc:docMk/>
            <pc:sldMk cId="4063057143" sldId="257"/>
            <ac:spMk id="12" creationId="{967D8EB6-EAE1-4F9C-B398-83321E287204}"/>
          </ac:spMkLst>
        </pc:spChg>
        <pc:spChg chg="add del">
          <ac:chgData name="Andrea Alberti" userId="12275355-81bb-4ff2-ba5f-108dd79076d4" providerId="ADAL" clId="{4D589D66-A6C9-B54E-99AC-8EF47CA77712}" dt="2023-02-01T14:33:58.415" v="5" actId="26606"/>
          <ac:spMkLst>
            <pc:docMk/>
            <pc:sldMk cId="4063057143" sldId="257"/>
            <ac:spMk id="13" creationId="{A580F890-B085-4E95-96AA-55AEBEC5CE6E}"/>
          </ac:spMkLst>
        </pc:spChg>
        <pc:spChg chg="add del">
          <ac:chgData name="Andrea Alberti" userId="12275355-81bb-4ff2-ba5f-108dd79076d4" providerId="ADAL" clId="{4D589D66-A6C9-B54E-99AC-8EF47CA77712}" dt="2023-02-01T14:33:58.415" v="5" actId="26606"/>
          <ac:spMkLst>
            <pc:docMk/>
            <pc:sldMk cId="4063057143" sldId="257"/>
            <ac:spMk id="15" creationId="{D3F51FEB-38FB-4F6C-9F7B-2F2AFAB65463}"/>
          </ac:spMkLst>
        </pc:spChg>
        <pc:spChg chg="add del">
          <ac:chgData name="Andrea Alberti" userId="12275355-81bb-4ff2-ba5f-108dd79076d4" providerId="ADAL" clId="{4D589D66-A6C9-B54E-99AC-8EF47CA77712}" dt="2023-02-01T14:33:58.415" v="5" actId="26606"/>
          <ac:spMkLst>
            <pc:docMk/>
            <pc:sldMk cId="4063057143" sldId="257"/>
            <ac:spMk id="17" creationId="{1E547BA6-BAE0-43BB-A7CA-60F69CE252F0}"/>
          </ac:spMkLst>
        </pc:spChg>
        <pc:spChg chg="add del">
          <ac:chgData name="Andrea Alberti" userId="12275355-81bb-4ff2-ba5f-108dd79076d4" providerId="ADAL" clId="{4D589D66-A6C9-B54E-99AC-8EF47CA77712}" dt="2023-02-01T14:34:19.044" v="11" actId="26606"/>
          <ac:spMkLst>
            <pc:docMk/>
            <pc:sldMk cId="4063057143" sldId="257"/>
            <ac:spMk id="18" creationId="{E0D60ECE-8986-45DC-B7FE-EC7699B466B8}"/>
          </ac:spMkLst>
        </pc:spChg>
        <pc:spChg chg="add del">
          <ac:chgData name="Andrea Alberti" userId="12275355-81bb-4ff2-ba5f-108dd79076d4" providerId="ADAL" clId="{4D589D66-A6C9-B54E-99AC-8EF47CA77712}" dt="2023-02-01T14:34:19.044" v="11" actId="26606"/>
          <ac:spMkLst>
            <pc:docMk/>
            <pc:sldMk cId="4063057143" sldId="257"/>
            <ac:spMk id="19" creationId="{96964194-5878-40D2-8EC0-DDC58387FA56}"/>
          </ac:spMkLst>
        </pc:spChg>
        <pc:spChg chg="add mod ord">
          <ac:chgData name="Andrea Alberti" userId="12275355-81bb-4ff2-ba5f-108dd79076d4" providerId="ADAL" clId="{4D589D66-A6C9-B54E-99AC-8EF47CA77712}" dt="2023-02-01T15:09:11.988" v="2858" actId="26606"/>
          <ac:spMkLst>
            <pc:docMk/>
            <pc:sldMk cId="4063057143" sldId="257"/>
            <ac:spMk id="24" creationId="{64B8722B-247E-CBF9-A1BD-30A0F60655E5}"/>
          </ac:spMkLst>
        </pc:spChg>
        <pc:spChg chg="add del">
          <ac:chgData name="Andrea Alberti" userId="12275355-81bb-4ff2-ba5f-108dd79076d4" providerId="ADAL" clId="{4D589D66-A6C9-B54E-99AC-8EF47CA77712}" dt="2023-02-01T15:09:11.988" v="2858" actId="26606"/>
          <ac:spMkLst>
            <pc:docMk/>
            <pc:sldMk cId="4063057143" sldId="257"/>
            <ac:spMk id="25" creationId="{59A309A7-1751-4ABE-A3C1-EEC40366AD89}"/>
          </ac:spMkLst>
        </pc:spChg>
        <pc:spChg chg="add del">
          <ac:chgData name="Andrea Alberti" userId="12275355-81bb-4ff2-ba5f-108dd79076d4" providerId="ADAL" clId="{4D589D66-A6C9-B54E-99AC-8EF47CA77712}" dt="2023-02-01T15:09:11.988" v="2858" actId="26606"/>
          <ac:spMkLst>
            <pc:docMk/>
            <pc:sldMk cId="4063057143" sldId="257"/>
            <ac:spMk id="26" creationId="{967D8EB6-EAE1-4F9C-B398-83321E287204}"/>
          </ac:spMkLst>
        </pc:spChg>
        <pc:spChg chg="add del">
          <ac:chgData name="Andrea Alberti" userId="12275355-81bb-4ff2-ba5f-108dd79076d4" providerId="ADAL" clId="{4D589D66-A6C9-B54E-99AC-8EF47CA77712}" dt="2023-02-01T15:09:11.988" v="2858" actId="26606"/>
          <ac:spMkLst>
            <pc:docMk/>
            <pc:sldMk cId="4063057143" sldId="257"/>
            <ac:spMk id="29" creationId="{8E20FA99-AAAC-4AF3-9FAE-707420324F1C}"/>
          </ac:spMkLst>
        </pc:spChg>
        <pc:spChg chg="add del">
          <ac:chgData name="Andrea Alberti" userId="12275355-81bb-4ff2-ba5f-108dd79076d4" providerId="ADAL" clId="{4D589D66-A6C9-B54E-99AC-8EF47CA77712}" dt="2023-02-01T15:09:11.988" v="2858" actId="26606"/>
          <ac:spMkLst>
            <pc:docMk/>
            <pc:sldMk cId="4063057143" sldId="257"/>
            <ac:spMk id="30" creationId="{9573BE85-6043-4C3A-A7DD-483A0A5FB740}"/>
          </ac:spMkLst>
        </pc:spChg>
        <pc:spChg chg="add del">
          <ac:chgData name="Andrea Alberti" userId="12275355-81bb-4ff2-ba5f-108dd79076d4" providerId="ADAL" clId="{4D589D66-A6C9-B54E-99AC-8EF47CA77712}" dt="2023-02-01T15:08:53.117" v="2856" actId="26606"/>
          <ac:spMkLst>
            <pc:docMk/>
            <pc:sldMk cId="4063057143" sldId="257"/>
            <ac:spMk id="32" creationId="{91F32EBA-ED97-466E-8CFA-8382584155D0}"/>
          </ac:spMkLst>
        </pc:spChg>
        <pc:spChg chg="add del">
          <ac:chgData name="Andrea Alberti" userId="12275355-81bb-4ff2-ba5f-108dd79076d4" providerId="ADAL" clId="{4D589D66-A6C9-B54E-99AC-8EF47CA77712}" dt="2023-02-01T15:08:53.117" v="2856" actId="26606"/>
          <ac:spMkLst>
            <pc:docMk/>
            <pc:sldMk cId="4063057143" sldId="257"/>
            <ac:spMk id="34" creationId="{62A38935-BB53-4DF7-A56E-48DD25B685D7}"/>
          </ac:spMkLst>
        </pc:spChg>
        <pc:graphicFrameChg chg="add del mod">
          <ac:chgData name="Andrea Alberti" userId="12275355-81bb-4ff2-ba5f-108dd79076d4" providerId="ADAL" clId="{4D589D66-A6C9-B54E-99AC-8EF47CA77712}" dt="2023-02-01T14:33:58.415" v="5" actId="26606"/>
          <ac:graphicFrameMkLst>
            <pc:docMk/>
            <pc:sldMk cId="4063057143" sldId="257"/>
            <ac:graphicFrameMk id="5" creationId="{C44A4A34-C239-198E-DBE3-E0F101B8DAC0}"/>
          </ac:graphicFrameMkLst>
        </pc:graphicFrameChg>
        <pc:graphicFrameChg chg="add del">
          <ac:chgData name="Andrea Alberti" userId="12275355-81bb-4ff2-ba5f-108dd79076d4" providerId="ADAL" clId="{4D589D66-A6C9-B54E-99AC-8EF47CA77712}" dt="2023-02-01T14:34:27.226" v="13" actId="26606"/>
          <ac:graphicFrameMkLst>
            <pc:docMk/>
            <pc:sldMk cId="4063057143" sldId="257"/>
            <ac:graphicFrameMk id="22" creationId="{AB7C6D26-60A0-9F86-3CC8-DA2AD8694F2E}"/>
          </ac:graphicFrameMkLst>
        </pc:graphicFrameChg>
        <pc:picChg chg="add del">
          <ac:chgData name="Andrea Alberti" userId="12275355-81bb-4ff2-ba5f-108dd79076d4" providerId="ADAL" clId="{4D589D66-A6C9-B54E-99AC-8EF47CA77712}" dt="2023-02-01T14:34:10.899" v="7" actId="26606"/>
          <ac:picMkLst>
            <pc:docMk/>
            <pc:sldMk cId="4063057143" sldId="257"/>
            <ac:picMk id="7" creationId="{03B0AE2B-02F5-CAFB-99F4-E9EE85A2B078}"/>
          </ac:picMkLst>
        </pc:picChg>
        <pc:picChg chg="add del">
          <ac:chgData name="Andrea Alberti" userId="12275355-81bb-4ff2-ba5f-108dd79076d4" providerId="ADAL" clId="{4D589D66-A6C9-B54E-99AC-8EF47CA77712}" dt="2023-02-01T14:34:16.779" v="9" actId="26606"/>
          <ac:picMkLst>
            <pc:docMk/>
            <pc:sldMk cId="4063057143" sldId="257"/>
            <ac:picMk id="14" creationId="{34C8C7D9-0E73-40AD-F7F5-BA50F73110BA}"/>
          </ac:picMkLst>
        </pc:picChg>
        <pc:picChg chg="add del">
          <ac:chgData name="Andrea Alberti" userId="12275355-81bb-4ff2-ba5f-108dd79076d4" providerId="ADAL" clId="{4D589D66-A6C9-B54E-99AC-8EF47CA77712}" dt="2023-02-01T14:34:19.044" v="11" actId="26606"/>
          <ac:picMkLst>
            <pc:docMk/>
            <pc:sldMk cId="4063057143" sldId="257"/>
            <ac:picMk id="20" creationId="{A211CC12-9732-2058-D374-6FCEC89247D3}"/>
          </ac:picMkLst>
        </pc:picChg>
        <pc:picChg chg="add mod">
          <ac:chgData name="Andrea Alberti" userId="12275355-81bb-4ff2-ba5f-108dd79076d4" providerId="ADAL" clId="{4D589D66-A6C9-B54E-99AC-8EF47CA77712}" dt="2023-02-01T15:09:11.988" v="2858" actId="26606"/>
          <ac:picMkLst>
            <pc:docMk/>
            <pc:sldMk cId="4063057143" sldId="257"/>
            <ac:picMk id="27" creationId="{03B0AE2B-02F5-CAFB-99F4-E9EE85A2B078}"/>
          </ac:picMkLst>
        </pc:picChg>
        <pc:cxnChg chg="add del">
          <ac:chgData name="Andrea Alberti" userId="12275355-81bb-4ff2-ba5f-108dd79076d4" providerId="ADAL" clId="{4D589D66-A6C9-B54E-99AC-8EF47CA77712}" dt="2023-02-01T14:34:16.779" v="9" actId="26606"/>
          <ac:cxnSpMkLst>
            <pc:docMk/>
            <pc:sldMk cId="4063057143" sldId="257"/>
            <ac:cxnSpMk id="16" creationId="{A7F400EE-A8A5-48AF-B4D6-291B52C6F0B0}"/>
          </ac:cxnSpMkLst>
        </pc:cxnChg>
      </pc:sldChg>
      <pc:sldChg chg="addSp delSp modSp mod">
        <pc:chgData name="Andrea Alberti" userId="12275355-81bb-4ff2-ba5f-108dd79076d4" providerId="ADAL" clId="{4D589D66-A6C9-B54E-99AC-8EF47CA77712}" dt="2023-02-15T21:05:13.621" v="2884" actId="1076"/>
        <pc:sldMkLst>
          <pc:docMk/>
          <pc:sldMk cId="1077401883" sldId="258"/>
        </pc:sldMkLst>
        <pc:spChg chg="mod">
          <ac:chgData name="Andrea Alberti" userId="12275355-81bb-4ff2-ba5f-108dd79076d4" providerId="ADAL" clId="{4D589D66-A6C9-B54E-99AC-8EF47CA77712}" dt="2023-02-01T14:45:46.707" v="173"/>
          <ac:spMkLst>
            <pc:docMk/>
            <pc:sldMk cId="1077401883" sldId="258"/>
            <ac:spMk id="2" creationId="{D38577C0-628A-1C67-4E88-D1CFB80A02A3}"/>
          </ac:spMkLst>
        </pc:spChg>
        <pc:spChg chg="add del">
          <ac:chgData name="Andrea Alberti" userId="12275355-81bb-4ff2-ba5f-108dd79076d4" providerId="ADAL" clId="{4D589D66-A6C9-B54E-99AC-8EF47CA77712}" dt="2023-02-01T14:42:59.559" v="164" actId="478"/>
          <ac:spMkLst>
            <pc:docMk/>
            <pc:sldMk cId="1077401883" sldId="258"/>
            <ac:spMk id="3" creationId="{57417B17-5C1E-62DB-4B85-C20E6F3D6210}"/>
          </ac:spMkLst>
        </pc:spChg>
        <pc:spChg chg="add mod">
          <ac:chgData name="Andrea Alberti" userId="12275355-81bb-4ff2-ba5f-108dd79076d4" providerId="ADAL" clId="{4D589D66-A6C9-B54E-99AC-8EF47CA77712}" dt="2023-02-01T14:56:28.415" v="2752" actId="164"/>
          <ac:spMkLst>
            <pc:docMk/>
            <pc:sldMk cId="1077401883" sldId="258"/>
            <ac:spMk id="4" creationId="{145BBA0E-11A1-42C5-09B5-7ACBF7D8CCBA}"/>
          </ac:spMkLst>
        </pc:spChg>
        <pc:spChg chg="mod">
          <ac:chgData name="Andrea Alberti" userId="12275355-81bb-4ff2-ba5f-108dd79076d4" providerId="ADAL" clId="{4D589D66-A6C9-B54E-99AC-8EF47CA77712}" dt="2023-02-15T21:05:10.826" v="2883" actId="1076"/>
          <ac:spMkLst>
            <pc:docMk/>
            <pc:sldMk cId="1077401883" sldId="258"/>
            <ac:spMk id="8" creationId="{A20AFE67-7492-5988-EFED-2320E0AD5587}"/>
          </ac:spMkLst>
        </pc:spChg>
        <pc:spChg chg="mod">
          <ac:chgData name="Andrea Alberti" userId="12275355-81bb-4ff2-ba5f-108dd79076d4" providerId="ADAL" clId="{4D589D66-A6C9-B54E-99AC-8EF47CA77712}" dt="2023-02-15T21:05:13.621" v="2884" actId="1076"/>
          <ac:spMkLst>
            <pc:docMk/>
            <pc:sldMk cId="1077401883" sldId="258"/>
            <ac:spMk id="11" creationId="{EBCD9CBC-82AD-0149-9301-D7F227AF7D0D}"/>
          </ac:spMkLst>
        </pc:spChg>
        <pc:grpChg chg="add mod">
          <ac:chgData name="Andrea Alberti" userId="12275355-81bb-4ff2-ba5f-108dd79076d4" providerId="ADAL" clId="{4D589D66-A6C9-B54E-99AC-8EF47CA77712}" dt="2023-02-15T20:29:21.931" v="2870" actId="14100"/>
          <ac:grpSpMkLst>
            <pc:docMk/>
            <pc:sldMk cId="1077401883" sldId="258"/>
            <ac:grpSpMk id="5" creationId="{D3C69BD1-CF23-C824-19BD-00A952CF35C3}"/>
          </ac:grpSpMkLst>
        </pc:grpChg>
        <pc:picChg chg="mod">
          <ac:chgData name="Andrea Alberti" userId="12275355-81bb-4ff2-ba5f-108dd79076d4" providerId="ADAL" clId="{4D589D66-A6C9-B54E-99AC-8EF47CA77712}" dt="2023-02-15T21:05:04.004" v="2881" actId="1076"/>
          <ac:picMkLst>
            <pc:docMk/>
            <pc:sldMk cId="1077401883" sldId="258"/>
            <ac:picMk id="6" creationId="{589BF8AD-8F9D-88C5-73DC-1D1BBA8D2C44}"/>
          </ac:picMkLst>
        </pc:picChg>
      </pc:sldChg>
      <pc:sldChg chg="addSp modSp mod">
        <pc:chgData name="Andrea Alberti" userId="12275355-81bb-4ff2-ba5f-108dd79076d4" providerId="ADAL" clId="{4D589D66-A6C9-B54E-99AC-8EF47CA77712}" dt="2023-02-01T14:56:39.807" v="2755" actId="1076"/>
        <pc:sldMkLst>
          <pc:docMk/>
          <pc:sldMk cId="881738054" sldId="259"/>
        </pc:sldMkLst>
        <pc:spChg chg="add mod">
          <ac:chgData name="Andrea Alberti" userId="12275355-81bb-4ff2-ba5f-108dd79076d4" providerId="ADAL" clId="{4D589D66-A6C9-B54E-99AC-8EF47CA77712}" dt="2023-02-01T14:56:38.227" v="2754" actId="164"/>
          <ac:spMkLst>
            <pc:docMk/>
            <pc:sldMk cId="881738054" sldId="259"/>
            <ac:spMk id="2" creationId="{AB64371F-1029-A471-A2EC-4B38E48C1B11}"/>
          </ac:spMkLst>
        </pc:spChg>
        <pc:spChg chg="add mod">
          <ac:chgData name="Andrea Alberti" userId="12275355-81bb-4ff2-ba5f-108dd79076d4" providerId="ADAL" clId="{4D589D66-A6C9-B54E-99AC-8EF47CA77712}" dt="2023-02-01T14:56:38.227" v="2754" actId="164"/>
          <ac:spMkLst>
            <pc:docMk/>
            <pc:sldMk cId="881738054" sldId="259"/>
            <ac:spMk id="3" creationId="{390606F7-9649-D70B-94BD-AF310B55065F}"/>
          </ac:spMkLst>
        </pc:spChg>
        <pc:spChg chg="mod">
          <ac:chgData name="Andrea Alberti" userId="12275355-81bb-4ff2-ba5f-108dd79076d4" providerId="ADAL" clId="{4D589D66-A6C9-B54E-99AC-8EF47CA77712}" dt="2023-02-01T14:56:38.227" v="2754" actId="164"/>
          <ac:spMkLst>
            <pc:docMk/>
            <pc:sldMk cId="881738054" sldId="259"/>
            <ac:spMk id="4" creationId="{334CF8EB-F6AB-B1D0-C9A5-9FB03E6C7CEC}"/>
          </ac:spMkLst>
        </pc:spChg>
        <pc:spChg chg="mod">
          <ac:chgData name="Andrea Alberti" userId="12275355-81bb-4ff2-ba5f-108dd79076d4" providerId="ADAL" clId="{4D589D66-A6C9-B54E-99AC-8EF47CA77712}" dt="2023-02-01T14:56:38.227" v="2754" actId="164"/>
          <ac:spMkLst>
            <pc:docMk/>
            <pc:sldMk cId="881738054" sldId="259"/>
            <ac:spMk id="5" creationId="{A20E6200-9540-FB75-4EE6-CE498AE3B99D}"/>
          </ac:spMkLst>
        </pc:spChg>
        <pc:spChg chg="mod">
          <ac:chgData name="Andrea Alberti" userId="12275355-81bb-4ff2-ba5f-108dd79076d4" providerId="ADAL" clId="{4D589D66-A6C9-B54E-99AC-8EF47CA77712}" dt="2023-02-01T14:51:52.707" v="2351" actId="1076"/>
          <ac:spMkLst>
            <pc:docMk/>
            <pc:sldMk cId="881738054" sldId="259"/>
            <ac:spMk id="6" creationId="{04617CF5-CB77-2F77-A9E6-E1A9F993F597}"/>
          </ac:spMkLst>
        </pc:spChg>
        <pc:spChg chg="mod">
          <ac:chgData name="Andrea Alberti" userId="12275355-81bb-4ff2-ba5f-108dd79076d4" providerId="ADAL" clId="{4D589D66-A6C9-B54E-99AC-8EF47CA77712}" dt="2023-02-01T14:56:38.227" v="2754" actId="164"/>
          <ac:spMkLst>
            <pc:docMk/>
            <pc:sldMk cId="881738054" sldId="259"/>
            <ac:spMk id="8" creationId="{A7BAFC15-D4E3-2D82-30E6-8C672B10C1AF}"/>
          </ac:spMkLst>
        </pc:spChg>
        <pc:spChg chg="mod">
          <ac:chgData name="Andrea Alberti" userId="12275355-81bb-4ff2-ba5f-108dd79076d4" providerId="ADAL" clId="{4D589D66-A6C9-B54E-99AC-8EF47CA77712}" dt="2023-02-01T14:56:38.227" v="2754" actId="164"/>
          <ac:spMkLst>
            <pc:docMk/>
            <pc:sldMk cId="881738054" sldId="259"/>
            <ac:spMk id="10" creationId="{6E478A72-BF17-EE72-3317-C20D524D794B}"/>
          </ac:spMkLst>
        </pc:spChg>
        <pc:spChg chg="mod">
          <ac:chgData name="Andrea Alberti" userId="12275355-81bb-4ff2-ba5f-108dd79076d4" providerId="ADAL" clId="{4D589D66-A6C9-B54E-99AC-8EF47CA77712}" dt="2023-02-01T14:56:38.227" v="2754" actId="164"/>
          <ac:spMkLst>
            <pc:docMk/>
            <pc:sldMk cId="881738054" sldId="259"/>
            <ac:spMk id="12" creationId="{5A840CBD-2853-0EA7-75DC-D5A45949D6A7}"/>
          </ac:spMkLst>
        </pc:spChg>
        <pc:spChg chg="mod">
          <ac:chgData name="Andrea Alberti" userId="12275355-81bb-4ff2-ba5f-108dd79076d4" providerId="ADAL" clId="{4D589D66-A6C9-B54E-99AC-8EF47CA77712}" dt="2023-02-01T14:56:38.227" v="2754" actId="164"/>
          <ac:spMkLst>
            <pc:docMk/>
            <pc:sldMk cId="881738054" sldId="259"/>
            <ac:spMk id="13" creationId="{21D03FA0-FCDC-F67A-E852-B1F9356ADE30}"/>
          </ac:spMkLst>
        </pc:spChg>
        <pc:grpChg chg="add mod">
          <ac:chgData name="Andrea Alberti" userId="12275355-81bb-4ff2-ba5f-108dd79076d4" providerId="ADAL" clId="{4D589D66-A6C9-B54E-99AC-8EF47CA77712}" dt="2023-02-01T14:56:39.807" v="2755" actId="1076"/>
          <ac:grpSpMkLst>
            <pc:docMk/>
            <pc:sldMk cId="881738054" sldId="259"/>
            <ac:grpSpMk id="7" creationId="{11BB95BA-4EB1-0C92-1B58-AC62E6219A2E}"/>
          </ac:grpSpMkLst>
        </pc:grpChg>
      </pc:sldChg>
      <pc:sldChg chg="addSp modSp mod">
        <pc:chgData name="Andrea Alberti" userId="12275355-81bb-4ff2-ba5f-108dd79076d4" providerId="ADAL" clId="{4D589D66-A6C9-B54E-99AC-8EF47CA77712}" dt="2023-02-01T14:57:02.341" v="2761" actId="164"/>
        <pc:sldMkLst>
          <pc:docMk/>
          <pc:sldMk cId="2598036538" sldId="260"/>
        </pc:sldMkLst>
        <pc:spChg chg="add mod">
          <ac:chgData name="Andrea Alberti" userId="12275355-81bb-4ff2-ba5f-108dd79076d4" providerId="ADAL" clId="{4D589D66-A6C9-B54E-99AC-8EF47CA77712}" dt="2023-02-01T14:57:02.341" v="2761" actId="164"/>
          <ac:spMkLst>
            <pc:docMk/>
            <pc:sldMk cId="2598036538" sldId="260"/>
            <ac:spMk id="2" creationId="{3B1CA12B-FA4F-A9A9-036C-73458E87C774}"/>
          </ac:spMkLst>
        </pc:spChg>
        <pc:spChg chg="add mod">
          <ac:chgData name="Andrea Alberti" userId="12275355-81bb-4ff2-ba5f-108dd79076d4" providerId="ADAL" clId="{4D589D66-A6C9-B54E-99AC-8EF47CA77712}" dt="2023-02-01T14:57:02.341" v="2761" actId="164"/>
          <ac:spMkLst>
            <pc:docMk/>
            <pc:sldMk cId="2598036538" sldId="260"/>
            <ac:spMk id="3" creationId="{357057A1-212E-1C96-52CB-C6E2ACAFE5E5}"/>
          </ac:spMkLst>
        </pc:spChg>
        <pc:spChg chg="mod">
          <ac:chgData name="Andrea Alberti" userId="12275355-81bb-4ff2-ba5f-108dd79076d4" providerId="ADAL" clId="{4D589D66-A6C9-B54E-99AC-8EF47CA77712}" dt="2023-02-01T14:51:56.278" v="2352" actId="1076"/>
          <ac:spMkLst>
            <pc:docMk/>
            <pc:sldMk cId="2598036538" sldId="260"/>
            <ac:spMk id="4" creationId="{F8570904-A57D-AE46-41B5-EC61E92C0A2F}"/>
          </ac:spMkLst>
        </pc:spChg>
        <pc:spChg chg="mod">
          <ac:chgData name="Andrea Alberti" userId="12275355-81bb-4ff2-ba5f-108dd79076d4" providerId="ADAL" clId="{4D589D66-A6C9-B54E-99AC-8EF47CA77712}" dt="2023-02-01T14:57:02.341" v="2761" actId="164"/>
          <ac:spMkLst>
            <pc:docMk/>
            <pc:sldMk cId="2598036538" sldId="260"/>
            <ac:spMk id="5" creationId="{E6534C4E-F09F-2E4A-36C6-3F5497A92391}"/>
          </ac:spMkLst>
        </pc:spChg>
        <pc:spChg chg="mod">
          <ac:chgData name="Andrea Alberti" userId="12275355-81bb-4ff2-ba5f-108dd79076d4" providerId="ADAL" clId="{4D589D66-A6C9-B54E-99AC-8EF47CA77712}" dt="2023-02-01T14:57:02.341" v="2761" actId="164"/>
          <ac:spMkLst>
            <pc:docMk/>
            <pc:sldMk cId="2598036538" sldId="260"/>
            <ac:spMk id="9" creationId="{C809306B-A5DE-A816-C7E4-1F3FF8F02FA4}"/>
          </ac:spMkLst>
        </pc:spChg>
        <pc:spChg chg="mod">
          <ac:chgData name="Andrea Alberti" userId="12275355-81bb-4ff2-ba5f-108dd79076d4" providerId="ADAL" clId="{4D589D66-A6C9-B54E-99AC-8EF47CA77712}" dt="2023-02-01T14:57:02.341" v="2761" actId="164"/>
          <ac:spMkLst>
            <pc:docMk/>
            <pc:sldMk cId="2598036538" sldId="260"/>
            <ac:spMk id="10" creationId="{348344AA-C704-3D7A-993B-87024F7CCF2D}"/>
          </ac:spMkLst>
        </pc:spChg>
        <pc:grpChg chg="add mod">
          <ac:chgData name="Andrea Alberti" userId="12275355-81bb-4ff2-ba5f-108dd79076d4" providerId="ADAL" clId="{4D589D66-A6C9-B54E-99AC-8EF47CA77712}" dt="2023-02-01T14:57:02.341" v="2761" actId="164"/>
          <ac:grpSpMkLst>
            <pc:docMk/>
            <pc:sldMk cId="2598036538" sldId="260"/>
            <ac:grpSpMk id="6" creationId="{817532F6-39F3-A113-3555-B4417F920193}"/>
          </ac:grpSpMkLst>
        </pc:grpChg>
        <pc:picChg chg="mod">
          <ac:chgData name="Andrea Alberti" userId="12275355-81bb-4ff2-ba5f-108dd79076d4" providerId="ADAL" clId="{4D589D66-A6C9-B54E-99AC-8EF47CA77712}" dt="2023-02-01T14:57:02.341" v="2761" actId="164"/>
          <ac:picMkLst>
            <pc:docMk/>
            <pc:sldMk cId="2598036538" sldId="260"/>
            <ac:picMk id="8" creationId="{A78DE23F-8211-9887-0453-90708B24D0E1}"/>
          </ac:picMkLst>
        </pc:picChg>
        <pc:picChg chg="mod">
          <ac:chgData name="Andrea Alberti" userId="12275355-81bb-4ff2-ba5f-108dd79076d4" providerId="ADAL" clId="{4D589D66-A6C9-B54E-99AC-8EF47CA77712}" dt="2023-02-01T14:57:02.341" v="2761" actId="164"/>
          <ac:picMkLst>
            <pc:docMk/>
            <pc:sldMk cId="2598036538" sldId="260"/>
            <ac:picMk id="12" creationId="{41250621-9EC3-6FFB-7662-C4A86297E1C2}"/>
          </ac:picMkLst>
        </pc:picChg>
      </pc:sldChg>
      <pc:sldChg chg="addSp delSp modSp mod">
        <pc:chgData name="Andrea Alberti" userId="12275355-81bb-4ff2-ba5f-108dd79076d4" providerId="ADAL" clId="{4D589D66-A6C9-B54E-99AC-8EF47CA77712}" dt="2023-02-15T20:29:06.559" v="2869" actId="478"/>
        <pc:sldMkLst>
          <pc:docMk/>
          <pc:sldMk cId="1893386099" sldId="261"/>
        </pc:sldMkLst>
        <pc:spChg chg="add mod">
          <ac:chgData name="Andrea Alberti" userId="12275355-81bb-4ff2-ba5f-108dd79076d4" providerId="ADAL" clId="{4D589D66-A6C9-B54E-99AC-8EF47CA77712}" dt="2023-02-15T20:28:07.181" v="2864" actId="14100"/>
          <ac:spMkLst>
            <pc:docMk/>
            <pc:sldMk cId="1893386099" sldId="261"/>
            <ac:spMk id="2" creationId="{089A799D-EC53-2F4D-C689-887D07C21575}"/>
          </ac:spMkLst>
        </pc:spChg>
        <pc:spChg chg="mod">
          <ac:chgData name="Andrea Alberti" userId="12275355-81bb-4ff2-ba5f-108dd79076d4" providerId="ADAL" clId="{4D589D66-A6C9-B54E-99AC-8EF47CA77712}" dt="2023-02-01T14:52:00.151" v="2353" actId="1076"/>
          <ac:spMkLst>
            <pc:docMk/>
            <pc:sldMk cId="1893386099" sldId="261"/>
            <ac:spMk id="4" creationId="{D76FABD2-5946-26C9-8A25-C5F673BAF81F}"/>
          </ac:spMkLst>
        </pc:spChg>
        <pc:spChg chg="mod">
          <ac:chgData name="Andrea Alberti" userId="12275355-81bb-4ff2-ba5f-108dd79076d4" providerId="ADAL" clId="{4D589D66-A6C9-B54E-99AC-8EF47CA77712}" dt="2023-02-15T20:28:11.960" v="2865" actId="1076"/>
          <ac:spMkLst>
            <pc:docMk/>
            <pc:sldMk cId="1893386099" sldId="261"/>
            <ac:spMk id="5" creationId="{B1D751ED-DD9C-3208-0DC9-C0C19578B642}"/>
          </ac:spMkLst>
        </pc:spChg>
        <pc:spChg chg="add mod">
          <ac:chgData name="Andrea Alberti" userId="12275355-81bb-4ff2-ba5f-108dd79076d4" providerId="ADAL" clId="{4D589D66-A6C9-B54E-99AC-8EF47CA77712}" dt="2023-02-15T20:28:16.632" v="2866" actId="1076"/>
          <ac:spMkLst>
            <pc:docMk/>
            <pc:sldMk cId="1893386099" sldId="261"/>
            <ac:spMk id="6" creationId="{1C9F2594-F2FC-6CC7-A0DE-B7A56D9D046A}"/>
          </ac:spMkLst>
        </pc:spChg>
        <pc:grpChg chg="add mod">
          <ac:chgData name="Andrea Alberti" userId="12275355-81bb-4ff2-ba5f-108dd79076d4" providerId="ADAL" clId="{4D589D66-A6C9-B54E-99AC-8EF47CA77712}" dt="2023-02-01T14:57:42.533" v="2768" actId="1076"/>
          <ac:grpSpMkLst>
            <pc:docMk/>
            <pc:sldMk cId="1893386099" sldId="261"/>
            <ac:grpSpMk id="3" creationId="{02B65A60-2EF9-36D2-131E-C9287D52E3CE}"/>
          </ac:grpSpMkLst>
        </pc:grpChg>
        <pc:picChg chg="add del mod">
          <ac:chgData name="Andrea Alberti" userId="12275355-81bb-4ff2-ba5f-108dd79076d4" providerId="ADAL" clId="{4D589D66-A6C9-B54E-99AC-8EF47CA77712}" dt="2023-02-15T20:29:06.559" v="2869" actId="478"/>
          <ac:picMkLst>
            <pc:docMk/>
            <pc:sldMk cId="1893386099" sldId="261"/>
            <ac:picMk id="7" creationId="{075DE46B-AD4D-4B87-A27C-4540AB4CDE7D}"/>
          </ac:picMkLst>
        </pc:picChg>
        <pc:picChg chg="mod">
          <ac:chgData name="Andrea Alberti" userId="12275355-81bb-4ff2-ba5f-108dd79076d4" providerId="ADAL" clId="{4D589D66-A6C9-B54E-99AC-8EF47CA77712}" dt="2023-02-15T20:28:21.185" v="2867" actId="1076"/>
          <ac:picMkLst>
            <pc:docMk/>
            <pc:sldMk cId="1893386099" sldId="261"/>
            <ac:picMk id="8" creationId="{920C8A3E-9B3B-7605-98FC-B9441C8E9A21}"/>
          </ac:picMkLst>
        </pc:picChg>
        <pc:picChg chg="mod">
          <ac:chgData name="Andrea Alberti" userId="12275355-81bb-4ff2-ba5f-108dd79076d4" providerId="ADAL" clId="{4D589D66-A6C9-B54E-99AC-8EF47CA77712}" dt="2023-02-15T20:28:01.252" v="2862" actId="1076"/>
          <ac:picMkLst>
            <pc:docMk/>
            <pc:sldMk cId="1893386099" sldId="261"/>
            <ac:picMk id="10" creationId="{64E89D30-9B3A-8808-D7D3-7B7DACAC6F75}"/>
          </ac:picMkLst>
        </pc:picChg>
      </pc:sldChg>
      <pc:sldChg chg="addSp modSp mod">
        <pc:chgData name="Andrea Alberti" userId="12275355-81bb-4ff2-ba5f-108dd79076d4" providerId="ADAL" clId="{4D589D66-A6C9-B54E-99AC-8EF47CA77712}" dt="2023-02-01T14:57:59.107" v="2772" actId="1076"/>
        <pc:sldMkLst>
          <pc:docMk/>
          <pc:sldMk cId="1466464736" sldId="262"/>
        </pc:sldMkLst>
        <pc:spChg chg="add mod">
          <ac:chgData name="Andrea Alberti" userId="12275355-81bb-4ff2-ba5f-108dd79076d4" providerId="ADAL" clId="{4D589D66-A6C9-B54E-99AC-8EF47CA77712}" dt="2023-02-01T14:57:56.477" v="2771" actId="164"/>
          <ac:spMkLst>
            <pc:docMk/>
            <pc:sldMk cId="1466464736" sldId="262"/>
            <ac:spMk id="2" creationId="{756F122A-B47C-EE13-5D03-C7FDA249AB99}"/>
          </ac:spMkLst>
        </pc:spChg>
        <pc:spChg chg="mod">
          <ac:chgData name="Andrea Alberti" userId="12275355-81bb-4ff2-ba5f-108dd79076d4" providerId="ADAL" clId="{4D589D66-A6C9-B54E-99AC-8EF47CA77712}" dt="2023-02-01T14:57:56.477" v="2771" actId="164"/>
          <ac:spMkLst>
            <pc:docMk/>
            <pc:sldMk cId="1466464736" sldId="262"/>
            <ac:spMk id="4" creationId="{6565FA11-6706-B5AE-940C-E843EE10345F}"/>
          </ac:spMkLst>
        </pc:spChg>
        <pc:spChg chg="mod">
          <ac:chgData name="Andrea Alberti" userId="12275355-81bb-4ff2-ba5f-108dd79076d4" providerId="ADAL" clId="{4D589D66-A6C9-B54E-99AC-8EF47CA77712}" dt="2023-02-01T14:52:05.480" v="2354" actId="1076"/>
          <ac:spMkLst>
            <pc:docMk/>
            <pc:sldMk cId="1466464736" sldId="262"/>
            <ac:spMk id="6" creationId="{B432DCC6-8E56-2DAC-83F4-8A1862F54121}"/>
          </ac:spMkLst>
        </pc:spChg>
        <pc:spChg chg="mod">
          <ac:chgData name="Andrea Alberti" userId="12275355-81bb-4ff2-ba5f-108dd79076d4" providerId="ADAL" clId="{4D589D66-A6C9-B54E-99AC-8EF47CA77712}" dt="2023-02-01T14:57:56.477" v="2771" actId="164"/>
          <ac:spMkLst>
            <pc:docMk/>
            <pc:sldMk cId="1466464736" sldId="262"/>
            <ac:spMk id="7" creationId="{A510DF8B-829C-397C-8321-3E9BD46986F4}"/>
          </ac:spMkLst>
        </pc:spChg>
        <pc:grpChg chg="add mod">
          <ac:chgData name="Andrea Alberti" userId="12275355-81bb-4ff2-ba5f-108dd79076d4" providerId="ADAL" clId="{4D589D66-A6C9-B54E-99AC-8EF47CA77712}" dt="2023-02-01T14:57:59.107" v="2772" actId="1076"/>
          <ac:grpSpMkLst>
            <pc:docMk/>
            <pc:sldMk cId="1466464736" sldId="262"/>
            <ac:grpSpMk id="3" creationId="{D2793FA2-153C-9767-70A0-560B9EBE46CD}"/>
          </ac:grpSpMkLst>
        </pc:grpChg>
        <pc:picChg chg="mod">
          <ac:chgData name="Andrea Alberti" userId="12275355-81bb-4ff2-ba5f-108dd79076d4" providerId="ADAL" clId="{4D589D66-A6C9-B54E-99AC-8EF47CA77712}" dt="2023-02-01T14:57:56.477" v="2771" actId="164"/>
          <ac:picMkLst>
            <pc:docMk/>
            <pc:sldMk cId="1466464736" sldId="262"/>
            <ac:picMk id="5" creationId="{F6F8ECB9-4C46-75FA-1A1C-DBF1A8D53278}"/>
          </ac:picMkLst>
        </pc:picChg>
      </pc:sldChg>
      <pc:sldChg chg="addSp modSp mod">
        <pc:chgData name="Andrea Alberti" userId="12275355-81bb-4ff2-ba5f-108dd79076d4" providerId="ADAL" clId="{4D589D66-A6C9-B54E-99AC-8EF47CA77712}" dt="2023-02-01T14:58:32.155" v="2780" actId="164"/>
        <pc:sldMkLst>
          <pc:docMk/>
          <pc:sldMk cId="3349700629" sldId="263"/>
        </pc:sldMkLst>
        <pc:spChg chg="add mod">
          <ac:chgData name="Andrea Alberti" userId="12275355-81bb-4ff2-ba5f-108dd79076d4" providerId="ADAL" clId="{4D589D66-A6C9-B54E-99AC-8EF47CA77712}" dt="2023-02-01T14:58:32.155" v="2780" actId="164"/>
          <ac:spMkLst>
            <pc:docMk/>
            <pc:sldMk cId="3349700629" sldId="263"/>
            <ac:spMk id="2" creationId="{1B9AF9B2-2683-E4F4-2E62-6D24BEF70F8E}"/>
          </ac:spMkLst>
        </pc:spChg>
        <pc:spChg chg="mod">
          <ac:chgData name="Andrea Alberti" userId="12275355-81bb-4ff2-ba5f-108dd79076d4" providerId="ADAL" clId="{4D589D66-A6C9-B54E-99AC-8EF47CA77712}" dt="2023-02-01T14:58:32.155" v="2780" actId="164"/>
          <ac:spMkLst>
            <pc:docMk/>
            <pc:sldMk cId="3349700629" sldId="263"/>
            <ac:spMk id="4" creationId="{5FD4DA21-E519-CC84-8B41-4D005A51E65C}"/>
          </ac:spMkLst>
        </pc:spChg>
        <pc:spChg chg="mod">
          <ac:chgData name="Andrea Alberti" userId="12275355-81bb-4ff2-ba5f-108dd79076d4" providerId="ADAL" clId="{4D589D66-A6C9-B54E-99AC-8EF47CA77712}" dt="2023-02-01T14:52:13.127" v="2355" actId="1076"/>
          <ac:spMkLst>
            <pc:docMk/>
            <pc:sldMk cId="3349700629" sldId="263"/>
            <ac:spMk id="5" creationId="{E1F24309-4B9F-DF04-00B7-E30EF017CE81}"/>
          </ac:spMkLst>
        </pc:spChg>
        <pc:grpChg chg="add mod">
          <ac:chgData name="Andrea Alberti" userId="12275355-81bb-4ff2-ba5f-108dd79076d4" providerId="ADAL" clId="{4D589D66-A6C9-B54E-99AC-8EF47CA77712}" dt="2023-02-01T14:58:32.155" v="2780" actId="164"/>
          <ac:grpSpMkLst>
            <pc:docMk/>
            <pc:sldMk cId="3349700629" sldId="263"/>
            <ac:grpSpMk id="3" creationId="{FDDC465A-A00C-333A-BDB7-F9573ED6E712}"/>
          </ac:grpSpMkLst>
        </pc:grpChg>
        <pc:picChg chg="mod">
          <ac:chgData name="Andrea Alberti" userId="12275355-81bb-4ff2-ba5f-108dd79076d4" providerId="ADAL" clId="{4D589D66-A6C9-B54E-99AC-8EF47CA77712}" dt="2023-02-01T14:58:32.155" v="2780" actId="164"/>
          <ac:picMkLst>
            <pc:docMk/>
            <pc:sldMk cId="3349700629" sldId="263"/>
            <ac:picMk id="6" creationId="{E4E0E8B6-A6C8-61FE-AB58-BF63E815C3B5}"/>
          </ac:picMkLst>
        </pc:picChg>
      </pc:sldChg>
      <pc:sldChg chg="addSp modSp mod">
        <pc:chgData name="Andrea Alberti" userId="12275355-81bb-4ff2-ba5f-108dd79076d4" providerId="ADAL" clId="{4D589D66-A6C9-B54E-99AC-8EF47CA77712}" dt="2023-02-01T14:59:05.650" v="2785" actId="164"/>
        <pc:sldMkLst>
          <pc:docMk/>
          <pc:sldMk cId="1963141371" sldId="264"/>
        </pc:sldMkLst>
        <pc:spChg chg="add mod">
          <ac:chgData name="Andrea Alberti" userId="12275355-81bb-4ff2-ba5f-108dd79076d4" providerId="ADAL" clId="{4D589D66-A6C9-B54E-99AC-8EF47CA77712}" dt="2023-02-01T14:59:05.650" v="2785" actId="164"/>
          <ac:spMkLst>
            <pc:docMk/>
            <pc:sldMk cId="1963141371" sldId="264"/>
            <ac:spMk id="2" creationId="{3C5FD129-F40A-BD9C-204A-B6BF4CE7A2A4}"/>
          </ac:spMkLst>
        </pc:spChg>
        <pc:spChg chg="mod">
          <ac:chgData name="Andrea Alberti" userId="12275355-81bb-4ff2-ba5f-108dd79076d4" providerId="ADAL" clId="{4D589D66-A6C9-B54E-99AC-8EF47CA77712}" dt="2023-02-01T14:52:17.771" v="2356" actId="1076"/>
          <ac:spMkLst>
            <pc:docMk/>
            <pc:sldMk cId="1963141371" sldId="264"/>
            <ac:spMk id="4" creationId="{42D9D31C-B47F-50B9-D473-CB06D2229F03}"/>
          </ac:spMkLst>
        </pc:spChg>
        <pc:spChg chg="mod">
          <ac:chgData name="Andrea Alberti" userId="12275355-81bb-4ff2-ba5f-108dd79076d4" providerId="ADAL" clId="{4D589D66-A6C9-B54E-99AC-8EF47CA77712}" dt="2023-02-01T14:59:05.650" v="2785" actId="164"/>
          <ac:spMkLst>
            <pc:docMk/>
            <pc:sldMk cId="1963141371" sldId="264"/>
            <ac:spMk id="5" creationId="{1BACACE1-86B4-C1FA-531C-DA9F54B67DB3}"/>
          </ac:spMkLst>
        </pc:spChg>
        <pc:grpChg chg="add mod">
          <ac:chgData name="Andrea Alberti" userId="12275355-81bb-4ff2-ba5f-108dd79076d4" providerId="ADAL" clId="{4D589D66-A6C9-B54E-99AC-8EF47CA77712}" dt="2023-02-01T14:59:05.650" v="2785" actId="164"/>
          <ac:grpSpMkLst>
            <pc:docMk/>
            <pc:sldMk cId="1963141371" sldId="264"/>
            <ac:grpSpMk id="3" creationId="{45B9C9F7-3863-68B5-415B-1873B0489974}"/>
          </ac:grpSpMkLst>
        </pc:grpChg>
        <pc:grpChg chg="mod">
          <ac:chgData name="Andrea Alberti" userId="12275355-81bb-4ff2-ba5f-108dd79076d4" providerId="ADAL" clId="{4D589D66-A6C9-B54E-99AC-8EF47CA77712}" dt="2023-02-01T14:59:05.650" v="2785" actId="164"/>
          <ac:grpSpMkLst>
            <pc:docMk/>
            <pc:sldMk cId="1963141371" sldId="264"/>
            <ac:grpSpMk id="13" creationId="{29D28BFD-3111-0139-3BE1-6EB6FE313083}"/>
          </ac:grpSpMkLst>
        </pc:grpChg>
        <pc:picChg chg="mod">
          <ac:chgData name="Andrea Alberti" userId="12275355-81bb-4ff2-ba5f-108dd79076d4" providerId="ADAL" clId="{4D589D66-A6C9-B54E-99AC-8EF47CA77712}" dt="2023-02-01T14:58:44.778" v="2781" actId="1076"/>
          <ac:picMkLst>
            <pc:docMk/>
            <pc:sldMk cId="1963141371" sldId="264"/>
            <ac:picMk id="6" creationId="{ACFBD340-C010-EBCF-27E4-36709D896083}"/>
          </ac:picMkLst>
        </pc:picChg>
        <pc:picChg chg="mod">
          <ac:chgData name="Andrea Alberti" userId="12275355-81bb-4ff2-ba5f-108dd79076d4" providerId="ADAL" clId="{4D589D66-A6C9-B54E-99AC-8EF47CA77712}" dt="2023-02-01T14:58:44.778" v="2781" actId="1076"/>
          <ac:picMkLst>
            <pc:docMk/>
            <pc:sldMk cId="1963141371" sldId="264"/>
            <ac:picMk id="7" creationId="{05DC216D-C5C9-7091-90AD-3B8B6C598B87}"/>
          </ac:picMkLst>
        </pc:picChg>
        <pc:picChg chg="mod">
          <ac:chgData name="Andrea Alberti" userId="12275355-81bb-4ff2-ba5f-108dd79076d4" providerId="ADAL" clId="{4D589D66-A6C9-B54E-99AC-8EF47CA77712}" dt="2023-02-01T14:58:44.778" v="2781" actId="1076"/>
          <ac:picMkLst>
            <pc:docMk/>
            <pc:sldMk cId="1963141371" sldId="264"/>
            <ac:picMk id="8" creationId="{B603FCF0-CB98-3590-C304-763A370B0F41}"/>
          </ac:picMkLst>
        </pc:picChg>
      </pc:sldChg>
      <pc:sldChg chg="addSp modSp mod">
        <pc:chgData name="Andrea Alberti" userId="12275355-81bb-4ff2-ba5f-108dd79076d4" providerId="ADAL" clId="{4D589D66-A6C9-B54E-99AC-8EF47CA77712}" dt="2023-02-15T21:04:52.901" v="2880" actId="20577"/>
        <pc:sldMkLst>
          <pc:docMk/>
          <pc:sldMk cId="1744832497" sldId="265"/>
        </pc:sldMkLst>
        <pc:spChg chg="add mod">
          <ac:chgData name="Andrea Alberti" userId="12275355-81bb-4ff2-ba5f-108dd79076d4" providerId="ADAL" clId="{4D589D66-A6C9-B54E-99AC-8EF47CA77712}" dt="2023-02-15T21:04:48.098" v="2877" actId="20577"/>
          <ac:spMkLst>
            <pc:docMk/>
            <pc:sldMk cId="1744832497" sldId="265"/>
            <ac:spMk id="2" creationId="{1FE4158F-224F-7B1B-7270-AD2480269818}"/>
          </ac:spMkLst>
        </pc:spChg>
        <pc:spChg chg="add mod">
          <ac:chgData name="Andrea Alberti" userId="12275355-81bb-4ff2-ba5f-108dd79076d4" providerId="ADAL" clId="{4D589D66-A6C9-B54E-99AC-8EF47CA77712}" dt="2023-02-15T21:04:48.098" v="2877" actId="20577"/>
          <ac:spMkLst>
            <pc:docMk/>
            <pc:sldMk cId="1744832497" sldId="265"/>
            <ac:spMk id="3" creationId="{E4F3698C-98DC-C3AC-BC30-B90D118AA9F3}"/>
          </ac:spMkLst>
        </pc:spChg>
        <pc:spChg chg="mod">
          <ac:chgData name="Andrea Alberti" userId="12275355-81bb-4ff2-ba5f-108dd79076d4" providerId="ADAL" clId="{4D589D66-A6C9-B54E-99AC-8EF47CA77712}" dt="2023-02-01T14:52:21.296" v="2357" actId="1076"/>
          <ac:spMkLst>
            <pc:docMk/>
            <pc:sldMk cId="1744832497" sldId="265"/>
            <ac:spMk id="4" creationId="{725110AB-76AF-8A47-1EDB-A349BC853C33}"/>
          </ac:spMkLst>
        </pc:spChg>
        <pc:spChg chg="mod">
          <ac:chgData name="Andrea Alberti" userId="12275355-81bb-4ff2-ba5f-108dd79076d4" providerId="ADAL" clId="{4D589D66-A6C9-B54E-99AC-8EF47CA77712}" dt="2023-02-01T14:59:59.478" v="2793" actId="1076"/>
          <ac:spMkLst>
            <pc:docMk/>
            <pc:sldMk cId="1744832497" sldId="265"/>
            <ac:spMk id="5" creationId="{D96696C7-5456-EEAE-72A2-CBCF3EC8C80F}"/>
          </ac:spMkLst>
        </pc:spChg>
        <pc:spChg chg="mod">
          <ac:chgData name="Andrea Alberti" userId="12275355-81bb-4ff2-ba5f-108dd79076d4" providerId="ADAL" clId="{4D589D66-A6C9-B54E-99AC-8EF47CA77712}" dt="2023-02-15T21:04:48.098" v="2877" actId="20577"/>
          <ac:spMkLst>
            <pc:docMk/>
            <pc:sldMk cId="1744832497" sldId="265"/>
            <ac:spMk id="7" creationId="{A5C172F3-1AC4-03B5-6D71-C83F36E49A94}"/>
          </ac:spMkLst>
        </pc:spChg>
        <pc:spChg chg="mod">
          <ac:chgData name="Andrea Alberti" userId="12275355-81bb-4ff2-ba5f-108dd79076d4" providerId="ADAL" clId="{4D589D66-A6C9-B54E-99AC-8EF47CA77712}" dt="2023-02-15T21:04:48.098" v="2877" actId="20577"/>
          <ac:spMkLst>
            <pc:docMk/>
            <pc:sldMk cId="1744832497" sldId="265"/>
            <ac:spMk id="9" creationId="{18DA7F5F-32CC-0ADC-1DB0-B315B27198E9}"/>
          </ac:spMkLst>
        </pc:spChg>
        <pc:spChg chg="mod">
          <ac:chgData name="Andrea Alberti" userId="12275355-81bb-4ff2-ba5f-108dd79076d4" providerId="ADAL" clId="{4D589D66-A6C9-B54E-99AC-8EF47CA77712}" dt="2023-02-15T21:04:52.901" v="2880" actId="20577"/>
          <ac:spMkLst>
            <pc:docMk/>
            <pc:sldMk cId="1744832497" sldId="265"/>
            <ac:spMk id="11" creationId="{73BD4881-23D2-BD72-F501-7252BB138D69}"/>
          </ac:spMkLst>
        </pc:spChg>
        <pc:grpChg chg="add mod">
          <ac:chgData name="Andrea Alberti" userId="12275355-81bb-4ff2-ba5f-108dd79076d4" providerId="ADAL" clId="{4D589D66-A6C9-B54E-99AC-8EF47CA77712}" dt="2023-02-15T21:04:48.098" v="2877" actId="20577"/>
          <ac:grpSpMkLst>
            <pc:docMk/>
            <pc:sldMk cId="1744832497" sldId="265"/>
            <ac:grpSpMk id="6" creationId="{E22E1209-3EAE-8D6C-7D61-9FD1ACF319F3}"/>
          </ac:grpSpMkLst>
        </pc:grpChg>
      </pc:sldChg>
      <pc:sldChg chg="addSp modSp mod">
        <pc:chgData name="Andrea Alberti" userId="12275355-81bb-4ff2-ba5f-108dd79076d4" providerId="ADAL" clId="{4D589D66-A6C9-B54E-99AC-8EF47CA77712}" dt="2023-02-01T15:00:46.506" v="2804" actId="164"/>
        <pc:sldMkLst>
          <pc:docMk/>
          <pc:sldMk cId="1926569445" sldId="266"/>
        </pc:sldMkLst>
        <pc:spChg chg="add mod">
          <ac:chgData name="Andrea Alberti" userId="12275355-81bb-4ff2-ba5f-108dd79076d4" providerId="ADAL" clId="{4D589D66-A6C9-B54E-99AC-8EF47CA77712}" dt="2023-02-01T15:00:46.506" v="2804" actId="164"/>
          <ac:spMkLst>
            <pc:docMk/>
            <pc:sldMk cId="1926569445" sldId="266"/>
            <ac:spMk id="2" creationId="{B2684937-94AB-828B-C652-12C9AAE67AD5}"/>
          </ac:spMkLst>
        </pc:spChg>
        <pc:spChg chg="mod">
          <ac:chgData name="Andrea Alberti" userId="12275355-81bb-4ff2-ba5f-108dd79076d4" providerId="ADAL" clId="{4D589D66-A6C9-B54E-99AC-8EF47CA77712}" dt="2023-02-01T14:53:14.214" v="2626" actId="1076"/>
          <ac:spMkLst>
            <pc:docMk/>
            <pc:sldMk cId="1926569445" sldId="266"/>
            <ac:spMk id="4" creationId="{70264E33-D9E6-A14C-6A85-6017F76C22C8}"/>
          </ac:spMkLst>
        </pc:spChg>
        <pc:spChg chg="mod">
          <ac:chgData name="Andrea Alberti" userId="12275355-81bb-4ff2-ba5f-108dd79076d4" providerId="ADAL" clId="{4D589D66-A6C9-B54E-99AC-8EF47CA77712}" dt="2023-02-01T15:00:46.506" v="2804" actId="164"/>
          <ac:spMkLst>
            <pc:docMk/>
            <pc:sldMk cId="1926569445" sldId="266"/>
            <ac:spMk id="5" creationId="{4DCE393E-EEF2-E594-2CB8-02504664A67A}"/>
          </ac:spMkLst>
        </pc:spChg>
        <pc:grpChg chg="add mod">
          <ac:chgData name="Andrea Alberti" userId="12275355-81bb-4ff2-ba5f-108dd79076d4" providerId="ADAL" clId="{4D589D66-A6C9-B54E-99AC-8EF47CA77712}" dt="2023-02-01T15:00:46.506" v="2804" actId="164"/>
          <ac:grpSpMkLst>
            <pc:docMk/>
            <pc:sldMk cId="1926569445" sldId="266"/>
            <ac:grpSpMk id="3" creationId="{4B777697-6CC7-461A-E32D-9860BD2D56E0}"/>
          </ac:grpSpMkLst>
        </pc:grpChg>
        <pc:grpChg chg="mod">
          <ac:chgData name="Andrea Alberti" userId="12275355-81bb-4ff2-ba5f-108dd79076d4" providerId="ADAL" clId="{4D589D66-A6C9-B54E-99AC-8EF47CA77712}" dt="2023-02-01T15:00:46.506" v="2804" actId="164"/>
          <ac:grpSpMkLst>
            <pc:docMk/>
            <pc:sldMk cId="1926569445" sldId="266"/>
            <ac:grpSpMk id="6" creationId="{93D492B7-79FF-BE97-43D7-7B405D0BC5BE}"/>
          </ac:grpSpMkLst>
        </pc:grpChg>
        <pc:picChg chg="mod">
          <ac:chgData name="Andrea Alberti" userId="12275355-81bb-4ff2-ba5f-108dd79076d4" providerId="ADAL" clId="{4D589D66-A6C9-B54E-99AC-8EF47CA77712}" dt="2023-02-01T14:53:41.028" v="2730" actId="207"/>
          <ac:picMkLst>
            <pc:docMk/>
            <pc:sldMk cId="1926569445" sldId="266"/>
            <ac:picMk id="7" creationId="{A31B1EDE-6448-CBA6-D036-AF8A09BFBAA3}"/>
          </ac:picMkLst>
        </pc:picChg>
        <pc:picChg chg="mod">
          <ac:chgData name="Andrea Alberti" userId="12275355-81bb-4ff2-ba5f-108dd79076d4" providerId="ADAL" clId="{4D589D66-A6C9-B54E-99AC-8EF47CA77712}" dt="2023-02-01T14:53:41.028" v="2730" actId="207"/>
          <ac:picMkLst>
            <pc:docMk/>
            <pc:sldMk cId="1926569445" sldId="266"/>
            <ac:picMk id="8" creationId="{5B9A3669-9B32-0706-37FE-5D6760275ED3}"/>
          </ac:picMkLst>
        </pc:picChg>
        <pc:picChg chg="mod">
          <ac:chgData name="Andrea Alberti" userId="12275355-81bb-4ff2-ba5f-108dd79076d4" providerId="ADAL" clId="{4D589D66-A6C9-B54E-99AC-8EF47CA77712}" dt="2023-02-01T14:53:41.028" v="2730" actId="207"/>
          <ac:picMkLst>
            <pc:docMk/>
            <pc:sldMk cId="1926569445" sldId="266"/>
            <ac:picMk id="9" creationId="{CD8BE734-5886-618C-39F5-DBB54419F5D9}"/>
          </ac:picMkLst>
        </pc:picChg>
      </pc:sldChg>
      <pc:sldChg chg="addSp modSp mod">
        <pc:chgData name="Andrea Alberti" userId="12275355-81bb-4ff2-ba5f-108dd79076d4" providerId="ADAL" clId="{4D589D66-A6C9-B54E-99AC-8EF47CA77712}" dt="2023-02-01T15:00:31.842" v="2800" actId="1076"/>
        <pc:sldMkLst>
          <pc:docMk/>
          <pc:sldMk cId="2361844579" sldId="267"/>
        </pc:sldMkLst>
        <pc:spChg chg="add mod">
          <ac:chgData name="Andrea Alberti" userId="12275355-81bb-4ff2-ba5f-108dd79076d4" providerId="ADAL" clId="{4D589D66-A6C9-B54E-99AC-8EF47CA77712}" dt="2023-02-01T15:00:28.618" v="2799" actId="164"/>
          <ac:spMkLst>
            <pc:docMk/>
            <pc:sldMk cId="2361844579" sldId="267"/>
            <ac:spMk id="2" creationId="{214EB088-5E88-9C1F-E4C8-7415261C20B6}"/>
          </ac:spMkLst>
        </pc:spChg>
        <pc:spChg chg="mod">
          <ac:chgData name="Andrea Alberti" userId="12275355-81bb-4ff2-ba5f-108dd79076d4" providerId="ADAL" clId="{4D589D66-A6C9-B54E-99AC-8EF47CA77712}" dt="2023-02-01T14:52:25.890" v="2358" actId="1076"/>
          <ac:spMkLst>
            <pc:docMk/>
            <pc:sldMk cId="2361844579" sldId="267"/>
            <ac:spMk id="7" creationId="{96F609C9-F85D-E125-659B-535B6CC224CB}"/>
          </ac:spMkLst>
        </pc:spChg>
        <pc:spChg chg="mod">
          <ac:chgData name="Andrea Alberti" userId="12275355-81bb-4ff2-ba5f-108dd79076d4" providerId="ADAL" clId="{4D589D66-A6C9-B54E-99AC-8EF47CA77712}" dt="2023-02-01T15:00:28.618" v="2799" actId="164"/>
          <ac:spMkLst>
            <pc:docMk/>
            <pc:sldMk cId="2361844579" sldId="267"/>
            <ac:spMk id="8" creationId="{26312BFD-B93E-A2D6-B296-F49C568DB8A5}"/>
          </ac:spMkLst>
        </pc:spChg>
        <pc:grpChg chg="add mod">
          <ac:chgData name="Andrea Alberti" userId="12275355-81bb-4ff2-ba5f-108dd79076d4" providerId="ADAL" clId="{4D589D66-A6C9-B54E-99AC-8EF47CA77712}" dt="2023-02-01T15:00:31.842" v="2800" actId="1076"/>
          <ac:grpSpMkLst>
            <pc:docMk/>
            <pc:sldMk cId="2361844579" sldId="267"/>
            <ac:grpSpMk id="3" creationId="{19CC5615-7AD9-6863-0DC6-BFDD3C63435C}"/>
          </ac:grpSpMkLst>
        </pc:grpChg>
        <pc:grpChg chg="mod">
          <ac:chgData name="Andrea Alberti" userId="12275355-81bb-4ff2-ba5f-108dd79076d4" providerId="ADAL" clId="{4D589D66-A6C9-B54E-99AC-8EF47CA77712}" dt="2023-02-01T14:52:33.510" v="2360" actId="1076"/>
          <ac:grpSpMkLst>
            <pc:docMk/>
            <pc:sldMk cId="2361844579" sldId="267"/>
            <ac:grpSpMk id="4" creationId="{6D458361-42FC-18AE-0FAE-552315007374}"/>
          </ac:grpSpMkLst>
        </pc:grpChg>
        <pc:picChg chg="mod">
          <ac:chgData name="Andrea Alberti" userId="12275355-81bb-4ff2-ba5f-108dd79076d4" providerId="ADAL" clId="{4D589D66-A6C9-B54E-99AC-8EF47CA77712}" dt="2023-02-01T14:53:05.032" v="2625" actId="14861"/>
          <ac:picMkLst>
            <pc:docMk/>
            <pc:sldMk cId="2361844579" sldId="267"/>
            <ac:picMk id="5" creationId="{890D04E9-C928-F546-2F32-A1822EC818F0}"/>
          </ac:picMkLst>
        </pc:picChg>
      </pc:sldChg>
      <pc:sldChg chg="addSp modSp mod">
        <pc:chgData name="Andrea Alberti" userId="12275355-81bb-4ff2-ba5f-108dd79076d4" providerId="ADAL" clId="{4D589D66-A6C9-B54E-99AC-8EF47CA77712}" dt="2023-02-01T15:01:39.874" v="2816" actId="1076"/>
        <pc:sldMkLst>
          <pc:docMk/>
          <pc:sldMk cId="1401861174" sldId="268"/>
        </pc:sldMkLst>
        <pc:spChg chg="add mod">
          <ac:chgData name="Andrea Alberti" userId="12275355-81bb-4ff2-ba5f-108dd79076d4" providerId="ADAL" clId="{4D589D66-A6C9-B54E-99AC-8EF47CA77712}" dt="2023-02-01T15:01:39.874" v="2816" actId="1076"/>
          <ac:spMkLst>
            <pc:docMk/>
            <pc:sldMk cId="1401861174" sldId="268"/>
            <ac:spMk id="2" creationId="{1AB70934-588F-0A16-ACBF-C7045375E0A4}"/>
          </ac:spMkLst>
        </pc:spChg>
        <pc:spChg chg="mod">
          <ac:chgData name="Andrea Alberti" userId="12275355-81bb-4ff2-ba5f-108dd79076d4" providerId="ADAL" clId="{4D589D66-A6C9-B54E-99AC-8EF47CA77712}" dt="2023-02-01T14:54:06.096" v="2731" actId="1076"/>
          <ac:spMkLst>
            <pc:docMk/>
            <pc:sldMk cId="1401861174" sldId="268"/>
            <ac:spMk id="4" creationId="{7036E8F7-6546-4934-51EE-A506C3D5C0DB}"/>
          </ac:spMkLst>
        </pc:spChg>
        <pc:spChg chg="mod">
          <ac:chgData name="Andrea Alberti" userId="12275355-81bb-4ff2-ba5f-108dd79076d4" providerId="ADAL" clId="{4D589D66-A6C9-B54E-99AC-8EF47CA77712}" dt="2023-02-01T15:01:22.471" v="2811" actId="14100"/>
          <ac:spMkLst>
            <pc:docMk/>
            <pc:sldMk cId="1401861174" sldId="268"/>
            <ac:spMk id="5" creationId="{4A3C9CF9-B279-70B3-B2DB-D6DA617A1516}"/>
          </ac:spMkLst>
        </pc:spChg>
        <pc:spChg chg="mod">
          <ac:chgData name="Andrea Alberti" userId="12275355-81bb-4ff2-ba5f-108dd79076d4" providerId="ADAL" clId="{4D589D66-A6C9-B54E-99AC-8EF47CA77712}" dt="2023-02-01T15:01:29.071" v="2813" actId="14100"/>
          <ac:spMkLst>
            <pc:docMk/>
            <pc:sldMk cId="1401861174" sldId="268"/>
            <ac:spMk id="6" creationId="{A72BEEF8-66ED-F5BB-9E90-EF6483155B8F}"/>
          </ac:spMkLst>
        </pc:spChg>
        <pc:grpChg chg="add mod">
          <ac:chgData name="Andrea Alberti" userId="12275355-81bb-4ff2-ba5f-108dd79076d4" providerId="ADAL" clId="{4D589D66-A6C9-B54E-99AC-8EF47CA77712}" dt="2023-02-01T15:01:32.721" v="2814" actId="1076"/>
          <ac:grpSpMkLst>
            <pc:docMk/>
            <pc:sldMk cId="1401861174" sldId="268"/>
            <ac:grpSpMk id="3" creationId="{89DFE374-8F18-E3CD-5D6D-2EA31658E8F8}"/>
          </ac:grpSpMkLst>
        </pc:grpChg>
      </pc:sldChg>
      <pc:sldChg chg="addSp modSp mod">
        <pc:chgData name="Andrea Alberti" userId="12275355-81bb-4ff2-ba5f-108dd79076d4" providerId="ADAL" clId="{4D589D66-A6C9-B54E-99AC-8EF47CA77712}" dt="2023-02-01T15:02:17.742" v="2826" actId="14100"/>
        <pc:sldMkLst>
          <pc:docMk/>
          <pc:sldMk cId="880471975" sldId="269"/>
        </pc:sldMkLst>
        <pc:spChg chg="add mod">
          <ac:chgData name="Andrea Alberti" userId="12275355-81bb-4ff2-ba5f-108dd79076d4" providerId="ADAL" clId="{4D589D66-A6C9-B54E-99AC-8EF47CA77712}" dt="2023-02-01T15:01:59.853" v="2820" actId="14100"/>
          <ac:spMkLst>
            <pc:docMk/>
            <pc:sldMk cId="880471975" sldId="269"/>
            <ac:spMk id="2" creationId="{CD1BF1DA-B471-A602-A444-9EC18CB23185}"/>
          </ac:spMkLst>
        </pc:spChg>
        <pc:spChg chg="add mod">
          <ac:chgData name="Andrea Alberti" userId="12275355-81bb-4ff2-ba5f-108dd79076d4" providerId="ADAL" clId="{4D589D66-A6C9-B54E-99AC-8EF47CA77712}" dt="2023-02-01T15:02:17.742" v="2826" actId="14100"/>
          <ac:spMkLst>
            <pc:docMk/>
            <pc:sldMk cId="880471975" sldId="269"/>
            <ac:spMk id="3" creationId="{36371386-5D84-BC6B-D3A6-72924B231AC3}"/>
          </ac:spMkLst>
        </pc:spChg>
        <pc:spChg chg="add mod">
          <ac:chgData name="Andrea Alberti" userId="12275355-81bb-4ff2-ba5f-108dd79076d4" providerId="ADAL" clId="{4D589D66-A6C9-B54E-99AC-8EF47CA77712}" dt="2023-02-01T15:02:12.789" v="2824" actId="1076"/>
          <ac:spMkLst>
            <pc:docMk/>
            <pc:sldMk cId="880471975" sldId="269"/>
            <ac:spMk id="5" creationId="{21BF1933-3AA7-E383-03FA-243DA67A61AD}"/>
          </ac:spMkLst>
        </pc:spChg>
      </pc:sldChg>
      <pc:sldMasterChg chg="setBg modSldLayout">
        <pc:chgData name="Andrea Alberti" userId="12275355-81bb-4ff2-ba5f-108dd79076d4" providerId="ADAL" clId="{4D589D66-A6C9-B54E-99AC-8EF47CA77712}" dt="2023-02-01T14:55:22.508" v="2741"/>
        <pc:sldMasterMkLst>
          <pc:docMk/>
          <pc:sldMasterMk cId="2484219867" sldId="2147483648"/>
        </pc:sldMasterMkLst>
        <pc:sldLayoutChg chg="setBg">
          <pc:chgData name="Andrea Alberti" userId="12275355-81bb-4ff2-ba5f-108dd79076d4" providerId="ADAL" clId="{4D589D66-A6C9-B54E-99AC-8EF47CA77712}" dt="2023-02-01T14:55:22.508" v="2741"/>
          <pc:sldLayoutMkLst>
            <pc:docMk/>
            <pc:sldMasterMk cId="2484219867" sldId="2147483648"/>
            <pc:sldLayoutMk cId="1669403532" sldId="2147483649"/>
          </pc:sldLayoutMkLst>
        </pc:sldLayoutChg>
        <pc:sldLayoutChg chg="setBg">
          <pc:chgData name="Andrea Alberti" userId="12275355-81bb-4ff2-ba5f-108dd79076d4" providerId="ADAL" clId="{4D589D66-A6C9-B54E-99AC-8EF47CA77712}" dt="2023-02-01T14:55:22.508" v="2741"/>
          <pc:sldLayoutMkLst>
            <pc:docMk/>
            <pc:sldMasterMk cId="2484219867" sldId="2147483648"/>
            <pc:sldLayoutMk cId="2642320572" sldId="2147483650"/>
          </pc:sldLayoutMkLst>
        </pc:sldLayoutChg>
        <pc:sldLayoutChg chg="setBg">
          <pc:chgData name="Andrea Alberti" userId="12275355-81bb-4ff2-ba5f-108dd79076d4" providerId="ADAL" clId="{4D589D66-A6C9-B54E-99AC-8EF47CA77712}" dt="2023-02-01T14:55:22.508" v="2741"/>
          <pc:sldLayoutMkLst>
            <pc:docMk/>
            <pc:sldMasterMk cId="2484219867" sldId="2147483648"/>
            <pc:sldLayoutMk cId="3388205491" sldId="2147483651"/>
          </pc:sldLayoutMkLst>
        </pc:sldLayoutChg>
        <pc:sldLayoutChg chg="setBg">
          <pc:chgData name="Andrea Alberti" userId="12275355-81bb-4ff2-ba5f-108dd79076d4" providerId="ADAL" clId="{4D589D66-A6C9-B54E-99AC-8EF47CA77712}" dt="2023-02-01T14:55:22.508" v="2741"/>
          <pc:sldLayoutMkLst>
            <pc:docMk/>
            <pc:sldMasterMk cId="2484219867" sldId="2147483648"/>
            <pc:sldLayoutMk cId="2987074963" sldId="2147483652"/>
          </pc:sldLayoutMkLst>
        </pc:sldLayoutChg>
        <pc:sldLayoutChg chg="setBg">
          <pc:chgData name="Andrea Alberti" userId="12275355-81bb-4ff2-ba5f-108dd79076d4" providerId="ADAL" clId="{4D589D66-A6C9-B54E-99AC-8EF47CA77712}" dt="2023-02-01T14:55:22.508" v="2741"/>
          <pc:sldLayoutMkLst>
            <pc:docMk/>
            <pc:sldMasterMk cId="2484219867" sldId="2147483648"/>
            <pc:sldLayoutMk cId="494750001" sldId="2147483653"/>
          </pc:sldLayoutMkLst>
        </pc:sldLayoutChg>
        <pc:sldLayoutChg chg="setBg">
          <pc:chgData name="Andrea Alberti" userId="12275355-81bb-4ff2-ba5f-108dd79076d4" providerId="ADAL" clId="{4D589D66-A6C9-B54E-99AC-8EF47CA77712}" dt="2023-02-01T14:55:22.508" v="2741"/>
          <pc:sldLayoutMkLst>
            <pc:docMk/>
            <pc:sldMasterMk cId="2484219867" sldId="2147483648"/>
            <pc:sldLayoutMk cId="986714759" sldId="2147483654"/>
          </pc:sldLayoutMkLst>
        </pc:sldLayoutChg>
        <pc:sldLayoutChg chg="setBg">
          <pc:chgData name="Andrea Alberti" userId="12275355-81bb-4ff2-ba5f-108dd79076d4" providerId="ADAL" clId="{4D589D66-A6C9-B54E-99AC-8EF47CA77712}" dt="2023-02-01T14:55:22.508" v="2741"/>
          <pc:sldLayoutMkLst>
            <pc:docMk/>
            <pc:sldMasterMk cId="2484219867" sldId="2147483648"/>
            <pc:sldLayoutMk cId="4244573921" sldId="2147483655"/>
          </pc:sldLayoutMkLst>
        </pc:sldLayoutChg>
        <pc:sldLayoutChg chg="setBg">
          <pc:chgData name="Andrea Alberti" userId="12275355-81bb-4ff2-ba5f-108dd79076d4" providerId="ADAL" clId="{4D589D66-A6C9-B54E-99AC-8EF47CA77712}" dt="2023-02-01T14:55:22.508" v="2741"/>
          <pc:sldLayoutMkLst>
            <pc:docMk/>
            <pc:sldMasterMk cId="2484219867" sldId="2147483648"/>
            <pc:sldLayoutMk cId="3199115108" sldId="2147483656"/>
          </pc:sldLayoutMkLst>
        </pc:sldLayoutChg>
        <pc:sldLayoutChg chg="setBg">
          <pc:chgData name="Andrea Alberti" userId="12275355-81bb-4ff2-ba5f-108dd79076d4" providerId="ADAL" clId="{4D589D66-A6C9-B54E-99AC-8EF47CA77712}" dt="2023-02-01T14:55:22.508" v="2741"/>
          <pc:sldLayoutMkLst>
            <pc:docMk/>
            <pc:sldMasterMk cId="2484219867" sldId="2147483648"/>
            <pc:sldLayoutMk cId="1195703814" sldId="2147483657"/>
          </pc:sldLayoutMkLst>
        </pc:sldLayoutChg>
        <pc:sldLayoutChg chg="setBg">
          <pc:chgData name="Andrea Alberti" userId="12275355-81bb-4ff2-ba5f-108dd79076d4" providerId="ADAL" clId="{4D589D66-A6C9-B54E-99AC-8EF47CA77712}" dt="2023-02-01T14:55:22.508" v="2741"/>
          <pc:sldLayoutMkLst>
            <pc:docMk/>
            <pc:sldMasterMk cId="2484219867" sldId="2147483648"/>
            <pc:sldLayoutMk cId="3390120881" sldId="2147483658"/>
          </pc:sldLayoutMkLst>
        </pc:sldLayoutChg>
        <pc:sldLayoutChg chg="setBg">
          <pc:chgData name="Andrea Alberti" userId="12275355-81bb-4ff2-ba5f-108dd79076d4" providerId="ADAL" clId="{4D589D66-A6C9-B54E-99AC-8EF47CA77712}" dt="2023-02-01T14:55:22.508" v="2741"/>
          <pc:sldLayoutMkLst>
            <pc:docMk/>
            <pc:sldMasterMk cId="2484219867" sldId="2147483648"/>
            <pc:sldLayoutMk cId="262836659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D42C28-D534-EDD9-190D-97A60A798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C8A3D5-EA33-B990-7252-3ABE472F2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23F0FB-CEA7-932E-DA98-F4F07507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4476-063A-6A48-8080-3D66536198E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E1A1B6-3ABB-CD3C-B198-01CCF442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A3F17D-0256-5777-01CD-59F43B43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57CC-2E82-814B-822B-56273D4AA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0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5B8E3A-F6DD-BB86-7C63-C2D3B7A7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115BAB-1D6C-B803-B0BF-E4E56C058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1264BE-174A-7656-AA2F-EBCDA918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4476-063A-6A48-8080-3D66536198E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9B894F-B280-0C26-6608-E81E6078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D50C21-D571-B73F-7F69-A22341C0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57CC-2E82-814B-822B-56273D4AA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2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E0ACB80-C5BC-ECFA-C7D0-7AE7C8D9B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86226E-F7F8-DDBB-6743-BF046AFBF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75D509-5EDC-DFAF-6FDF-F784DB00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4476-063A-6A48-8080-3D66536198E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4385E-AB54-740A-39FA-2D3144AC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CF5F0A-2BAA-ADD3-D03D-8DA26EFB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57CC-2E82-814B-822B-56273D4AA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6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FB353-3DD0-9697-8713-3F68F5AB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38D94D-984F-6D16-C5CE-3544FE22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3E98A-0A60-5A3D-12D4-9B16535E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4476-063A-6A48-8080-3D66536198E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B6EF69-CF95-0101-9476-0B06B56D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19D513-84FE-1F99-E8DD-F54C0334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57CC-2E82-814B-822B-56273D4AA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2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A8D1E-B18A-26A3-F719-E4748E75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6ABEB4-E140-A048-14C4-CD07F88B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64BCC0-CFB9-35DB-77EC-28D3423F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4476-063A-6A48-8080-3D66536198E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58CA47-2340-AE96-0235-7B2507F5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809105-704E-5B3B-1DFC-D691B8B7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57CC-2E82-814B-822B-56273D4AA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0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869D5-DA02-0FE0-7FB4-BF7DA047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235497-ED15-3FA1-3B8A-A0E3565A5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CE1481-F131-1894-215E-D9C0D775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469A31-DD4C-4FC0-A6DF-88A3D493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4476-063A-6A48-8080-3D66536198E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DA5A21-D911-D6EF-6647-E97705F6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4D6948-BB9A-43F7-1616-3893CE9E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57CC-2E82-814B-822B-56273D4AA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7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0CE3DC-24C5-17BB-B956-47369B8B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EE60E2-2B44-6508-3D7D-A55A02EE9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0F22D4-8DA6-AA21-17FF-7BD97CC8A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785B1F-B0DA-CE66-6359-456815364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0D7AD2-8314-8B41-7EB9-85C2DB978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651DCD3-FD0A-70A5-B318-DE36C931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4476-063A-6A48-8080-3D66536198E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DC8BDE3-1236-C6DF-AB54-BD9BFE6E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8D098AF-17D0-DC86-9C3B-66248861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57CC-2E82-814B-822B-56273D4AA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ABED30-7816-4A0B-0D26-408F8FD6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4220F17-95BB-FCF6-15AD-5B8D98F9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4476-063A-6A48-8080-3D66536198E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0044BD-178D-85F7-2DA4-BC43F35E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0B6BBB-E3F3-E541-B7E4-46A9D169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57CC-2E82-814B-822B-56273D4AA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1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6A2F68F-3A8E-E26B-939C-F0729B5D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4476-063A-6A48-8080-3D66536198E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912C8DB-4E4F-B041-537A-22A4BF8B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4DCC5F-19D1-161F-F482-2D3BB1C1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57CC-2E82-814B-822B-56273D4AA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7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05643E-1D11-8442-D58E-2E669666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E68C48-FF2D-5294-B166-B228889D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2F2CC7-9408-CC6F-57E1-995FC09EC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C9C729-3A9F-D9B3-1053-B41F7E4C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4476-063A-6A48-8080-3D66536198E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876F25-3C5E-BB1A-6781-BCBD212E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B1A165-82B5-9E4B-9889-1986AB2C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57CC-2E82-814B-822B-56273D4AA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42BCE-5ECF-AB16-7625-D9D30C8F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FE75638-0FD9-E727-E022-C38B7E1BA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E1FDE-7BA6-E44C-D690-D88619BCE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596024-6A3D-FE1F-A7AD-308E9209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4476-063A-6A48-8080-3D66536198E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193856-6976-D209-9569-EA4E2052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7B692B-C225-4B67-0290-3EE2936B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57CC-2E82-814B-822B-56273D4AA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accent1">
                <a:lumMod val="0"/>
                <a:lumOff val="100000"/>
              </a:schemeClr>
            </a:gs>
            <a:gs pos="20000">
              <a:schemeClr val="accent1">
                <a:lumMod val="45000"/>
                <a:lumOff val="55000"/>
              </a:schemeClr>
            </a:gs>
            <a:gs pos="0">
              <a:srgbClr val="E6EDFF">
                <a:alpha val="88855"/>
                <a:lumMod val="0"/>
                <a:lumOff val="100000"/>
              </a:srgbClr>
            </a:gs>
            <a:gs pos="10000">
              <a:schemeClr val="accent1">
                <a:lumMod val="26540"/>
                <a:lumOff val="7346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9DEF29-73EA-8D9D-14F0-57338031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1ED025-88E4-3C16-35F7-57118B6FB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AC7918-03F5-DD5A-3F65-F57F8C3F0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F4476-063A-6A48-8080-3D66536198E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A52C55-EF76-FD3B-74BD-1C0F956EC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396472-F558-6DA4-3211-F47E2D7E7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57CC-2E82-814B-822B-56273D4AA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1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E9F229-6A18-CE65-059E-3F7B7E0B5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940"/>
            <a:ext cx="9144000" cy="1025180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K-Means Clustering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8A1108E-5114-E5BA-A140-F3EDCF401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9847"/>
            <a:ext cx="9144000" cy="532640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A Parallel Implementation using C++ and OpenMPI</a:t>
            </a:r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56DA6EF8-EC3E-2631-C4B2-F64FD5EC2859}"/>
              </a:ext>
            </a:extLst>
          </p:cNvPr>
          <p:cNvCxnSpPr>
            <a:cxnSpLocks/>
          </p:cNvCxnSpPr>
          <p:nvPr/>
        </p:nvCxnSpPr>
        <p:spPr>
          <a:xfrm>
            <a:off x="3392556" y="3508513"/>
            <a:ext cx="54068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86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25110AB-76AF-8A47-1EDB-A349BC853C33}"/>
              </a:ext>
            </a:extLst>
          </p:cNvPr>
          <p:cNvSpPr txBox="1">
            <a:spLocks/>
          </p:cNvSpPr>
          <p:nvPr/>
        </p:nvSpPr>
        <p:spPr>
          <a:xfrm>
            <a:off x="838200" y="268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mbria" panose="02040503050406030204" pitchFamily="18" charset="0"/>
              </a:rPr>
              <a:t>Parallel Algorithm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96696C7-5456-EEAE-72A2-CBCF3EC8C80F}"/>
              </a:ext>
            </a:extLst>
          </p:cNvPr>
          <p:cNvSpPr txBox="1">
            <a:spLocks/>
          </p:cNvSpPr>
          <p:nvPr/>
        </p:nvSpPr>
        <p:spPr>
          <a:xfrm>
            <a:off x="838200" y="1801076"/>
            <a:ext cx="10515600" cy="68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Cambria" panose="02040503050406030204" pitchFamily="18" charset="0"/>
              </a:rPr>
              <a:t>Deeper analysis speedup and scaleup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E22E1209-3EAE-8D6C-7D61-9FD1ACF319F3}"/>
              </a:ext>
            </a:extLst>
          </p:cNvPr>
          <p:cNvGrpSpPr/>
          <p:nvPr/>
        </p:nvGrpSpPr>
        <p:grpSpPr>
          <a:xfrm>
            <a:off x="838200" y="2823625"/>
            <a:ext cx="10515600" cy="3088650"/>
            <a:chOff x="838200" y="2464011"/>
            <a:chExt cx="10515600" cy="3088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A5C172F3-1AC4-03B5-6D71-C83F36E49A94}"/>
                    </a:ext>
                  </a:extLst>
                </p:cNvPr>
                <p:cNvSpPr txBox="1"/>
                <p:nvPr/>
              </p:nvSpPr>
              <p:spPr>
                <a:xfrm>
                  <a:off x="1028700" y="2623458"/>
                  <a:ext cx="10134600" cy="8055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𝑠𝑝𝑒𝑒𝑑𝑢𝑝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+ 1</m:t>
                                </m:r>
                              </m:e>
                            </m:d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+ 1</m:t>
                                </m:r>
                              </m:e>
                            </m:d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 ≈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𝑏𝑖𝑔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𝑒𝑛𝑜𝑢𝑔h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A5C172F3-1AC4-03B5-6D71-C83F36E49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2623458"/>
                  <a:ext cx="10134600" cy="80554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8DA7F5F-32CC-0ADC-1DB0-B315B27198E9}"/>
                    </a:ext>
                  </a:extLst>
                </p:cNvPr>
                <p:cNvSpPr txBox="1"/>
                <p:nvPr/>
              </p:nvSpPr>
              <p:spPr>
                <a:xfrm>
                  <a:off x="1259784" y="4161848"/>
                  <a:ext cx="7725189" cy="6701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𝑠𝑐𝑎𝑙𝑒𝑢𝑝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=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∗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 +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 ∗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+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 &lt; 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8DA7F5F-32CC-0ADC-1DB0-B315B27198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84" y="4161848"/>
                  <a:ext cx="7725189" cy="67018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BD4881-23D2-BD72-F501-7252BB138D69}"/>
                    </a:ext>
                  </a:extLst>
                </p:cNvPr>
                <p:cNvSpPr txBox="1"/>
                <p:nvPr/>
              </p:nvSpPr>
              <p:spPr>
                <a:xfrm>
                  <a:off x="2303392" y="5032086"/>
                  <a:ext cx="6097656" cy="4277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𝑤h𝑒𝑟𝑒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′ =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)/2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BD4881-23D2-BD72-F501-7252BB138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392" y="5032086"/>
                  <a:ext cx="6097656" cy="427746"/>
                </a:xfrm>
                <a:prstGeom prst="rect">
                  <a:avLst/>
                </a:prstGeom>
                <a:blipFill>
                  <a:blip r:embed="rId4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1FE4158F-224F-7B1B-7270-AD2480269818}"/>
                </a:ext>
              </a:extLst>
            </p:cNvPr>
            <p:cNvSpPr/>
            <p:nvPr/>
          </p:nvSpPr>
          <p:spPr>
            <a:xfrm>
              <a:off x="838200" y="2464011"/>
              <a:ext cx="10515600" cy="100559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E4F3698C-98DC-C3AC-BC30-B90D118AA9F3}"/>
                </a:ext>
              </a:extLst>
            </p:cNvPr>
            <p:cNvSpPr/>
            <p:nvPr/>
          </p:nvSpPr>
          <p:spPr>
            <a:xfrm>
              <a:off x="838200" y="4040368"/>
              <a:ext cx="10515600" cy="151229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483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D458361-42FC-18AE-0FAE-552315007374}"/>
              </a:ext>
            </a:extLst>
          </p:cNvPr>
          <p:cNvGrpSpPr/>
          <p:nvPr/>
        </p:nvGrpSpPr>
        <p:grpSpPr>
          <a:xfrm>
            <a:off x="8070325" y="797599"/>
            <a:ext cx="3283475" cy="5513749"/>
            <a:chOff x="0" y="0"/>
            <a:chExt cx="5566410" cy="8807450"/>
          </a:xfrm>
        </p:grpSpPr>
        <p:pic>
          <p:nvPicPr>
            <p:cNvPr id="5" name="Picture 1965879471">
              <a:extLst>
                <a:ext uri="{FF2B5EF4-FFF2-40B4-BE49-F238E27FC236}">
                  <a16:creationId xmlns:a16="http://schemas.microsoft.com/office/drawing/2014/main" id="{890D04E9-C928-F546-2F32-A1822EC81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566410" cy="8482330"/>
            </a:xfrm>
            <a:prstGeom prst="rect">
              <a:avLst/>
            </a:prstGeom>
            <a:effectLst>
              <a:softEdge rad="44636"/>
            </a:effectLst>
          </p:spPr>
        </p:pic>
        <p:sp>
          <p:nvSpPr>
            <p:cNvPr id="6" name="Casella di testo 51">
              <a:extLst>
                <a:ext uri="{FF2B5EF4-FFF2-40B4-BE49-F238E27FC236}">
                  <a16:creationId xmlns:a16="http://schemas.microsoft.com/office/drawing/2014/main" id="{D0A91C3E-B893-301F-4097-52384B6A4083}"/>
                </a:ext>
              </a:extLst>
            </p:cNvPr>
            <p:cNvSpPr txBox="1"/>
            <p:nvPr/>
          </p:nvSpPr>
          <p:spPr>
            <a:xfrm>
              <a:off x="0" y="8540750"/>
              <a:ext cx="5566410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it-IT" sz="900" i="1" u="sng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Figure </a:t>
              </a:r>
              <a:r>
                <a:rPr lang="en-US" sz="900" i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12 - Class Diagram</a:t>
              </a:r>
              <a:endParaRPr lang="it-IT" sz="9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itolo 1">
            <a:extLst>
              <a:ext uri="{FF2B5EF4-FFF2-40B4-BE49-F238E27FC236}">
                <a16:creationId xmlns:a16="http://schemas.microsoft.com/office/drawing/2014/main" id="{96F609C9-F85D-E125-659B-535B6CC224CB}"/>
              </a:ext>
            </a:extLst>
          </p:cNvPr>
          <p:cNvSpPr txBox="1">
            <a:spLocks/>
          </p:cNvSpPr>
          <p:nvPr/>
        </p:nvSpPr>
        <p:spPr>
          <a:xfrm>
            <a:off x="838200" y="271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mbria" panose="02040503050406030204" pitchFamily="18" charset="0"/>
              </a:rPr>
              <a:t>Implementation and Testing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9CC5615-7AD9-6863-0DC6-BFDD3C63435C}"/>
              </a:ext>
            </a:extLst>
          </p:cNvPr>
          <p:cNvGrpSpPr/>
          <p:nvPr/>
        </p:nvGrpSpPr>
        <p:grpSpPr>
          <a:xfrm>
            <a:off x="838200" y="3018038"/>
            <a:ext cx="6019800" cy="1668379"/>
            <a:chOff x="838200" y="2423402"/>
            <a:chExt cx="6019800" cy="1668379"/>
          </a:xfrm>
        </p:grpSpPr>
        <p:sp>
          <p:nvSpPr>
            <p:cNvPr id="8" name="Segnaposto contenuto 2">
              <a:extLst>
                <a:ext uri="{FF2B5EF4-FFF2-40B4-BE49-F238E27FC236}">
                  <a16:creationId xmlns:a16="http://schemas.microsoft.com/office/drawing/2014/main" id="{26312BFD-B93E-A2D6-B296-F49C568DB8A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766218"/>
              <a:ext cx="6019800" cy="13255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>
                  <a:latin typeface="Cambria" panose="02040503050406030204" pitchFamily="18" charset="0"/>
                </a:rPr>
                <a:t>Language: C++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>
                  <a:latin typeface="Cambria" panose="02040503050406030204" pitchFamily="18" charset="0"/>
                </a:rPr>
                <a:t>Object Oriented Programming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>
                  <a:latin typeface="Cambria" panose="02040503050406030204" pitchFamily="18" charset="0"/>
                </a:rPr>
                <a:t>Data structure communicated with Serialization</a:t>
              </a:r>
            </a:p>
          </p:txBody>
        </p:sp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214EB088-5E88-9C1F-E4C8-7415261C20B6}"/>
                </a:ext>
              </a:extLst>
            </p:cNvPr>
            <p:cNvSpPr/>
            <p:nvPr/>
          </p:nvSpPr>
          <p:spPr>
            <a:xfrm>
              <a:off x="838200" y="2423402"/>
              <a:ext cx="5536096" cy="16683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84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0264E33-D9E6-A14C-6A85-6017F76C22C8}"/>
              </a:ext>
            </a:extLst>
          </p:cNvPr>
          <p:cNvSpPr txBox="1">
            <a:spLocks/>
          </p:cNvSpPr>
          <p:nvPr/>
        </p:nvSpPr>
        <p:spPr>
          <a:xfrm>
            <a:off x="838200" y="3182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mbria" panose="02040503050406030204" pitchFamily="18" charset="0"/>
              </a:rPr>
              <a:t>Implementation and Testing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B777697-6CC7-461A-E32D-9860BD2D56E0}"/>
              </a:ext>
            </a:extLst>
          </p:cNvPr>
          <p:cNvGrpSpPr/>
          <p:nvPr/>
        </p:nvGrpSpPr>
        <p:grpSpPr>
          <a:xfrm>
            <a:off x="813803" y="1643825"/>
            <a:ext cx="10539997" cy="4452175"/>
            <a:chOff x="813803" y="1643825"/>
            <a:chExt cx="10539997" cy="4452175"/>
          </a:xfrm>
        </p:grpSpPr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4DCE393E-EEF2-E594-2CB8-02504664A67A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84276"/>
              <a:ext cx="10515600" cy="7152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>
                  <a:latin typeface="Cambria" panose="02040503050406030204" pitchFamily="18" charset="0"/>
                </a:rPr>
                <a:t>Test performed using different dataset</a:t>
              </a:r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93D492B7-79FF-BE97-43D7-7B405D0BC5BE}"/>
                </a:ext>
              </a:extLst>
            </p:cNvPr>
            <p:cNvGrpSpPr/>
            <p:nvPr/>
          </p:nvGrpSpPr>
          <p:grpSpPr>
            <a:xfrm>
              <a:off x="2487205" y="2713835"/>
              <a:ext cx="7217589" cy="3089378"/>
              <a:chOff x="0" y="0"/>
              <a:chExt cx="4884420" cy="2009140"/>
            </a:xfrm>
            <a:gradFill>
              <a:gsLst>
                <a:gs pos="2100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0">
                  <a:srgbClr val="E6EDFF">
                    <a:alpha val="88855"/>
                    <a:lumMod val="0"/>
                    <a:lumOff val="100000"/>
                  </a:srgbClr>
                </a:gs>
                <a:gs pos="12000">
                  <a:schemeClr val="accent1">
                    <a:lumMod val="26540"/>
                    <a:lumOff val="73460"/>
                  </a:schemeClr>
                </a:gs>
              </a:gsLst>
              <a:lin ang="5400000" scaled="0"/>
            </a:gradFill>
          </p:grpSpPr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A31B1EDE-6448-CBA6-D036-AF8A09BFBA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0" y="906780"/>
                <a:ext cx="4876800" cy="558800"/>
              </a:xfrm>
              <a:prstGeom prst="rect">
                <a:avLst/>
              </a:prstGeom>
              <a:grpFill/>
            </p:spPr>
          </p:pic>
          <p:pic>
            <p:nvPicPr>
              <p:cNvPr id="8" name="Immagine 7">
                <a:extLst>
                  <a:ext uri="{FF2B5EF4-FFF2-40B4-BE49-F238E27FC236}">
                    <a16:creationId xmlns:a16="http://schemas.microsoft.com/office/drawing/2014/main" id="{5B9A3669-9B32-0706-37FE-5D6760275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851400" cy="901700"/>
              </a:xfrm>
              <a:prstGeom prst="rect">
                <a:avLst/>
              </a:prstGeom>
              <a:grpFill/>
            </p:spPr>
          </p:pic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CD8BE734-5886-618C-39F5-DBB54419F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463040"/>
                <a:ext cx="4851400" cy="546100"/>
              </a:xfrm>
              <a:prstGeom prst="rect">
                <a:avLst/>
              </a:prstGeom>
              <a:grpFill/>
            </p:spPr>
          </p:pic>
        </p:grpSp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B2684937-94AB-828B-C652-12C9AAE67AD5}"/>
                </a:ext>
              </a:extLst>
            </p:cNvPr>
            <p:cNvSpPr/>
            <p:nvPr/>
          </p:nvSpPr>
          <p:spPr>
            <a:xfrm>
              <a:off x="813803" y="1643825"/>
              <a:ext cx="10515600" cy="445217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56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036E8F7-6546-4934-51EE-A506C3D5C0DB}"/>
              </a:ext>
            </a:extLst>
          </p:cNvPr>
          <p:cNvSpPr txBox="1">
            <a:spLocks/>
          </p:cNvSpPr>
          <p:nvPr/>
        </p:nvSpPr>
        <p:spPr>
          <a:xfrm>
            <a:off x="838200" y="2547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mbria" panose="02040503050406030204" pitchFamily="18" charset="0"/>
              </a:rPr>
              <a:t>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89DFE374-8F18-E3CD-5D6D-2EA31658E8F8}"/>
              </a:ext>
            </a:extLst>
          </p:cNvPr>
          <p:cNvGrpSpPr/>
          <p:nvPr/>
        </p:nvGrpSpPr>
        <p:grpSpPr>
          <a:xfrm>
            <a:off x="1789391" y="1881462"/>
            <a:ext cx="8799096" cy="3936241"/>
            <a:chOff x="356937" y="1577008"/>
            <a:chExt cx="9129889" cy="3936241"/>
          </a:xfrm>
        </p:grpSpPr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4A3C9CF9-B279-70B3-B2DB-D6DA617A1516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84275"/>
              <a:ext cx="7848027" cy="23696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>
                  <a:latin typeface="Cambria" panose="02040503050406030204" pitchFamily="18" charset="0"/>
                </a:rPr>
                <a:t>Different clusters: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000">
                <a:latin typeface="Cambria" panose="02040503050406030204" pitchFamily="18" charset="0"/>
              </a:endParaRPr>
            </a:p>
            <a:p>
              <a:pPr marL="342900" lvl="0" indent="-342900">
                <a:buFont typeface="Symbol" pitchFamily="2" charset="2"/>
                <a:buChar char=""/>
              </a:pPr>
              <a:r>
                <a:rPr lang="en-US" sz="18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Fat Cluster – Infra Regional: 2 machines, 16 cores, 64Gb RAM each one;</a:t>
              </a:r>
              <a:endPara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buFont typeface="Symbol" pitchFamily="2" charset="2"/>
                <a:buChar char=""/>
              </a:pPr>
              <a:r>
                <a:rPr lang="en-US" sz="18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Fat Cluster – Intra Regional: 3 machines, 8 cores, 32 Gb RAM each one;</a:t>
              </a:r>
              <a:endPara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buFont typeface="Symbol" pitchFamily="2" charset="2"/>
                <a:buChar char=""/>
              </a:pPr>
              <a:r>
                <a:rPr lang="en-US" sz="18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Light Cluster – Infra Regional: 16 machines, 2 cores, 4 Gb RAM each one</a:t>
              </a:r>
              <a:endPara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buFont typeface="Symbol" pitchFamily="2" charset="2"/>
                <a:buChar char=""/>
              </a:pPr>
              <a:r>
                <a:rPr lang="en-US" sz="18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Light Cluster – Intra Regional: 12 machines, 2 cores, 4 Gb RAM each one;</a:t>
              </a:r>
              <a:endPara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endParaRPr lang="en-US" sz="2000">
                <a:latin typeface="Cambria" panose="02040503050406030204" pitchFamily="18" charset="0"/>
              </a:endParaRPr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A72BEEF8-66ED-F5BB-9E90-EF6483155B8F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557903"/>
              <a:ext cx="2801639" cy="4911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>
                  <a:latin typeface="Cambria" panose="02040503050406030204" pitchFamily="18" charset="0"/>
                </a:rPr>
                <a:t>Asked for more IP</a:t>
              </a:r>
            </a:p>
          </p:txBody>
        </p:sp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1AB70934-588F-0A16-ACBF-C7045375E0A4}"/>
                </a:ext>
              </a:extLst>
            </p:cNvPr>
            <p:cNvSpPr/>
            <p:nvPr/>
          </p:nvSpPr>
          <p:spPr>
            <a:xfrm>
              <a:off x="356937" y="1577008"/>
              <a:ext cx="9129889" cy="393624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186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C66A674-0C1D-E4F1-4179-2B36B56BC515}"/>
              </a:ext>
            </a:extLst>
          </p:cNvPr>
          <p:cNvSpPr txBox="1">
            <a:spLocks/>
          </p:cNvSpPr>
          <p:nvPr/>
        </p:nvSpPr>
        <p:spPr>
          <a:xfrm>
            <a:off x="837772" y="2644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mbria" panose="02040503050406030204" pitchFamily="18" charset="0"/>
              </a:rPr>
              <a:t>Experimental results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5AF437B2-BF77-170F-E094-DAC4AE81EDED}"/>
              </a:ext>
            </a:extLst>
          </p:cNvPr>
          <p:cNvGrpSpPr>
            <a:grpSpLocks noChangeAspect="1"/>
          </p:cNvGrpSpPr>
          <p:nvPr/>
        </p:nvGrpSpPr>
        <p:grpSpPr>
          <a:xfrm>
            <a:off x="1523901" y="2166168"/>
            <a:ext cx="3954010" cy="2880000"/>
            <a:chOff x="0" y="0"/>
            <a:chExt cx="4558875" cy="3320437"/>
          </a:xfrm>
        </p:grpSpPr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08A78467-E206-D0DA-A18D-CB700DA1C8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083530" cy="1584000"/>
              <a:chOff x="0" y="0"/>
              <a:chExt cx="4572000" cy="3475855"/>
            </a:xfrm>
          </p:grpSpPr>
          <p:pic>
            <p:nvPicPr>
              <p:cNvPr id="43" name="Picture 1021209902">
                <a:extLst>
                  <a:ext uri="{FF2B5EF4-FFF2-40B4-BE49-F238E27FC236}">
                    <a16:creationId xmlns:a16="http://schemas.microsoft.com/office/drawing/2014/main" id="{54E4C132-D7EF-1FA6-61ED-EEE15CD3A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72000" cy="2838450"/>
              </a:xfrm>
              <a:prstGeom prst="rect">
                <a:avLst/>
              </a:prstGeom>
            </p:spPr>
          </p:pic>
          <p:sp>
            <p:nvSpPr>
              <p:cNvPr id="44" name="Casella di testo 9">
                <a:extLst>
                  <a:ext uri="{FF2B5EF4-FFF2-40B4-BE49-F238E27FC236}">
                    <a16:creationId xmlns:a16="http://schemas.microsoft.com/office/drawing/2014/main" id="{1014ADB2-1235-649A-88E9-5C2F297A43BC}"/>
                  </a:ext>
                </a:extLst>
              </p:cNvPr>
              <p:cNvSpPr txBox="1"/>
              <p:nvPr/>
            </p:nvSpPr>
            <p:spPr>
              <a:xfrm>
                <a:off x="0" y="2890876"/>
                <a:ext cx="4571191" cy="584979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it-IT" sz="9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Fat, Intra, Speedup</a:t>
                </a:r>
              </a:p>
            </p:txBody>
          </p: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736B0B14-385F-C86C-37E5-2490EE8544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75345" y="0"/>
              <a:ext cx="2078355" cy="1583690"/>
              <a:chOff x="0" y="0"/>
              <a:chExt cx="4572000" cy="3484130"/>
            </a:xfrm>
          </p:grpSpPr>
          <p:pic>
            <p:nvPicPr>
              <p:cNvPr id="41" name="Immagine 40">
                <a:extLst>
                  <a:ext uri="{FF2B5EF4-FFF2-40B4-BE49-F238E27FC236}">
                    <a16:creationId xmlns:a16="http://schemas.microsoft.com/office/drawing/2014/main" id="{BDADF428-3293-ACAB-11E5-AE330CCD7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72000" cy="2847975"/>
              </a:xfrm>
              <a:prstGeom prst="rect">
                <a:avLst/>
              </a:prstGeom>
            </p:spPr>
          </p:pic>
          <p:sp>
            <p:nvSpPr>
              <p:cNvPr id="42" name="Casella di testo 89">
                <a:extLst>
                  <a:ext uri="{FF2B5EF4-FFF2-40B4-BE49-F238E27FC236}">
                    <a16:creationId xmlns:a16="http://schemas.microsoft.com/office/drawing/2014/main" id="{CD8D9CAB-C26C-F3D0-5ED9-CDFB1303438A}"/>
                  </a:ext>
                </a:extLst>
              </p:cNvPr>
              <p:cNvSpPr txBox="1"/>
              <p:nvPr/>
            </p:nvSpPr>
            <p:spPr>
              <a:xfrm>
                <a:off x="0" y="2897858"/>
                <a:ext cx="4571527" cy="586272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it-IT" sz="9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Fat, Infra, Speedup</a:t>
                </a:r>
              </a:p>
            </p:txBody>
          </p:sp>
        </p:grp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D29FB30F-3845-7054-6ED8-C7C761FCDF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1736437"/>
              <a:ext cx="2078990" cy="1583690"/>
              <a:chOff x="0" y="0"/>
              <a:chExt cx="4563110" cy="3475855"/>
            </a:xfrm>
          </p:grpSpPr>
          <p:pic>
            <p:nvPicPr>
              <p:cNvPr id="39" name="Immagine 38">
                <a:extLst>
                  <a:ext uri="{FF2B5EF4-FFF2-40B4-BE49-F238E27FC236}">
                    <a16:creationId xmlns:a16="http://schemas.microsoft.com/office/drawing/2014/main" id="{7113C11E-8EDA-8343-CDA0-6D714D863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63110" cy="2832735"/>
              </a:xfrm>
              <a:prstGeom prst="rect">
                <a:avLst/>
              </a:prstGeom>
            </p:spPr>
          </p:pic>
          <p:sp>
            <p:nvSpPr>
              <p:cNvPr id="40" name="Casella di testo 124">
                <a:extLst>
                  <a:ext uri="{FF2B5EF4-FFF2-40B4-BE49-F238E27FC236}">
                    <a16:creationId xmlns:a16="http://schemas.microsoft.com/office/drawing/2014/main" id="{EA16636B-9549-E281-6800-725899EAF4E9}"/>
                  </a:ext>
                </a:extLst>
              </p:cNvPr>
              <p:cNvSpPr txBox="1"/>
              <p:nvPr/>
            </p:nvSpPr>
            <p:spPr>
              <a:xfrm>
                <a:off x="0" y="2890876"/>
                <a:ext cx="4562834" cy="584979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it-IT" sz="9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Light, Intra, Speedup</a:t>
                </a:r>
              </a:p>
            </p:txBody>
          </p: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1F9B73AD-CD06-8FB2-3391-A93D53EE1C0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75345" y="1736437"/>
              <a:ext cx="2083530" cy="1584000"/>
              <a:chOff x="0" y="0"/>
              <a:chExt cx="4572000" cy="3475855"/>
            </a:xfrm>
          </p:grpSpPr>
          <p:pic>
            <p:nvPicPr>
              <p:cNvPr id="37" name="Immagine 36">
                <a:extLst>
                  <a:ext uri="{FF2B5EF4-FFF2-40B4-BE49-F238E27FC236}">
                    <a16:creationId xmlns:a16="http://schemas.microsoft.com/office/drawing/2014/main" id="{742A9B9F-8006-17BA-3B8E-B99704BD96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72000" cy="2828925"/>
              </a:xfrm>
              <a:prstGeom prst="rect">
                <a:avLst/>
              </a:prstGeom>
            </p:spPr>
          </p:pic>
          <p:sp>
            <p:nvSpPr>
              <p:cNvPr id="38" name="Casella di testo 261543620">
                <a:extLst>
                  <a:ext uri="{FF2B5EF4-FFF2-40B4-BE49-F238E27FC236}">
                    <a16:creationId xmlns:a16="http://schemas.microsoft.com/office/drawing/2014/main" id="{BA31D8FF-0521-5C3E-437E-3C9DD30D4761}"/>
                  </a:ext>
                </a:extLst>
              </p:cNvPr>
              <p:cNvSpPr txBox="1"/>
              <p:nvPr/>
            </p:nvSpPr>
            <p:spPr>
              <a:xfrm>
                <a:off x="0" y="2890876"/>
                <a:ext cx="4571191" cy="584979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it-IT" sz="9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Light, Infra, Speedup</a:t>
                </a:r>
              </a:p>
            </p:txBody>
          </p:sp>
        </p:grp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B274C958-1D4D-D39A-4D22-F791FC488558}"/>
              </a:ext>
            </a:extLst>
          </p:cNvPr>
          <p:cNvGrpSpPr>
            <a:grpSpLocks noChangeAspect="1"/>
          </p:cNvGrpSpPr>
          <p:nvPr/>
        </p:nvGrpSpPr>
        <p:grpSpPr>
          <a:xfrm>
            <a:off x="6929079" y="491552"/>
            <a:ext cx="4000637" cy="2880000"/>
            <a:chOff x="0" y="0"/>
            <a:chExt cx="4649470" cy="3347835"/>
          </a:xfrm>
        </p:grpSpPr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CCFC1E4D-3167-BBC9-1B69-3E8D9D2030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40000" y="0"/>
              <a:ext cx="2073209" cy="1584000"/>
              <a:chOff x="0" y="0"/>
              <a:chExt cx="4572000" cy="3493159"/>
            </a:xfrm>
          </p:grpSpPr>
          <p:pic>
            <p:nvPicPr>
              <p:cNvPr id="56" name="Immagine 55">
                <a:extLst>
                  <a:ext uri="{FF2B5EF4-FFF2-40B4-BE49-F238E27FC236}">
                    <a16:creationId xmlns:a16="http://schemas.microsoft.com/office/drawing/2014/main" id="{BA93F474-14C1-94B7-C345-6C00F4D570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72000" cy="2847975"/>
              </a:xfrm>
              <a:prstGeom prst="rect">
                <a:avLst/>
              </a:prstGeom>
            </p:spPr>
          </p:pic>
          <p:sp>
            <p:nvSpPr>
              <p:cNvPr id="57" name="Casella di testo 101">
                <a:extLst>
                  <a:ext uri="{FF2B5EF4-FFF2-40B4-BE49-F238E27FC236}">
                    <a16:creationId xmlns:a16="http://schemas.microsoft.com/office/drawing/2014/main" id="{1A0D41A8-C25A-D0D9-B368-A69D0EBFCB43}"/>
                  </a:ext>
                </a:extLst>
              </p:cNvPr>
              <p:cNvSpPr txBox="1"/>
              <p:nvPr/>
            </p:nvSpPr>
            <p:spPr>
              <a:xfrm>
                <a:off x="0" y="2905475"/>
                <a:ext cx="4571339" cy="587684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it-IT" sz="9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Fat, Infra, Efficiency</a:t>
                </a:r>
              </a:p>
            </p:txBody>
          </p:sp>
        </p:grpSp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EF5401B2-2941-607C-6055-02136A012D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40000" y="1764145"/>
              <a:ext cx="2109470" cy="1572895"/>
              <a:chOff x="0" y="-266961"/>
              <a:chExt cx="4572000" cy="3497053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B63A68CB-6E51-7530-7306-24459BCD5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-266961"/>
                <a:ext cx="4572000" cy="2847976"/>
              </a:xfrm>
              <a:prstGeom prst="rect">
                <a:avLst/>
              </a:prstGeom>
            </p:spPr>
          </p:pic>
          <p:sp>
            <p:nvSpPr>
              <p:cNvPr id="55" name="Casella di testo 261543622">
                <a:extLst>
                  <a:ext uri="{FF2B5EF4-FFF2-40B4-BE49-F238E27FC236}">
                    <a16:creationId xmlns:a16="http://schemas.microsoft.com/office/drawing/2014/main" id="{08BF0EA4-389B-5803-ED4E-13F0D2841735}"/>
                  </a:ext>
                </a:extLst>
              </p:cNvPr>
              <p:cNvSpPr txBox="1"/>
              <p:nvPr/>
            </p:nvSpPr>
            <p:spPr>
              <a:xfrm>
                <a:off x="0" y="2637596"/>
                <a:ext cx="4570923" cy="592496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it-IT" sz="9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Light, Infra, Efficiency</a:t>
                </a:r>
              </a:p>
            </p:txBody>
          </p:sp>
        </p:grp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AE249382-55DD-879D-3ED3-CB2A1F38C6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9236"/>
              <a:ext cx="2078355" cy="1583690"/>
              <a:chOff x="0" y="0"/>
              <a:chExt cx="4572000" cy="3484130"/>
            </a:xfrm>
          </p:grpSpPr>
          <p:pic>
            <p:nvPicPr>
              <p:cNvPr id="52" name="Picture 1323253676">
                <a:extLst>
                  <a:ext uri="{FF2B5EF4-FFF2-40B4-BE49-F238E27FC236}">
                    <a16:creationId xmlns:a16="http://schemas.microsoft.com/office/drawing/2014/main" id="{79D81405-82E2-BBA8-C49B-13E32A305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72000" cy="2847975"/>
              </a:xfrm>
              <a:prstGeom prst="rect">
                <a:avLst/>
              </a:prstGeom>
            </p:spPr>
          </p:pic>
          <p:sp>
            <p:nvSpPr>
              <p:cNvPr id="53" name="Casella di testo 27">
                <a:extLst>
                  <a:ext uri="{FF2B5EF4-FFF2-40B4-BE49-F238E27FC236}">
                    <a16:creationId xmlns:a16="http://schemas.microsoft.com/office/drawing/2014/main" id="{954C5C05-0F67-AA12-3FAD-14466142F2E9}"/>
                  </a:ext>
                </a:extLst>
              </p:cNvPr>
              <p:cNvSpPr txBox="1"/>
              <p:nvPr/>
            </p:nvSpPr>
            <p:spPr>
              <a:xfrm>
                <a:off x="0" y="2897858"/>
                <a:ext cx="4571527" cy="586272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it-IT" sz="9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Fat, Intra, Efficiency</a:t>
                </a:r>
              </a:p>
            </p:txBody>
          </p:sp>
        </p:grpSp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80534EBB-3A2D-B258-69B4-5D0CBF5DB2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536" y="1764145"/>
              <a:ext cx="2050415" cy="1583690"/>
              <a:chOff x="-386" y="-267748"/>
              <a:chExt cx="4572001" cy="3531434"/>
            </a:xfrm>
          </p:grpSpPr>
          <p:pic>
            <p:nvPicPr>
              <p:cNvPr id="50" name="Immagine 49">
                <a:extLst>
                  <a:ext uri="{FF2B5EF4-FFF2-40B4-BE49-F238E27FC236}">
                    <a16:creationId xmlns:a16="http://schemas.microsoft.com/office/drawing/2014/main" id="{723495B3-A05A-6418-0899-1B9402F7B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86" y="-267748"/>
                <a:ext cx="4572001" cy="2847974"/>
              </a:xfrm>
              <a:prstGeom prst="rect">
                <a:avLst/>
              </a:prstGeom>
            </p:spPr>
          </p:pic>
          <p:sp>
            <p:nvSpPr>
              <p:cNvPr id="51" name="Casella di testo 126">
                <a:extLst>
                  <a:ext uri="{FF2B5EF4-FFF2-40B4-BE49-F238E27FC236}">
                    <a16:creationId xmlns:a16="http://schemas.microsoft.com/office/drawing/2014/main" id="{C5DFAE97-87EF-577E-D8AF-C19C2DFD035C}"/>
                  </a:ext>
                </a:extLst>
              </p:cNvPr>
              <p:cNvSpPr txBox="1"/>
              <p:nvPr/>
            </p:nvSpPr>
            <p:spPr>
              <a:xfrm>
                <a:off x="-386" y="2636729"/>
                <a:ext cx="4571615" cy="626957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it-IT" sz="9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Light, Intra, Efficiency</a:t>
                </a:r>
              </a:p>
            </p:txBody>
          </p:sp>
        </p:grp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2C19F10E-38B5-BB6A-C574-31AB4BEF4BC4}"/>
              </a:ext>
            </a:extLst>
          </p:cNvPr>
          <p:cNvGrpSpPr>
            <a:grpSpLocks noChangeAspect="1"/>
          </p:cNvGrpSpPr>
          <p:nvPr/>
        </p:nvGrpSpPr>
        <p:grpSpPr>
          <a:xfrm>
            <a:off x="6929079" y="3606168"/>
            <a:ext cx="3939779" cy="2880000"/>
            <a:chOff x="0" y="0"/>
            <a:chExt cx="4655300" cy="3403254"/>
          </a:xfrm>
        </p:grpSpPr>
        <p:grpSp>
          <p:nvGrpSpPr>
            <p:cNvPr id="59" name="Gruppo 58">
              <a:extLst>
                <a:ext uri="{FF2B5EF4-FFF2-40B4-BE49-F238E27FC236}">
                  <a16:creationId xmlns:a16="http://schemas.microsoft.com/office/drawing/2014/main" id="{F1721C3D-3ABA-8457-0E0D-60D800A0F8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078355" cy="1583690"/>
              <a:chOff x="0" y="0"/>
              <a:chExt cx="4572000" cy="3484130"/>
            </a:xfrm>
          </p:grpSpPr>
          <p:pic>
            <p:nvPicPr>
              <p:cNvPr id="69" name="Picture 1185543801">
                <a:extLst>
                  <a:ext uri="{FF2B5EF4-FFF2-40B4-BE49-F238E27FC236}">
                    <a16:creationId xmlns:a16="http://schemas.microsoft.com/office/drawing/2014/main" id="{07879373-FBC6-9972-AD16-E25B2B959B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72000" cy="2838450"/>
              </a:xfrm>
              <a:prstGeom prst="rect">
                <a:avLst/>
              </a:prstGeom>
            </p:spPr>
          </p:pic>
          <p:sp>
            <p:nvSpPr>
              <p:cNvPr id="70" name="Casella di testo 71">
                <a:extLst>
                  <a:ext uri="{FF2B5EF4-FFF2-40B4-BE49-F238E27FC236}">
                    <a16:creationId xmlns:a16="http://schemas.microsoft.com/office/drawing/2014/main" id="{5ECA32CF-C052-E038-7AA7-21F121EAED02}"/>
                  </a:ext>
                </a:extLst>
              </p:cNvPr>
              <p:cNvSpPr txBox="1"/>
              <p:nvPr/>
            </p:nvSpPr>
            <p:spPr>
              <a:xfrm>
                <a:off x="0" y="2897858"/>
                <a:ext cx="4571527" cy="586272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it-IT" sz="9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Fat, Intra, Scaleup</a:t>
                </a:r>
              </a:p>
            </p:txBody>
          </p:sp>
        </p:grpSp>
        <p:grpSp>
          <p:nvGrpSpPr>
            <p:cNvPr id="60" name="Gruppo 59">
              <a:extLst>
                <a:ext uri="{FF2B5EF4-FFF2-40B4-BE49-F238E27FC236}">
                  <a16:creationId xmlns:a16="http://schemas.microsoft.com/office/drawing/2014/main" id="{1030C0C9-AA9B-6CAF-A973-FB224BFBD2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1819564"/>
              <a:ext cx="2082800" cy="1583690"/>
              <a:chOff x="0" y="0"/>
              <a:chExt cx="4570730" cy="3475855"/>
            </a:xfrm>
          </p:grpSpPr>
          <p:pic>
            <p:nvPicPr>
              <p:cNvPr id="67" name="Immagine 66">
                <a:extLst>
                  <a:ext uri="{FF2B5EF4-FFF2-40B4-BE49-F238E27FC236}">
                    <a16:creationId xmlns:a16="http://schemas.microsoft.com/office/drawing/2014/main" id="{8A0D7E04-DE9D-373D-2F2E-6249FCE28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70730" cy="2838450"/>
              </a:xfrm>
              <a:prstGeom prst="rect">
                <a:avLst/>
              </a:prstGeom>
            </p:spPr>
          </p:pic>
          <p:sp>
            <p:nvSpPr>
              <p:cNvPr id="68" name="Casella di testo 261543618">
                <a:extLst>
                  <a:ext uri="{FF2B5EF4-FFF2-40B4-BE49-F238E27FC236}">
                    <a16:creationId xmlns:a16="http://schemas.microsoft.com/office/drawing/2014/main" id="{53DC5A58-2365-E415-37E6-6A5F8740B016}"/>
                  </a:ext>
                </a:extLst>
              </p:cNvPr>
              <p:cNvSpPr txBox="1"/>
              <p:nvPr/>
            </p:nvSpPr>
            <p:spPr>
              <a:xfrm>
                <a:off x="0" y="2890876"/>
                <a:ext cx="4569798" cy="584979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it-IT" sz="9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Light, Intra, Scaleup</a:t>
                </a:r>
              </a:p>
            </p:txBody>
          </p: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0143292B-605F-7E52-7E10-3221C402DC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76945" y="1819564"/>
              <a:ext cx="2078355" cy="1583690"/>
              <a:chOff x="0" y="0"/>
              <a:chExt cx="4572000" cy="3484130"/>
            </a:xfrm>
          </p:grpSpPr>
          <p:pic>
            <p:nvPicPr>
              <p:cNvPr id="65" name="Immagine 64">
                <a:extLst>
                  <a:ext uri="{FF2B5EF4-FFF2-40B4-BE49-F238E27FC236}">
                    <a16:creationId xmlns:a16="http://schemas.microsoft.com/office/drawing/2014/main" id="{EC1B0251-35CA-B323-5DEA-EB55F3AB3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72000" cy="2838450"/>
              </a:xfrm>
              <a:prstGeom prst="rect">
                <a:avLst/>
              </a:prstGeom>
            </p:spPr>
          </p:pic>
          <p:sp>
            <p:nvSpPr>
              <p:cNvPr id="66" name="Casella di testo 261543624">
                <a:extLst>
                  <a:ext uri="{FF2B5EF4-FFF2-40B4-BE49-F238E27FC236}">
                    <a16:creationId xmlns:a16="http://schemas.microsoft.com/office/drawing/2014/main" id="{7E66EAD7-BBA7-6751-3C9A-5E206764F372}"/>
                  </a:ext>
                </a:extLst>
              </p:cNvPr>
              <p:cNvSpPr txBox="1"/>
              <p:nvPr/>
            </p:nvSpPr>
            <p:spPr>
              <a:xfrm>
                <a:off x="0" y="2897858"/>
                <a:ext cx="4571527" cy="586272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it-IT" sz="9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Light, Infra, Scaleup</a:t>
                </a:r>
              </a:p>
            </p:txBody>
          </p:sp>
        </p:grp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1B03826C-4496-6BA7-8078-A1A5812DD3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40000" y="0"/>
              <a:ext cx="2110484" cy="1584000"/>
              <a:chOff x="0" y="0"/>
              <a:chExt cx="4572000" cy="3431463"/>
            </a:xfrm>
          </p:grpSpPr>
          <p:pic>
            <p:nvPicPr>
              <p:cNvPr id="63" name="Immagine 62">
                <a:extLst>
                  <a:ext uri="{FF2B5EF4-FFF2-40B4-BE49-F238E27FC236}">
                    <a16:creationId xmlns:a16="http://schemas.microsoft.com/office/drawing/2014/main" id="{A09A31DF-FF9A-CEF9-E756-F136C5349F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72000" cy="2838450"/>
              </a:xfrm>
              <a:prstGeom prst="rect">
                <a:avLst/>
              </a:prstGeom>
            </p:spPr>
          </p:pic>
          <p:sp>
            <p:nvSpPr>
              <p:cNvPr id="64" name="Casella di testo 120">
                <a:extLst>
                  <a:ext uri="{FF2B5EF4-FFF2-40B4-BE49-F238E27FC236}">
                    <a16:creationId xmlns:a16="http://schemas.microsoft.com/office/drawing/2014/main" id="{DF58FB50-C4A3-EBEE-9869-827629AB03DA}"/>
                  </a:ext>
                </a:extLst>
              </p:cNvPr>
              <p:cNvSpPr txBox="1"/>
              <p:nvPr/>
            </p:nvSpPr>
            <p:spPr>
              <a:xfrm>
                <a:off x="0" y="2853423"/>
                <a:ext cx="4570643" cy="578040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it-IT" sz="9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Fat, Infra, Scaleup</a:t>
                </a:r>
              </a:p>
            </p:txBody>
          </p:sp>
        </p:grp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CD1BF1DA-B471-A602-A444-9EC18CB23185}"/>
              </a:ext>
            </a:extLst>
          </p:cNvPr>
          <p:cNvSpPr/>
          <p:nvPr/>
        </p:nvSpPr>
        <p:spPr>
          <a:xfrm>
            <a:off x="1262284" y="1988957"/>
            <a:ext cx="4409646" cy="315701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6371386-5D84-BC6B-D3A6-72924B231AC3}"/>
              </a:ext>
            </a:extLst>
          </p:cNvPr>
          <p:cNvSpPr/>
          <p:nvPr/>
        </p:nvSpPr>
        <p:spPr>
          <a:xfrm>
            <a:off x="6755310" y="371832"/>
            <a:ext cx="4409646" cy="306024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BF1933-3AA7-E383-03FA-243DA67A61AD}"/>
              </a:ext>
            </a:extLst>
          </p:cNvPr>
          <p:cNvSpPr/>
          <p:nvPr/>
        </p:nvSpPr>
        <p:spPr>
          <a:xfrm>
            <a:off x="6755310" y="3531882"/>
            <a:ext cx="4409646" cy="315701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7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005B0E-6240-F219-CCB9-E74B9C40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367749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Cambria" panose="02040503050406030204" pitchFamily="18" charset="0"/>
              </a:rPr>
              <a:t>Outline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64B8722B-247E-CBF9-A1BD-30A0F606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6"/>
            <a:ext cx="7474171" cy="4467551"/>
          </a:xfrm>
        </p:spPr>
        <p:txBody>
          <a:bodyPr anchor="ctr">
            <a:normAutofit lnSpcReduction="10000"/>
          </a:bodyPr>
          <a:lstStyle/>
          <a:p>
            <a:pPr marL="0" lvl="0" indent="0">
              <a:buNone/>
            </a:pPr>
            <a:r>
              <a:rPr lang="en-US" sz="1800" b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K-Means</a:t>
            </a:r>
            <a:endParaRPr lang="it-IT" sz="1800" b="1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 and termination</a:t>
            </a:r>
          </a:p>
          <a:p>
            <a:pPr marL="457200" lvl="1" indent="0">
              <a:buNone/>
            </a:pPr>
            <a:endParaRPr lang="it-IT" sz="1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b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 algorithm</a:t>
            </a:r>
            <a:endParaRPr lang="it-IT" sz="1800" b="1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Complexity, parallelism, and theoretical analysis</a:t>
            </a:r>
          </a:p>
          <a:p>
            <a:pPr marL="457200" lvl="1" indent="0">
              <a:buNone/>
            </a:pPr>
            <a:endParaRPr lang="it-IT" sz="1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b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Parallel algorithm</a:t>
            </a:r>
            <a:endParaRPr lang="it-IT" sz="1800" b="1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Schema, and theoretical analysis</a:t>
            </a:r>
          </a:p>
          <a:p>
            <a:pPr marL="457200" lvl="1" indent="0">
              <a:buNone/>
            </a:pPr>
            <a:endParaRPr lang="it-IT" sz="1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b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it-IT" sz="1800" b="1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Language, OOP, Dataset</a:t>
            </a:r>
          </a:p>
          <a:p>
            <a:pPr marL="457200" lvl="1" indent="0">
              <a:buNone/>
            </a:pPr>
            <a:endParaRPr lang="it-IT" sz="1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b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Experimental results</a:t>
            </a:r>
            <a:endParaRPr lang="it-IT" sz="1800" b="1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clusters composition</a:t>
            </a:r>
            <a:endParaRPr lang="it-IT" sz="1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>
              <a:latin typeface="Cambria" panose="02040503050406030204" pitchFamily="18" charset="0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6" descr="Programmatore">
            <a:extLst>
              <a:ext uri="{FF2B5EF4-FFF2-40B4-BE49-F238E27FC236}">
                <a16:creationId xmlns:a16="http://schemas.microsoft.com/office/drawing/2014/main" id="{03B0AE2B-02F5-CAFB-99F4-E9EE85A2B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5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8577C0-628A-1C67-4E88-D1CFB80A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K-Means</a:t>
            </a:r>
          </a:p>
        </p:txBody>
      </p:sp>
      <p:pic>
        <p:nvPicPr>
          <p:cNvPr id="6" name="Immagine 5" descr="K-means Clustering. From scratch explanation and… | by Aditri Srivastava |  Analytics Vidhya | Medium">
            <a:extLst>
              <a:ext uri="{FF2B5EF4-FFF2-40B4-BE49-F238E27FC236}">
                <a16:creationId xmlns:a16="http://schemas.microsoft.com/office/drawing/2014/main" id="{589BF8AD-8F9D-88C5-73DC-1D1BBA8D2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640" y="1762888"/>
            <a:ext cx="4388716" cy="22153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D3C69BD1-CF23-C824-19BD-00A952CF35C3}"/>
              </a:ext>
            </a:extLst>
          </p:cNvPr>
          <p:cNvGrpSpPr/>
          <p:nvPr/>
        </p:nvGrpSpPr>
        <p:grpSpPr>
          <a:xfrm>
            <a:off x="838197" y="1545021"/>
            <a:ext cx="10515603" cy="5391456"/>
            <a:chOff x="838197" y="4004211"/>
            <a:chExt cx="10515603" cy="21456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A20AFE67-7492-5988-EFED-2320E0AD5587}"/>
                    </a:ext>
                  </a:extLst>
                </p:cNvPr>
                <p:cNvSpPr txBox="1"/>
                <p:nvPr/>
              </p:nvSpPr>
              <p:spPr>
                <a:xfrm>
                  <a:off x="982315" y="5243537"/>
                  <a:ext cx="10227365" cy="9063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𝑇𝑊𝐶𝑉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𝑊𝐶𝑉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  <m:r>
                          <a:rPr lang="en-US" i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𝑤h𝑒𝑟𝑒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𝑊𝐶𝑉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𝐶𝑙𝑢𝑠𝑡𝑒𝑟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∈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𝐶𝑙𝑢𝑠𝑡𝑒𝑟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A20AFE67-7492-5988-EFED-2320E0AD5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315" y="5243537"/>
                  <a:ext cx="10227365" cy="906338"/>
                </a:xfrm>
                <a:prstGeom prst="rect">
                  <a:avLst/>
                </a:prstGeom>
                <a:blipFill>
                  <a:blip r:embed="rId3"/>
                  <a:stretch>
                    <a:fillRect t="-359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EBCD9CBC-82AD-0149-9301-D7F227AF7D0D}"/>
                </a:ext>
              </a:extLst>
            </p:cNvPr>
            <p:cNvSpPr txBox="1">
              <a:spLocks/>
            </p:cNvSpPr>
            <p:nvPr/>
          </p:nvSpPr>
          <p:spPr>
            <a:xfrm>
              <a:off x="838197" y="5008776"/>
              <a:ext cx="10515600" cy="6889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ambria" panose="02040503050406030204" pitchFamily="18" charset="0"/>
                </a:rPr>
                <a:t>Cost function</a:t>
              </a:r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145BBA0E-11A1-42C5-09B5-7ACBF7D8CCBA}"/>
                </a:ext>
              </a:extLst>
            </p:cNvPr>
            <p:cNvSpPr/>
            <p:nvPr/>
          </p:nvSpPr>
          <p:spPr>
            <a:xfrm>
              <a:off x="838200" y="4004211"/>
              <a:ext cx="10515600" cy="178721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740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04617CF5-CB77-2F77-A9E6-E1A9F993F597}"/>
              </a:ext>
            </a:extLst>
          </p:cNvPr>
          <p:cNvSpPr txBox="1">
            <a:spLocks/>
          </p:cNvSpPr>
          <p:nvPr/>
        </p:nvSpPr>
        <p:spPr>
          <a:xfrm>
            <a:off x="838200" y="3566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mbria" panose="02040503050406030204" pitchFamily="18" charset="0"/>
              </a:rPr>
              <a:t>K-Means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11BB95BA-4EB1-0C92-1B58-AC62E6219A2E}"/>
              </a:ext>
            </a:extLst>
          </p:cNvPr>
          <p:cNvGrpSpPr/>
          <p:nvPr/>
        </p:nvGrpSpPr>
        <p:grpSpPr>
          <a:xfrm>
            <a:off x="838200" y="1907519"/>
            <a:ext cx="10515600" cy="3896933"/>
            <a:chOff x="838200" y="1682232"/>
            <a:chExt cx="10515600" cy="3896933"/>
          </a:xfrm>
        </p:grpSpPr>
        <p:sp>
          <p:nvSpPr>
            <p:cNvPr id="4" name="Segnaposto contenuto 2">
              <a:extLst>
                <a:ext uri="{FF2B5EF4-FFF2-40B4-BE49-F238E27FC236}">
                  <a16:creationId xmlns:a16="http://schemas.microsoft.com/office/drawing/2014/main" id="{334CF8EB-F6AB-B1D0-C9A5-9FB03E6C7CEC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49570"/>
              <a:ext cx="10515600" cy="6889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>
                  <a:latin typeface="Cambria" panose="02040503050406030204" pitchFamily="18" charset="0"/>
                </a:rPr>
                <a:t>Initialization</a:t>
              </a:r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A20E6200-9540-FB75-4EE6-CE498AE3B99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630481"/>
              <a:ext cx="10515600" cy="6889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>
                  <a:latin typeface="Cambria" panose="02040503050406030204" pitchFamily="18" charset="0"/>
                </a:rPr>
                <a:t>Termination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400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A7BAFC15-D4E3-2D82-30E6-8C672B10C1AF}"/>
                    </a:ext>
                  </a:extLst>
                </p:cNvPr>
                <p:cNvSpPr txBox="1"/>
                <p:nvPr/>
              </p:nvSpPr>
              <p:spPr>
                <a:xfrm>
                  <a:off x="3048828" y="2408632"/>
                  <a:ext cx="6097656" cy="4650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 = 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A7BAFC15-D4E3-2D82-30E6-8C672B10C1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828" y="2408632"/>
                  <a:ext cx="6097656" cy="465064"/>
                </a:xfrm>
                <a:prstGeom prst="rect">
                  <a:avLst/>
                </a:prstGeom>
                <a:blipFill>
                  <a:blip r:embed="rId2"/>
                  <a:stretch>
                    <a:fillRect t="-88158" b="-15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6E478A72-BF17-EE72-3317-C20D524D794B}"/>
                    </a:ext>
                  </a:extLst>
                </p:cNvPr>
                <p:cNvSpPr txBox="1"/>
                <p:nvPr/>
              </p:nvSpPr>
              <p:spPr>
                <a:xfrm>
                  <a:off x="3048828" y="4486794"/>
                  <a:ext cx="609765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𝑅𝐸𝑃𝐸𝐴𝑇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𝑢𝑛𝑡𝑖𝑙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6E478A72-BF17-EE72-3317-C20D524D7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828" y="4486794"/>
                  <a:ext cx="609765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5A840CBD-2853-0EA7-75DC-D5A45949D6A7}"/>
                    </a:ext>
                  </a:extLst>
                </p:cNvPr>
                <p:cNvSpPr txBox="1"/>
                <p:nvPr/>
              </p:nvSpPr>
              <p:spPr>
                <a:xfrm>
                  <a:off x="1351929" y="5054242"/>
                  <a:ext cx="9488142" cy="4210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𝑇𝑀𝑆𝐸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𝑖𝑡𝑒𝑟𝑎𝑡𝑖𝑜𝑛</m:t>
                                </m:r>
                              </m:e>
                            </m:d>
                          </m:sup>
                        </m:s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𝑇𝑀𝑆𝐸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𝑖𝑡𝑒𝑟𝑎𝑡𝑖𝑜𝑛</m:t>
                                </m:r>
                              </m:e>
                            </m:d>
                          </m:sup>
                        </m:s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lit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𝐼𝑡𝑒𝑟𝑎𝑡𝑖𝑜𝑛𝑠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 &lt;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𝑀𝑎𝑥𝐼𝑡𝑒𝑟𝑎𝑡𝑖𝑜𝑛𝑠</m:t>
                        </m:r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5A840CBD-2853-0EA7-75DC-D5A45949D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929" y="5054242"/>
                  <a:ext cx="9488142" cy="42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21D03FA0-FCDC-F67A-E852-B1F9356ADE30}"/>
                    </a:ext>
                  </a:extLst>
                </p:cNvPr>
                <p:cNvSpPr txBox="1"/>
                <p:nvPr/>
              </p:nvSpPr>
              <p:spPr>
                <a:xfrm>
                  <a:off x="3047172" y="2952125"/>
                  <a:ext cx="609765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entroids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selected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at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random</m:t>
                        </m:r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21D03FA0-FCDC-F67A-E852-B1F9356A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172" y="2952125"/>
                  <a:ext cx="609765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AB64371F-1029-A471-A2EC-4B38E48C1B11}"/>
                </a:ext>
              </a:extLst>
            </p:cNvPr>
            <p:cNvSpPr/>
            <p:nvPr/>
          </p:nvSpPr>
          <p:spPr>
            <a:xfrm>
              <a:off x="838200" y="1682232"/>
              <a:ext cx="10515600" cy="174676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390606F7-9649-D70B-94BD-AF310B55065F}"/>
                </a:ext>
              </a:extLst>
            </p:cNvPr>
            <p:cNvSpPr/>
            <p:nvPr/>
          </p:nvSpPr>
          <p:spPr>
            <a:xfrm>
              <a:off x="838200" y="3630481"/>
              <a:ext cx="10515600" cy="194868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73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8570904-A57D-AE46-41B5-EC61E92C0A2F}"/>
              </a:ext>
            </a:extLst>
          </p:cNvPr>
          <p:cNvSpPr txBox="1">
            <a:spLocks/>
          </p:cNvSpPr>
          <p:nvPr/>
        </p:nvSpPr>
        <p:spPr>
          <a:xfrm>
            <a:off x="838200" y="2706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mbria" panose="02040503050406030204" pitchFamily="18" charset="0"/>
              </a:rPr>
              <a:t>Serial Algorithm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17532F6-39F3-A113-3555-B4417F920193}"/>
              </a:ext>
            </a:extLst>
          </p:cNvPr>
          <p:cNvGrpSpPr/>
          <p:nvPr/>
        </p:nvGrpSpPr>
        <p:grpSpPr>
          <a:xfrm>
            <a:off x="838200" y="1682232"/>
            <a:ext cx="10515600" cy="4784829"/>
            <a:chOff x="838200" y="1682232"/>
            <a:chExt cx="10515600" cy="4784829"/>
          </a:xfrm>
        </p:grpSpPr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E6534C4E-F09F-2E4A-36C6-3F5497A92391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696036"/>
              <a:ext cx="10515600" cy="6889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>
                  <a:latin typeface="Cambria" panose="02040503050406030204" pitchFamily="18" charset="0"/>
                </a:rPr>
                <a:t>Computational complexity</a:t>
              </a:r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A78DE23F-8211-9887-0453-90708B24D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2299084"/>
              <a:ext cx="7772400" cy="587159"/>
            </a:xfrm>
            <a:prstGeom prst="rect">
              <a:avLst/>
            </a:prstGeom>
          </p:spPr>
        </p:pic>
        <p:sp>
          <p:nvSpPr>
            <p:cNvPr id="9" name="Segnaposto contenuto 2">
              <a:extLst>
                <a:ext uri="{FF2B5EF4-FFF2-40B4-BE49-F238E27FC236}">
                  <a16:creationId xmlns:a16="http://schemas.microsoft.com/office/drawing/2014/main" id="{C809306B-A5DE-A816-C7E4-1F3FF8F02FA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387477"/>
              <a:ext cx="10515600" cy="4246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>
                  <a:latin typeface="Cambria" panose="02040503050406030204" pitchFamily="18" charset="0"/>
                </a:rPr>
                <a:t>Parallelizable blocks</a:t>
              </a:r>
            </a:p>
          </p:txBody>
        </p:sp>
        <p:sp>
          <p:nvSpPr>
            <p:cNvPr id="10" name="Segnaposto contenuto 2">
              <a:extLst>
                <a:ext uri="{FF2B5EF4-FFF2-40B4-BE49-F238E27FC236}">
                  <a16:creationId xmlns:a16="http://schemas.microsoft.com/office/drawing/2014/main" id="{348344AA-C704-3D7A-993B-87024F7CCF2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892255"/>
              <a:ext cx="10515600" cy="4246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>
                  <a:latin typeface="Cambria" panose="02040503050406030204" pitchFamily="18" charset="0"/>
                </a:rPr>
                <a:t>Intra and Infra block available parallelism</a:t>
              </a:r>
            </a:p>
          </p:txBody>
        </p:sp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41250621-9EC3-6FFB-7662-C4A86297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4675" y="4397033"/>
              <a:ext cx="5962650" cy="1954607"/>
            </a:xfrm>
            <a:prstGeom prst="rect">
              <a:avLst/>
            </a:prstGeom>
          </p:spPr>
        </p:pic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3B1CA12B-FA4F-A9A9-036C-73458E87C774}"/>
                </a:ext>
              </a:extLst>
            </p:cNvPr>
            <p:cNvSpPr/>
            <p:nvPr/>
          </p:nvSpPr>
          <p:spPr>
            <a:xfrm>
              <a:off x="838200" y="1682232"/>
              <a:ext cx="10515600" cy="132556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357057A1-212E-1C96-52CB-C6E2ACAFE5E5}"/>
                </a:ext>
              </a:extLst>
            </p:cNvPr>
            <p:cNvSpPr/>
            <p:nvPr/>
          </p:nvSpPr>
          <p:spPr>
            <a:xfrm>
              <a:off x="838200" y="3231213"/>
              <a:ext cx="10515600" cy="32358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03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76FABD2-5946-26C9-8A25-C5F673BAF81F}"/>
              </a:ext>
            </a:extLst>
          </p:cNvPr>
          <p:cNvSpPr txBox="1">
            <a:spLocks/>
          </p:cNvSpPr>
          <p:nvPr/>
        </p:nvSpPr>
        <p:spPr>
          <a:xfrm>
            <a:off x="838200" y="2683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mbria" panose="02040503050406030204" pitchFamily="18" charset="0"/>
              </a:rPr>
              <a:t>Serial Algorithm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02B65A60-2EF9-36D2-131E-C9287D52E3CE}"/>
              </a:ext>
            </a:extLst>
          </p:cNvPr>
          <p:cNvGrpSpPr/>
          <p:nvPr/>
        </p:nvGrpSpPr>
        <p:grpSpPr>
          <a:xfrm>
            <a:off x="838200" y="1593925"/>
            <a:ext cx="10740887" cy="4460033"/>
            <a:chOff x="838200" y="1024081"/>
            <a:chExt cx="10740887" cy="4460033"/>
          </a:xfrm>
        </p:grpSpPr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B1D751ED-DD9C-3208-0DC9-C0C19578B642}"/>
                </a:ext>
              </a:extLst>
            </p:cNvPr>
            <p:cNvSpPr txBox="1">
              <a:spLocks/>
            </p:cNvSpPr>
            <p:nvPr/>
          </p:nvSpPr>
          <p:spPr>
            <a:xfrm>
              <a:off x="1063487" y="1427564"/>
              <a:ext cx="10515600" cy="6889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ambria" panose="02040503050406030204" pitchFamily="18" charset="0"/>
                </a:rPr>
                <a:t>Theoretical speedup </a:t>
              </a:r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920C8A3E-9B3B-7605-98FC-B9441C8E9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1221" y="3073227"/>
              <a:ext cx="7772400" cy="696206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64E89D30-9B3A-8808-D7D3-7B7DACAC6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1221" y="3849758"/>
              <a:ext cx="5709508" cy="1080812"/>
            </a:xfrm>
            <a:prstGeom prst="rect">
              <a:avLst/>
            </a:prstGeom>
          </p:spPr>
        </p:pic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089A799D-EC53-2F4D-C689-887D07C21575}"/>
                </a:ext>
              </a:extLst>
            </p:cNvPr>
            <p:cNvSpPr/>
            <p:nvPr/>
          </p:nvSpPr>
          <p:spPr>
            <a:xfrm>
              <a:off x="838200" y="1024081"/>
              <a:ext cx="10515600" cy="44600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C9F2594-F2FC-6CC7-A0DE-B7A56D9D046A}"/>
                  </a:ext>
                </a:extLst>
              </p:cNvPr>
              <p:cNvSpPr txBox="1"/>
              <p:nvPr/>
            </p:nvSpPr>
            <p:spPr>
              <a:xfrm>
                <a:off x="612913" y="2664328"/>
                <a:ext cx="7445237" cy="670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𝑝𝑎𝑟𝑎𝑙𝑙𝑒𝑙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𝑓𝑟𝑎𝑐𝑡𝑖𝑜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+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+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+ 1</m:t>
                                  </m:r>
                                </m:e>
                              </m:d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+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+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+ 1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C9F2594-F2FC-6CC7-A0DE-B7A56D9D0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13" y="2664328"/>
                <a:ext cx="7445237" cy="670183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38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432DCC6-8E56-2DAC-83F4-8A1862F54121}"/>
              </a:ext>
            </a:extLst>
          </p:cNvPr>
          <p:cNvSpPr txBox="1">
            <a:spLocks/>
          </p:cNvSpPr>
          <p:nvPr/>
        </p:nvSpPr>
        <p:spPr>
          <a:xfrm>
            <a:off x="838200" y="2182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mbria" panose="02040503050406030204" pitchFamily="18" charset="0"/>
              </a:rPr>
              <a:t>Serial Algorithm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D2793FA2-153C-9767-70A0-560B9EBE46CD}"/>
              </a:ext>
            </a:extLst>
          </p:cNvPr>
          <p:cNvGrpSpPr/>
          <p:nvPr/>
        </p:nvGrpSpPr>
        <p:grpSpPr>
          <a:xfrm>
            <a:off x="838200" y="2053292"/>
            <a:ext cx="10515600" cy="3923438"/>
            <a:chOff x="838200" y="1682232"/>
            <a:chExt cx="10515600" cy="3923438"/>
          </a:xfrm>
        </p:grpSpPr>
        <p:sp>
          <p:nvSpPr>
            <p:cNvPr id="4" name="Segnaposto contenuto 2">
              <a:extLst>
                <a:ext uri="{FF2B5EF4-FFF2-40B4-BE49-F238E27FC236}">
                  <a16:creationId xmlns:a16="http://schemas.microsoft.com/office/drawing/2014/main" id="{6565FA11-6706-B5AE-940C-E843EE10345F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774945"/>
              <a:ext cx="10515600" cy="6889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>
                  <a:latin typeface="Cambria" panose="02040503050406030204" pitchFamily="18" charset="0"/>
                </a:rPr>
                <a:t>Theoretical scaleup </a:t>
              </a:r>
            </a:p>
          </p:txBody>
        </p:sp>
        <p:pic>
          <p:nvPicPr>
            <p:cNvPr id="5" name="Immagine 4" descr="Immagine che contiene testo, tavolo&#10;&#10;Descrizione generata automaticamente">
              <a:extLst>
                <a:ext uri="{FF2B5EF4-FFF2-40B4-BE49-F238E27FC236}">
                  <a16:creationId xmlns:a16="http://schemas.microsoft.com/office/drawing/2014/main" id="{F6F8ECB9-4C46-75FA-1A1C-DBF1A8D53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7736" y="3951694"/>
              <a:ext cx="6096528" cy="1443600"/>
            </a:xfrm>
            <a:prstGeom prst="rect">
              <a:avLst/>
            </a:prstGeom>
          </p:spPr>
        </p:pic>
        <p:sp>
          <p:nvSpPr>
            <p:cNvPr id="7" name="Segnaposto contenuto 2">
              <a:extLst>
                <a:ext uri="{FF2B5EF4-FFF2-40B4-BE49-F238E27FC236}">
                  <a16:creationId xmlns:a16="http://schemas.microsoft.com/office/drawing/2014/main" id="{A510DF8B-829C-397C-8321-3E9BD46986F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542829"/>
              <a:ext cx="10515600" cy="11644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>
                  <a:latin typeface="Cambria" panose="02040503050406030204" pitchFamily="18" charset="0"/>
                </a:rPr>
                <a:t>Multidimensional problem – different cases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800">
                <a:latin typeface="Cambria" panose="02040503050406030204" pitchFamily="18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>
                  <a:latin typeface="Cambria" panose="02040503050406030204" pitchFamily="18" charset="0"/>
                </a:rPr>
                <a:t>- Case K dependent on m </a:t>
              </a:r>
            </a:p>
          </p:txBody>
        </p:sp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756F122A-B47C-EE13-5D03-C7FDA249AB99}"/>
                </a:ext>
              </a:extLst>
            </p:cNvPr>
            <p:cNvSpPr/>
            <p:nvPr/>
          </p:nvSpPr>
          <p:spPr>
            <a:xfrm>
              <a:off x="838200" y="1682232"/>
              <a:ext cx="10515600" cy="39234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646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1F24309-4B9F-DF04-00B7-E30EF017CE81}"/>
              </a:ext>
            </a:extLst>
          </p:cNvPr>
          <p:cNvSpPr txBox="1">
            <a:spLocks/>
          </p:cNvSpPr>
          <p:nvPr/>
        </p:nvSpPr>
        <p:spPr>
          <a:xfrm>
            <a:off x="838200" y="2611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mbria" panose="02040503050406030204" pitchFamily="18" charset="0"/>
              </a:rPr>
              <a:t>Parallel Algorithm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DDC465A-A00C-333A-BDB7-F9573ED6E712}"/>
              </a:ext>
            </a:extLst>
          </p:cNvPr>
          <p:cNvGrpSpPr/>
          <p:nvPr/>
        </p:nvGrpSpPr>
        <p:grpSpPr>
          <a:xfrm>
            <a:off x="838200" y="1682232"/>
            <a:ext cx="10515600" cy="4914626"/>
            <a:chOff x="838200" y="1682232"/>
            <a:chExt cx="10515600" cy="4914626"/>
          </a:xfrm>
        </p:grpSpPr>
        <p:sp>
          <p:nvSpPr>
            <p:cNvPr id="4" name="Segnaposto contenuto 2">
              <a:extLst>
                <a:ext uri="{FF2B5EF4-FFF2-40B4-BE49-F238E27FC236}">
                  <a16:creationId xmlns:a16="http://schemas.microsoft.com/office/drawing/2014/main" id="{5FD4DA21-E519-CC84-8B41-4D005A51E65C}"/>
                </a:ext>
              </a:extLst>
            </p:cNvPr>
            <p:cNvSpPr txBox="1">
              <a:spLocks/>
            </p:cNvSpPr>
            <p:nvPr/>
          </p:nvSpPr>
          <p:spPr>
            <a:xfrm>
              <a:off x="1328975" y="3773487"/>
              <a:ext cx="2779643" cy="6889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>
                  <a:latin typeface="Cambria" panose="02040503050406030204" pitchFamily="18" charset="0"/>
                </a:rPr>
                <a:t>Intuitive schema</a:t>
              </a:r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E4E0E8B6-A6C8-61FE-AB58-BF63E815C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961" y="1804975"/>
              <a:ext cx="5899064" cy="4626000"/>
            </a:xfrm>
            <a:prstGeom prst="rect">
              <a:avLst/>
            </a:prstGeom>
          </p:spPr>
        </p:pic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1B9AF9B2-2683-E4F4-2E62-6D24BEF70F8E}"/>
                </a:ext>
              </a:extLst>
            </p:cNvPr>
            <p:cNvSpPr/>
            <p:nvPr/>
          </p:nvSpPr>
          <p:spPr>
            <a:xfrm>
              <a:off x="838200" y="1682232"/>
              <a:ext cx="10515600" cy="491462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970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2D9D31C-B47F-50B9-D473-CB06D2229F03}"/>
              </a:ext>
            </a:extLst>
          </p:cNvPr>
          <p:cNvSpPr txBox="1">
            <a:spLocks/>
          </p:cNvSpPr>
          <p:nvPr/>
        </p:nvSpPr>
        <p:spPr>
          <a:xfrm>
            <a:off x="838200" y="300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mbria" panose="02040503050406030204" pitchFamily="18" charset="0"/>
              </a:rPr>
              <a:t>Parallel Algorithm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5B9C9F7-3863-68B5-415B-1873B0489974}"/>
              </a:ext>
            </a:extLst>
          </p:cNvPr>
          <p:cNvGrpSpPr/>
          <p:nvPr/>
        </p:nvGrpSpPr>
        <p:grpSpPr>
          <a:xfrm>
            <a:off x="838200" y="1625859"/>
            <a:ext cx="10515600" cy="4875472"/>
            <a:chOff x="838200" y="1625859"/>
            <a:chExt cx="10515600" cy="4875472"/>
          </a:xfrm>
        </p:grpSpPr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1BACACE1-86B4-C1FA-531C-DA9F54B67DB3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625859"/>
              <a:ext cx="10515600" cy="6889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>
                  <a:latin typeface="Cambria" panose="02040503050406030204" pitchFamily="18" charset="0"/>
                </a:rPr>
                <a:t>Communication Strategy</a:t>
              </a:r>
            </a:p>
          </p:txBody>
        </p: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29D28BFD-3111-0139-3BE1-6EB6FE313083}"/>
                </a:ext>
              </a:extLst>
            </p:cNvPr>
            <p:cNvGrpSpPr/>
            <p:nvPr/>
          </p:nvGrpSpPr>
          <p:grpSpPr>
            <a:xfrm>
              <a:off x="838200" y="2323790"/>
              <a:ext cx="10427392" cy="3935746"/>
              <a:chOff x="838200" y="2323790"/>
              <a:chExt cx="10427392" cy="3935746"/>
            </a:xfrm>
          </p:grpSpPr>
          <p:pic>
            <p:nvPicPr>
              <p:cNvPr id="6" name="Immagine 5">
                <a:extLst>
                  <a:ext uri="{FF2B5EF4-FFF2-40B4-BE49-F238E27FC236}">
                    <a16:creationId xmlns:a16="http://schemas.microsoft.com/office/drawing/2014/main" id="{ACFBD340-C010-EBCF-27E4-36709D896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3429000"/>
                <a:ext cx="3028823" cy="2830536"/>
              </a:xfrm>
              <a:prstGeom prst="rect">
                <a:avLst/>
              </a:prstGeom>
            </p:spPr>
          </p:pic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05DC216D-C5C9-7091-90AD-3B8B6C598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3556" y="3429000"/>
                <a:ext cx="2995393" cy="2830536"/>
              </a:xfrm>
              <a:prstGeom prst="rect">
                <a:avLst/>
              </a:prstGeom>
            </p:spPr>
          </p:pic>
          <p:pic>
            <p:nvPicPr>
              <p:cNvPr id="8" name="Immagine 7">
                <a:extLst>
                  <a:ext uri="{FF2B5EF4-FFF2-40B4-BE49-F238E27FC236}">
                    <a16:creationId xmlns:a16="http://schemas.microsoft.com/office/drawing/2014/main" id="{B603FCF0-CB98-3590-C304-763A370B0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4980" y="3429000"/>
                <a:ext cx="2940612" cy="2830536"/>
              </a:xfrm>
              <a:prstGeom prst="rect">
                <a:avLst/>
              </a:prstGeom>
            </p:spPr>
          </p:pic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219C3628-3344-4180-F106-6F7DFA07D1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2305" y="2652265"/>
                <a:ext cx="2940612" cy="2991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buFont typeface="Symbol" pitchFamily="2" charset="2"/>
                  <a:buChar char=""/>
                </a:pPr>
                <a:r>
                  <a:rPr lang="en-US" sz="140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Sending points</a:t>
                </a:r>
                <a:endParaRPr lang="it-IT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68A17C53-1392-D0FC-415A-D05551BA7C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13556" y="2323790"/>
                <a:ext cx="2940612" cy="9362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buFont typeface="Symbol" pitchFamily="2" charset="2"/>
                  <a:buChar char=""/>
                </a:pPr>
                <a:r>
                  <a:rPr lang="en-US" sz="140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Sending clusters information</a:t>
                </a:r>
                <a:endParaRPr lang="it-IT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>
                  <a:buFont typeface="Symbol" pitchFamily="2" charset="2"/>
                  <a:buChar char=""/>
                </a:pPr>
                <a:r>
                  <a:rPr lang="en-US" sz="140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Sending updated centroids</a:t>
                </a:r>
                <a:endParaRPr lang="it-IT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>
                  <a:buFont typeface="Symbol" pitchFamily="2" charset="2"/>
                  <a:buChar char=""/>
                </a:pPr>
                <a:r>
                  <a:rPr lang="en-US" sz="140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Sending finish condition</a:t>
                </a:r>
                <a:endParaRPr lang="it-IT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A41CC875-6356-642D-D099-49A939B6FD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70199" y="2333721"/>
                <a:ext cx="2940612" cy="9362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buFont typeface="Symbol" pitchFamily="2" charset="2"/>
                  <a:buChar char=""/>
                </a:pPr>
                <a:r>
                  <a:rPr lang="en-US" sz="140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Sending </a:t>
                </a:r>
                <a:r>
                  <a:rPr lang="it-IT" sz="140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sum and </a:t>
                </a:r>
                <a:r>
                  <a:rPr lang="it-IT" sz="140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140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of points in </a:t>
                </a:r>
                <a:r>
                  <a:rPr lang="it-IT" sz="140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140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cluster</a:t>
                </a:r>
                <a:endParaRPr lang="it-IT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>
                  <a:buFont typeface="Symbol" pitchFamily="2" charset="2"/>
                  <a:buChar char=""/>
                </a:pPr>
                <a:r>
                  <a:rPr lang="it-IT" sz="140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Sending the Sum_distance</a:t>
                </a:r>
                <a:endParaRPr lang="it-IT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3C5FD129-F40A-BD9C-204A-B6BF4CE7A2A4}"/>
                </a:ext>
              </a:extLst>
            </p:cNvPr>
            <p:cNvSpPr/>
            <p:nvPr/>
          </p:nvSpPr>
          <p:spPr>
            <a:xfrm>
              <a:off x="838200" y="1625859"/>
              <a:ext cx="10515600" cy="487547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3141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{A87DA4FA-1D81-9343-A717-E93309FBFDD5}tf10001070</Template>
  <TotalTime>32</TotalTime>
  <Words>347</Words>
  <Application>Microsoft Macintosh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Cambria Math</vt:lpstr>
      <vt:lpstr>Courier New</vt:lpstr>
      <vt:lpstr>Symbol</vt:lpstr>
      <vt:lpstr>Tema di Office</vt:lpstr>
      <vt:lpstr>K-Means Clustering</vt:lpstr>
      <vt:lpstr>Outline</vt:lpstr>
      <vt:lpstr>K-Means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Andrea Alberti</dc:creator>
  <cp:lastModifiedBy>Andrea Alberti</cp:lastModifiedBy>
  <cp:revision>1</cp:revision>
  <dcterms:created xsi:type="dcterms:W3CDTF">2023-02-01T10:44:51Z</dcterms:created>
  <dcterms:modified xsi:type="dcterms:W3CDTF">2023-02-15T21:05:14Z</dcterms:modified>
</cp:coreProperties>
</file>