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82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2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05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41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99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6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6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2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92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8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C25BB5-8989-47E0-AFF9-1105561CC2D2}" type="datetimeFigureOut">
              <a:rPr lang="it-IT" smtClean="0"/>
              <a:t>07/07/2020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1808D1-9FB1-4967-8C0A-2801F9CCC4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1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4CAF7-945D-42A3-BD37-5F489437F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313895"/>
            <a:ext cx="9418320" cy="3193742"/>
          </a:xfrm>
        </p:spPr>
        <p:txBody>
          <a:bodyPr>
            <a:normAutofit/>
          </a:bodyPr>
          <a:lstStyle/>
          <a:p>
            <a:r>
              <a:rPr lang="it-IT" dirty="0">
                <a:latin typeface="Avenir Next LT Pro" panose="020B0504020202020204" pitchFamily="34" charset="0"/>
              </a:rPr>
              <a:t>Software Engineering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F02D84-6FEC-4168-81AA-822EFB48E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venir Next LT Pro Light" panose="020B0304020202020204" pitchFamily="34" charset="0"/>
              </a:rPr>
              <a:t>Final</a:t>
            </a:r>
            <a:r>
              <a:rPr lang="it-IT" dirty="0">
                <a:latin typeface="Avenir Next LT Pro Light" panose="020B0304020202020204" pitchFamily="34" charset="0"/>
              </a:rPr>
              <a:t> </a:t>
            </a:r>
            <a:r>
              <a:rPr lang="it-IT" dirty="0" err="1">
                <a:latin typeface="Avenir Next LT Pro Light" panose="020B0304020202020204" pitchFamily="34" charset="0"/>
              </a:rPr>
              <a:t>Examination</a:t>
            </a:r>
            <a:r>
              <a:rPr lang="it-IT" dirty="0">
                <a:latin typeface="Avenir Next LT Pro Light" panose="020B0304020202020204" pitchFamily="34" charset="0"/>
              </a:rPr>
              <a:t>   -   Group AM42: Altomare, Colombi, Corbetta</a:t>
            </a:r>
          </a:p>
          <a:p>
            <a:endParaRPr lang="it-IT" dirty="0">
              <a:latin typeface="Avenir Next LT Pro Light" panose="020B0304020202020204" pitchFamily="34" charset="0"/>
            </a:endParaRPr>
          </a:p>
          <a:p>
            <a:r>
              <a:rPr lang="it-IT" dirty="0">
                <a:latin typeface="Avenir Next LT Pro Light" panose="020B0304020202020204" pitchFamily="34" charset="0"/>
              </a:rPr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10408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84F72C-01D9-4A59-9214-E62AE111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7" y="500060"/>
            <a:ext cx="3717758" cy="1325563"/>
          </a:xfrm>
        </p:spPr>
        <p:txBody>
          <a:bodyPr>
            <a:normAutofit/>
          </a:bodyPr>
          <a:lstStyle/>
          <a:p>
            <a:r>
              <a:rPr lang="it-IT" dirty="0">
                <a:latin typeface="Avenir Next LT Pro" panose="020B0504020202020204" pitchFamily="34" charset="0"/>
              </a:rPr>
              <a:t>General </a:t>
            </a:r>
            <a:r>
              <a:rPr lang="it-IT" sz="4100" dirty="0" err="1">
                <a:latin typeface="Avenir Next LT Pro" panose="020B0504020202020204" pitchFamily="34" charset="0"/>
              </a:rPr>
              <a:t>functionalities</a:t>
            </a:r>
            <a:endParaRPr lang="it-IT" sz="4100" dirty="0">
              <a:latin typeface="Avenir Next LT Pro" panose="020B05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835FB0-F663-4947-9B44-0A4EE83C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17" y="1960562"/>
            <a:ext cx="3717758" cy="4351338"/>
          </a:xfrm>
        </p:spPr>
        <p:txBody>
          <a:bodyPr/>
          <a:lstStyle/>
          <a:p>
            <a:r>
              <a:rPr lang="it-IT" dirty="0">
                <a:latin typeface="Avenir Next LT Pro Light" panose="020B0304020202020204" pitchFamily="34" charset="0"/>
              </a:rPr>
              <a:t>Santorini game rules</a:t>
            </a:r>
          </a:p>
          <a:p>
            <a:r>
              <a:rPr lang="it-IT" dirty="0" err="1">
                <a:latin typeface="Avenir Next LT Pro Light" panose="020B0304020202020204" pitchFamily="34" charset="0"/>
              </a:rPr>
              <a:t>Socket</a:t>
            </a:r>
            <a:endParaRPr lang="it-IT" dirty="0">
              <a:latin typeface="Avenir Next LT Pro Light" panose="020B0304020202020204" pitchFamily="34" charset="0"/>
            </a:endParaRPr>
          </a:p>
          <a:p>
            <a:r>
              <a:rPr lang="it-IT" dirty="0">
                <a:latin typeface="Avenir Next LT Pro Light" panose="020B0304020202020204" pitchFamily="34" charset="0"/>
              </a:rPr>
              <a:t>CLI</a:t>
            </a:r>
          </a:p>
          <a:p>
            <a:r>
              <a:rPr lang="it-IT" dirty="0">
                <a:latin typeface="Avenir Next LT Pro Light" panose="020B0304020202020204" pitchFamily="34" charset="0"/>
              </a:rPr>
              <a:t>GUI</a:t>
            </a:r>
          </a:p>
          <a:p>
            <a:r>
              <a:rPr lang="it-IT" dirty="0" err="1">
                <a:latin typeface="Avenir Next LT Pro Light" panose="020B0304020202020204" pitchFamily="34" charset="0"/>
              </a:rPr>
              <a:t>Persistence</a:t>
            </a:r>
            <a:endParaRPr lang="it-IT" dirty="0">
              <a:latin typeface="Avenir Next LT Pro Light" panose="020B0304020202020204" pitchFamily="34" charset="0"/>
            </a:endParaRPr>
          </a:p>
          <a:p>
            <a:r>
              <a:rPr lang="it-IT" dirty="0" err="1">
                <a:latin typeface="Avenir Next LT Pro Light" panose="020B0304020202020204" pitchFamily="34" charset="0"/>
              </a:rPr>
              <a:t>Undo</a:t>
            </a:r>
            <a:endParaRPr lang="it-IT" dirty="0">
              <a:latin typeface="Avenir Next LT Pro Light" panose="020B030402020202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59D53EA-3897-4DDF-B71F-00DA7ED7262D}"/>
              </a:ext>
            </a:extLst>
          </p:cNvPr>
          <p:cNvSpPr txBox="1">
            <a:spLocks/>
          </p:cNvSpPr>
          <p:nvPr/>
        </p:nvSpPr>
        <p:spPr>
          <a:xfrm>
            <a:off x="6632865" y="500061"/>
            <a:ext cx="3717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latin typeface="Avenir Next LT Pro" panose="020B0504020202020204" pitchFamily="34" charset="0"/>
              </a:rPr>
              <a:t>Specific</a:t>
            </a:r>
            <a:r>
              <a:rPr lang="it-IT" dirty="0">
                <a:latin typeface="Avenir Next LT Pro" panose="020B0504020202020204" pitchFamily="34" charset="0"/>
              </a:rPr>
              <a:t> </a:t>
            </a:r>
            <a:r>
              <a:rPr lang="it-IT" dirty="0" err="1">
                <a:latin typeface="Avenir Next LT Pro" panose="020B0504020202020204" pitchFamily="34" charset="0"/>
              </a:rPr>
              <a:t>functionalities</a:t>
            </a:r>
            <a:endParaRPr lang="it-IT" dirty="0">
              <a:latin typeface="Avenir Next LT Pro" panose="020B050402020202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17BA348-B4CB-478C-A264-7D791BB8DA04}"/>
              </a:ext>
            </a:extLst>
          </p:cNvPr>
          <p:cNvSpPr txBox="1">
            <a:spLocks/>
          </p:cNvSpPr>
          <p:nvPr/>
        </p:nvSpPr>
        <p:spPr>
          <a:xfrm>
            <a:off x="6632865" y="1960562"/>
            <a:ext cx="37177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Avenir Next LT Pro Light" panose="020B0304020202020204" pitchFamily="34" charset="0"/>
              </a:rPr>
              <a:t>CLI (Standard </a:t>
            </a:r>
            <a:r>
              <a:rPr lang="it-IT" dirty="0" err="1">
                <a:latin typeface="Avenir Next LT Pro Light" panose="020B0304020202020204" pitchFamily="34" charset="0"/>
              </a:rPr>
              <a:t>version</a:t>
            </a:r>
            <a:r>
              <a:rPr lang="it-IT" dirty="0">
                <a:latin typeface="Avenir Next LT Pro Light" panose="020B0304020202020204" pitchFamily="34" charset="0"/>
              </a:rPr>
              <a:t>)</a:t>
            </a:r>
          </a:p>
          <a:p>
            <a:r>
              <a:rPr lang="it-IT" dirty="0">
                <a:latin typeface="Avenir Next LT Pro Light" panose="020B0304020202020204" pitchFamily="34" charset="0"/>
              </a:rPr>
              <a:t>CLI (</a:t>
            </a:r>
            <a:r>
              <a:rPr lang="it-IT" dirty="0" err="1">
                <a:latin typeface="Avenir Next LT Pro Light" panose="020B0304020202020204" pitchFamily="34" charset="0"/>
              </a:rPr>
              <a:t>Command</a:t>
            </a:r>
            <a:r>
              <a:rPr lang="it-IT" dirty="0">
                <a:latin typeface="Avenir Next LT Pro Light" panose="020B0304020202020204" pitchFamily="34" charset="0"/>
              </a:rPr>
              <a:t> Prompt-Compatible)</a:t>
            </a:r>
          </a:p>
          <a:p>
            <a:r>
              <a:rPr lang="it-IT" dirty="0" err="1">
                <a:latin typeface="Avenir Next LT Pro Light" panose="020B0304020202020204" pitchFamily="34" charset="0"/>
              </a:rPr>
              <a:t>Resizable</a:t>
            </a:r>
            <a:r>
              <a:rPr lang="it-IT" dirty="0">
                <a:latin typeface="Avenir Next LT Pro Light" panose="020B0304020202020204" pitchFamily="34" charset="0"/>
              </a:rPr>
              <a:t> GUI with in-game Chat</a:t>
            </a:r>
          </a:p>
          <a:p>
            <a:r>
              <a:rPr lang="it-IT" dirty="0" err="1">
                <a:latin typeface="Avenir Next LT Pro Light" panose="020B0304020202020204" pitchFamily="34" charset="0"/>
              </a:rPr>
              <a:t>Losing</a:t>
            </a:r>
            <a:r>
              <a:rPr lang="it-IT" dirty="0">
                <a:latin typeface="Avenir Next LT Pro Light" panose="020B0304020202020204" pitchFamily="34" charset="0"/>
              </a:rPr>
              <a:t> player </a:t>
            </a:r>
            <a:r>
              <a:rPr lang="it-IT" dirty="0" err="1">
                <a:latin typeface="Avenir Next LT Pro Light" panose="020B0304020202020204" pitchFamily="34" charset="0"/>
              </a:rPr>
              <a:t>becomes</a:t>
            </a:r>
            <a:r>
              <a:rPr lang="it-IT" dirty="0">
                <a:latin typeface="Avenir Next LT Pro Light" panose="020B0304020202020204" pitchFamily="34" charset="0"/>
              </a:rPr>
              <a:t> a </a:t>
            </a:r>
            <a:r>
              <a:rPr lang="it-IT" dirty="0" err="1">
                <a:latin typeface="Avenir Next LT Pro Light" panose="020B0304020202020204" pitchFamily="34" charset="0"/>
              </a:rPr>
              <a:t>spectator</a:t>
            </a: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6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FF0D6-9EF3-4741-AF6A-018271A1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venir Next LT Pro" panose="020B0504020202020204" pitchFamily="34" charset="0"/>
              </a:rPr>
              <a:t>Test coverage</a:t>
            </a:r>
          </a:p>
        </p:txBody>
      </p:sp>
      <p:pic>
        <p:nvPicPr>
          <p:cNvPr id="5" name="Segnaposto contenuto 4" descr="Immagine che contiene screenshot, interni, monitor, schermo&#10;&#10;Descrizione generata automaticamente">
            <a:extLst>
              <a:ext uri="{FF2B5EF4-FFF2-40B4-BE49-F238E27FC236}">
                <a16:creationId xmlns:a16="http://schemas.microsoft.com/office/drawing/2014/main" id="{D08566D4-3E86-416E-A50E-B8A57CC4C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16726"/>
            <a:ext cx="8594725" cy="3375486"/>
          </a:xfrm>
        </p:spPr>
      </p:pic>
    </p:spTree>
    <p:extLst>
      <p:ext uri="{BB962C8B-B14F-4D97-AF65-F5344CB8AC3E}">
        <p14:creationId xmlns:p14="http://schemas.microsoft.com/office/powerpoint/2010/main" val="379920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BDD17-6416-4A9E-A826-C23F19A1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venir Next LT Pro" panose="020B0504020202020204" pitchFamily="34" charset="0"/>
              </a:rPr>
              <a:t>Test coverage - </a:t>
            </a:r>
            <a:r>
              <a:rPr lang="it-IT" dirty="0" err="1">
                <a:latin typeface="Avenir Next LT Pro" panose="020B0504020202020204" pitchFamily="34" charset="0"/>
              </a:rPr>
              <a:t>Detail</a:t>
            </a:r>
            <a:endParaRPr lang="it-IT" dirty="0">
              <a:latin typeface="Avenir Next LT Pro" panose="020B0504020202020204" pitchFamily="34" charset="0"/>
            </a:endParaRPr>
          </a:p>
        </p:txBody>
      </p:sp>
      <p:pic>
        <p:nvPicPr>
          <p:cNvPr id="5" name="Segnaposto contenuto 4" descr="Immagine che contiene screenshot, elettronico, monitor, computer&#10;&#10;Descrizione generata automaticamente">
            <a:extLst>
              <a:ext uri="{FF2B5EF4-FFF2-40B4-BE49-F238E27FC236}">
                <a16:creationId xmlns:a16="http://schemas.microsoft.com/office/drawing/2014/main" id="{29CA2783-8F51-481A-ABEC-204EBECA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07620"/>
            <a:ext cx="8594725" cy="3393698"/>
          </a:xfrm>
        </p:spPr>
      </p:pic>
    </p:spTree>
    <p:extLst>
      <p:ext uri="{BB962C8B-B14F-4D97-AF65-F5344CB8AC3E}">
        <p14:creationId xmlns:p14="http://schemas.microsoft.com/office/powerpoint/2010/main" val="2046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0C41F-FD30-48E7-A3DD-4CE383D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venir Next LT Pro" panose="020B0504020202020204" pitchFamily="34" charset="0"/>
              </a:rPr>
              <a:t>Design patterns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D6B9C3-BC8D-493D-8501-2B76FE51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8595360" cy="4351337"/>
          </a:xfrm>
        </p:spPr>
        <p:txBody>
          <a:bodyPr/>
          <a:lstStyle/>
          <a:p>
            <a:r>
              <a:rPr lang="it-IT" dirty="0">
                <a:latin typeface="Avenir Next LT Pro Light" panose="020B0304020202020204" pitchFamily="34" charset="0"/>
              </a:rPr>
              <a:t>Model-</a:t>
            </a:r>
            <a:r>
              <a:rPr lang="it-IT" dirty="0" err="1">
                <a:latin typeface="Avenir Next LT Pro Light" panose="020B0304020202020204" pitchFamily="34" charset="0"/>
              </a:rPr>
              <a:t>View</a:t>
            </a:r>
            <a:r>
              <a:rPr lang="it-IT" dirty="0">
                <a:latin typeface="Avenir Next LT Pro Light" panose="020B0304020202020204" pitchFamily="34" charset="0"/>
              </a:rPr>
              <a:t>-Controller (Distributed MVC)</a:t>
            </a:r>
          </a:p>
          <a:p>
            <a:r>
              <a:rPr lang="it-IT" dirty="0">
                <a:latin typeface="Avenir Next LT Pro Light" panose="020B0304020202020204" pitchFamily="34" charset="0"/>
              </a:rPr>
              <a:t>Singleton</a:t>
            </a:r>
          </a:p>
          <a:p>
            <a:r>
              <a:rPr lang="it-IT" dirty="0">
                <a:latin typeface="Avenir Next LT Pro Light" panose="020B0304020202020204" pitchFamily="34" charset="0"/>
              </a:rPr>
              <a:t>Observer</a:t>
            </a:r>
          </a:p>
          <a:p>
            <a:r>
              <a:rPr lang="it-IT" dirty="0">
                <a:latin typeface="Avenir Next LT Pro Light" panose="020B0304020202020204" pitchFamily="34" charset="0"/>
              </a:rPr>
              <a:t>State</a:t>
            </a:r>
          </a:p>
          <a:p>
            <a:r>
              <a:rPr lang="it-IT" dirty="0" err="1">
                <a:latin typeface="Avenir Next LT Pro Light" panose="020B0304020202020204" pitchFamily="34" charset="0"/>
              </a:rPr>
              <a:t>Facade</a:t>
            </a:r>
            <a:endParaRPr lang="it-IT" dirty="0">
              <a:latin typeface="Avenir Next LT Pro Light" panose="020B0304020202020204" pitchFamily="34" charset="0"/>
            </a:endParaRPr>
          </a:p>
          <a:p>
            <a:r>
              <a:rPr lang="it-IT" dirty="0">
                <a:latin typeface="Avenir Next LT Pro Light" panose="020B0304020202020204" pitchFamily="34" charset="0"/>
              </a:rPr>
              <a:t>Memento</a:t>
            </a:r>
          </a:p>
          <a:p>
            <a:r>
              <a:rPr lang="it-IT" dirty="0">
                <a:latin typeface="Avenir Next LT Pro Light" panose="020B0304020202020204" pitchFamily="34" charset="0"/>
              </a:rPr>
              <a:t>Template </a:t>
            </a:r>
            <a:r>
              <a:rPr lang="it-IT" dirty="0" err="1">
                <a:latin typeface="Avenir Next LT Pro Light" panose="020B0304020202020204" pitchFamily="34" charset="0"/>
              </a:rPr>
              <a:t>method</a:t>
            </a: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88547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69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Century Schoolbook</vt:lpstr>
      <vt:lpstr>Wingdings 2</vt:lpstr>
      <vt:lpstr>Vista</vt:lpstr>
      <vt:lpstr>Software Engineering Project</vt:lpstr>
      <vt:lpstr>General functionalities</vt:lpstr>
      <vt:lpstr>Test coverage</vt:lpstr>
      <vt:lpstr>Test coverage - Detail</vt:lpstr>
      <vt:lpstr>Design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</dc:title>
  <dc:creator>Andrea Altomare</dc:creator>
  <cp:lastModifiedBy>Andrea Altomare</cp:lastModifiedBy>
  <cp:revision>6</cp:revision>
  <dcterms:created xsi:type="dcterms:W3CDTF">2020-07-06T22:26:33Z</dcterms:created>
  <dcterms:modified xsi:type="dcterms:W3CDTF">2020-07-06T23:30:12Z</dcterms:modified>
</cp:coreProperties>
</file>