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soluzioni'!$B$5</c:f>
              <c:strCache>
                <c:ptCount val="1"/>
                <c:pt idx="0">
                  <c:v>Confronto diretto (the higher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soluzioni'!$C$4:$D$4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soluzioni'!$C$5:$D$5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3-4ABF-9795-DD3039C34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065296"/>
        <c:axId val="416160848"/>
      </c:barChart>
      <c:catAx>
        <c:axId val="42106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60848"/>
        <c:crosses val="autoZero"/>
        <c:auto val="1"/>
        <c:lblAlgn val="ctr"/>
        <c:lblOffset val="100"/>
        <c:noMultiLvlLbl val="0"/>
      </c:catAx>
      <c:valAx>
        <c:axId val="41616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06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soluzioni'!$B$7</c:f>
              <c:strCache>
                <c:ptCount val="1"/>
                <c:pt idx="0">
                  <c:v>Media della soluzione trovata (the lower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soluzioni'!$C$6:$D$6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soluzioni'!$C$7:$D$7</c:f>
              <c:numCache>
                <c:formatCode>#,##0</c:formatCode>
                <c:ptCount val="2"/>
                <c:pt idx="0" formatCode="General">
                  <c:v>486.97500000000002</c:v>
                </c:pt>
                <c:pt idx="1">
                  <c:v>464.89249999999998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1-4237-A90F-4FEFDE10B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430608"/>
        <c:axId val="417431264"/>
      </c:barChart>
      <c:catAx>
        <c:axId val="41743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1264"/>
        <c:crosses val="autoZero"/>
        <c:auto val="1"/>
        <c:lblAlgn val="ctr"/>
        <c:lblOffset val="100"/>
        <c:noMultiLvlLbl val="0"/>
      </c:catAx>
      <c:valAx>
        <c:axId val="41743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soluzioni'!$B$10</c:f>
              <c:strCache>
                <c:ptCount val="1"/>
                <c:pt idx="0">
                  <c:v>Minimo trovato (the lower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soluzioni'!$C$9:$D$9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soluzioni'!$C$10:$D$10</c:f>
              <c:numCache>
                <c:formatCode>General</c:formatCode>
                <c:ptCount val="2"/>
                <c:pt idx="0">
                  <c:v>448.25</c:v>
                </c:pt>
                <c:pt idx="1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E-47F9-BEC1-3EDCA2030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1640"/>
        <c:axId val="6271968"/>
      </c:barChart>
      <c:catAx>
        <c:axId val="6271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968"/>
        <c:crosses val="autoZero"/>
        <c:auto val="1"/>
        <c:lblAlgn val="ctr"/>
        <c:lblOffset val="100"/>
        <c:noMultiLvlLbl val="0"/>
      </c:catAx>
      <c:valAx>
        <c:axId val="627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soluzioni'!$B$12</c:f>
              <c:strCache>
                <c:ptCount val="1"/>
                <c:pt idx="0">
                  <c:v>Miglioramento medio della soluzione iniziale (the higher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soluzioni'!$C$11:$D$11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soluzioni'!$C$12:$D$12</c:f>
              <c:numCache>
                <c:formatCode>General</c:formatCode>
                <c:ptCount val="2"/>
                <c:pt idx="0">
                  <c:v>94.325000000000003</c:v>
                </c:pt>
                <c:pt idx="1">
                  <c:v>116.4075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C-49AE-A52D-9220A73C6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447176"/>
        <c:axId val="521444552"/>
      </c:barChart>
      <c:catAx>
        <c:axId val="52144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444552"/>
        <c:crosses val="autoZero"/>
        <c:auto val="1"/>
        <c:lblAlgn val="ctr"/>
        <c:lblOffset val="100"/>
        <c:noMultiLvlLbl val="0"/>
      </c:catAx>
      <c:valAx>
        <c:axId val="52144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447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'Tempi di esecuzione'!$C$5</c:f>
              <c:strCache>
                <c:ptCount val="1"/>
                <c:pt idx="0">
                  <c:v>Vanilla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'Tempi di esecuzione'!$D$4:$M$4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esecuzione'!$D$5:$M$5</c:f>
              <c:numCache>
                <c:formatCode>General</c:formatCode>
                <c:ptCount val="10"/>
                <c:pt idx="0">
                  <c:v>0.183521747589111</c:v>
                </c:pt>
                <c:pt idx="1">
                  <c:v>0.260914325714111</c:v>
                </c:pt>
                <c:pt idx="2">
                  <c:v>0.71866321563720703</c:v>
                </c:pt>
                <c:pt idx="3">
                  <c:v>1.4195694923400799</c:v>
                </c:pt>
                <c:pt idx="4">
                  <c:v>2.3636479377746502</c:v>
                </c:pt>
                <c:pt idx="5">
                  <c:v>4.6348783969879097</c:v>
                </c:pt>
                <c:pt idx="6">
                  <c:v>7.7895355224609304</c:v>
                </c:pt>
                <c:pt idx="7">
                  <c:v>25.089284181594799</c:v>
                </c:pt>
                <c:pt idx="8">
                  <c:v>46.747019767761202</c:v>
                </c:pt>
                <c:pt idx="9">
                  <c:v>279.17971658706603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AB-4D20-99CF-02E4AB7E1C00}"/>
            </c:ext>
          </c:extLst>
        </c:ser>
        <c:ser>
          <c:idx val="1"/>
          <c:order val="1"/>
          <c:tx>
            <c:strRef>
              <c:f>'Tempi di esecuzione'!$C$6</c:f>
              <c:strCache>
                <c:ptCount val="1"/>
                <c:pt idx="0">
                  <c:v>Optimized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'Tempi di esecuzione'!$D$4:$M$4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esecuzione'!$D$6:$M$6</c:f>
              <c:numCache>
                <c:formatCode>General</c:formatCode>
                <c:ptCount val="10"/>
                <c:pt idx="0">
                  <c:v>0.227297782897949</c:v>
                </c:pt>
                <c:pt idx="1">
                  <c:v>0.69394946098327603</c:v>
                </c:pt>
                <c:pt idx="2">
                  <c:v>1.30457210540771</c:v>
                </c:pt>
                <c:pt idx="3">
                  <c:v>1.5848913192748999</c:v>
                </c:pt>
                <c:pt idx="4">
                  <c:v>3.58424973487854</c:v>
                </c:pt>
                <c:pt idx="5">
                  <c:v>4.0264735221862704</c:v>
                </c:pt>
                <c:pt idx="6">
                  <c:v>8.1261506080627406</c:v>
                </c:pt>
                <c:pt idx="7">
                  <c:v>23.774698972702001</c:v>
                </c:pt>
                <c:pt idx="8">
                  <c:v>42.752204656600902</c:v>
                </c:pt>
                <c:pt idx="9">
                  <c:v>225.48426508903501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AB-4D20-99CF-02E4AB7E1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083560"/>
        <c:axId val="415086840"/>
      </c:scatterChart>
      <c:valAx>
        <c:axId val="415083560"/>
        <c:scaling>
          <c:orientation val="minMax"/>
          <c:max val="2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086840"/>
        <c:crosses val="autoZero"/>
        <c:crossBetween val="midCat"/>
        <c:majorUnit val="20"/>
      </c:valAx>
      <c:valAx>
        <c:axId val="415086840"/>
        <c:scaling>
          <c:orientation val="minMax"/>
          <c:max val="2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08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'Tempi di esecuzione'!$C$28</c:f>
              <c:strCache>
                <c:ptCount val="1"/>
                <c:pt idx="0">
                  <c:v>Multi-start parallelo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'Tempi di esecuzione'!$D$27:$M$27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esecuzione'!$D$28:$M$28</c:f>
              <c:numCache>
                <c:formatCode>General</c:formatCode>
                <c:ptCount val="10"/>
                <c:pt idx="0">
                  <c:v>2.28688144683837</c:v>
                </c:pt>
                <c:pt idx="1">
                  <c:v>2.78626537322998</c:v>
                </c:pt>
                <c:pt idx="2">
                  <c:v>4.0907063484191797</c:v>
                </c:pt>
                <c:pt idx="3">
                  <c:v>5.7436792850494296</c:v>
                </c:pt>
                <c:pt idx="4">
                  <c:v>7.8358020782470703</c:v>
                </c:pt>
                <c:pt idx="5">
                  <c:v>11.2131402492523</c:v>
                </c:pt>
                <c:pt idx="6">
                  <c:v>19.3065087795257</c:v>
                </c:pt>
                <c:pt idx="7">
                  <c:v>55.5638298988342</c:v>
                </c:pt>
                <c:pt idx="8">
                  <c:v>94.502176523208604</c:v>
                </c:pt>
                <c:pt idx="9">
                  <c:v>455.93520212173399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4F-4069-91DF-E8F4AA64D7E1}"/>
            </c:ext>
          </c:extLst>
        </c:ser>
        <c:ser>
          <c:idx val="1"/>
          <c:order val="1"/>
          <c:tx>
            <c:strRef>
              <c:f>'Tempi di esecuzione'!$C$29</c:f>
              <c:strCache>
                <c:ptCount val="1"/>
                <c:pt idx="0">
                  <c:v>Optimized sequenziale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'Tempi di esecuzione'!$D$27:$M$27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esecuzione'!$D$29:$M$29</c:f>
              <c:numCache>
                <c:formatCode>General</c:formatCode>
                <c:ptCount val="10"/>
                <c:pt idx="0">
                  <c:v>1.818382263183592</c:v>
                </c:pt>
                <c:pt idx="1">
                  <c:v>5.5515956878662083</c:v>
                </c:pt>
                <c:pt idx="2">
                  <c:v>10.43657684326168</c:v>
                </c:pt>
                <c:pt idx="3">
                  <c:v>12.679130554199199</c:v>
                </c:pt>
                <c:pt idx="4">
                  <c:v>28.67399787902832</c:v>
                </c:pt>
                <c:pt idx="5">
                  <c:v>32.211788177490163</c:v>
                </c:pt>
                <c:pt idx="6">
                  <c:v>65.009204864501925</c:v>
                </c:pt>
                <c:pt idx="7">
                  <c:v>190.19759178161601</c:v>
                </c:pt>
                <c:pt idx="8">
                  <c:v>342.01763725280722</c:v>
                </c:pt>
                <c:pt idx="9">
                  <c:v>1803.87412071228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4F-4069-91DF-E8F4AA64D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361504"/>
        <c:axId val="541360192"/>
      </c:scatterChart>
      <c:valAx>
        <c:axId val="54136150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360192"/>
        <c:crosses val="autoZero"/>
        <c:crossBetween val="midCat"/>
        <c:majorUnit val="20"/>
      </c:valAx>
      <c:valAx>
        <c:axId val="54136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361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C9A49-13A3-407A-AEF3-C90E63FE339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EA447-7C45-4B92-AF4D-6BFDE7C61144}">
      <dgm:prSet/>
      <dgm:spPr/>
      <dgm:t>
        <a:bodyPr/>
        <a:lstStyle/>
        <a:p>
          <a:r>
            <a:rPr lang="it-IT"/>
            <a:t>Descrizione del problema</a:t>
          </a:r>
          <a:endParaRPr lang="en-US"/>
        </a:p>
      </dgm:t>
    </dgm:pt>
    <dgm:pt modelId="{ED028670-E028-45F2-A1A7-4939950049C7}" type="parTrans" cxnId="{13F44A1D-6235-4864-9775-5DC8B2F16322}">
      <dgm:prSet/>
      <dgm:spPr/>
      <dgm:t>
        <a:bodyPr/>
        <a:lstStyle/>
        <a:p>
          <a:endParaRPr lang="en-US"/>
        </a:p>
      </dgm:t>
    </dgm:pt>
    <dgm:pt modelId="{C4EBB1CC-9D77-428A-81D3-3E87B972556B}" type="sibTrans" cxnId="{13F44A1D-6235-4864-9775-5DC8B2F16322}">
      <dgm:prSet/>
      <dgm:spPr/>
      <dgm:t>
        <a:bodyPr/>
        <a:lstStyle/>
        <a:p>
          <a:endParaRPr lang="en-US"/>
        </a:p>
      </dgm:t>
    </dgm:pt>
    <dgm:pt modelId="{86F5D10E-C05E-496A-A7F9-7D9D2F02BE9E}">
      <dgm:prSet/>
      <dgm:spPr/>
      <dgm:t>
        <a:bodyPr/>
        <a:lstStyle/>
        <a:p>
          <a:r>
            <a:rPr lang="it-IT" dirty="0"/>
            <a:t>Algoritmo di </a:t>
          </a:r>
          <a:r>
            <a:rPr lang="it-IT" dirty="0" err="1"/>
            <a:t>local</a:t>
          </a:r>
          <a:r>
            <a:rPr lang="it-IT" dirty="0"/>
            <a:t> </a:t>
          </a:r>
          <a:r>
            <a:rPr lang="it-IT" dirty="0" err="1"/>
            <a:t>search</a:t>
          </a:r>
          <a:endParaRPr lang="en-US" dirty="0"/>
        </a:p>
      </dgm:t>
    </dgm:pt>
    <dgm:pt modelId="{F84F2959-B697-44DE-92D5-04DF944761D2}" type="parTrans" cxnId="{9A3B21E9-E6A9-4A03-8843-4A86C1A72AC1}">
      <dgm:prSet/>
      <dgm:spPr/>
      <dgm:t>
        <a:bodyPr/>
        <a:lstStyle/>
        <a:p>
          <a:endParaRPr lang="en-US"/>
        </a:p>
      </dgm:t>
    </dgm:pt>
    <dgm:pt modelId="{AD87A1A9-85B2-490A-A967-C377C2FA942B}" type="sibTrans" cxnId="{9A3B21E9-E6A9-4A03-8843-4A86C1A72AC1}">
      <dgm:prSet/>
      <dgm:spPr/>
      <dgm:t>
        <a:bodyPr/>
        <a:lstStyle/>
        <a:p>
          <a:endParaRPr lang="en-US"/>
        </a:p>
      </dgm:t>
    </dgm:pt>
    <dgm:pt modelId="{7C2239BB-6BB7-4B81-A76E-85FE3B4153E0}">
      <dgm:prSet/>
      <dgm:spPr/>
      <dgm:t>
        <a:bodyPr/>
        <a:lstStyle/>
        <a:p>
          <a:r>
            <a:rPr lang="it-IT" dirty="0"/>
            <a:t>Miglioramento dell’algoritmo di base</a:t>
          </a:r>
          <a:endParaRPr lang="en-US" dirty="0"/>
        </a:p>
      </dgm:t>
    </dgm:pt>
    <dgm:pt modelId="{F95674A3-54E1-437F-B92B-1BDDD795FCA1}" type="parTrans" cxnId="{5F998DBB-46AC-48AD-A675-236E267556F1}">
      <dgm:prSet/>
      <dgm:spPr/>
      <dgm:t>
        <a:bodyPr/>
        <a:lstStyle/>
        <a:p>
          <a:endParaRPr lang="en-US"/>
        </a:p>
      </dgm:t>
    </dgm:pt>
    <dgm:pt modelId="{D845250D-F3A5-4E03-99AB-5EC675FDF24D}" type="sibTrans" cxnId="{5F998DBB-46AC-48AD-A675-236E267556F1}">
      <dgm:prSet/>
      <dgm:spPr/>
      <dgm:t>
        <a:bodyPr/>
        <a:lstStyle/>
        <a:p>
          <a:endParaRPr lang="en-US"/>
        </a:p>
      </dgm:t>
    </dgm:pt>
    <dgm:pt modelId="{FBC50DE1-37C8-45B9-8B57-8C0898A8F621}">
      <dgm:prSet/>
      <dgm:spPr/>
      <dgm:t>
        <a:bodyPr/>
        <a:lstStyle/>
        <a:p>
          <a:r>
            <a:rPr lang="it-IT"/>
            <a:t>Multi-start</a:t>
          </a:r>
          <a:endParaRPr lang="en-US"/>
        </a:p>
      </dgm:t>
    </dgm:pt>
    <dgm:pt modelId="{EEFDE8D8-2BC8-4260-9976-F8769A4026CB}" type="parTrans" cxnId="{5B1AA4C7-E3FD-4389-8070-565FF1E4362A}">
      <dgm:prSet/>
      <dgm:spPr/>
      <dgm:t>
        <a:bodyPr/>
        <a:lstStyle/>
        <a:p>
          <a:endParaRPr lang="en-US"/>
        </a:p>
      </dgm:t>
    </dgm:pt>
    <dgm:pt modelId="{C787C4CE-9A7B-4326-88A3-5491BBDF22ED}" type="sibTrans" cxnId="{5B1AA4C7-E3FD-4389-8070-565FF1E4362A}">
      <dgm:prSet/>
      <dgm:spPr/>
      <dgm:t>
        <a:bodyPr/>
        <a:lstStyle/>
        <a:p>
          <a:endParaRPr lang="en-US"/>
        </a:p>
      </dgm:t>
    </dgm:pt>
    <dgm:pt modelId="{D855148E-BD79-4589-BEAF-9CAAEA4FBE65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84990453-1E6A-48EC-A371-2850F3F79BFF}" type="sibTrans" cxnId="{B4F7D6CF-10BF-4694-89D9-68F2439F5870}">
      <dgm:prSet/>
      <dgm:spPr/>
      <dgm:t>
        <a:bodyPr/>
        <a:lstStyle/>
        <a:p>
          <a:endParaRPr lang="en-US"/>
        </a:p>
      </dgm:t>
    </dgm:pt>
    <dgm:pt modelId="{F4DAA316-EBC2-4F8E-B11B-56DA46E1E32A}" type="parTrans" cxnId="{B4F7D6CF-10BF-4694-89D9-68F2439F5870}">
      <dgm:prSet/>
      <dgm:spPr/>
      <dgm:t>
        <a:bodyPr/>
        <a:lstStyle/>
        <a:p>
          <a:endParaRPr lang="en-US"/>
        </a:p>
      </dgm:t>
    </dgm:pt>
    <dgm:pt modelId="{84C0F2DF-761D-4EBE-88DC-8F69423AE002}" type="pres">
      <dgm:prSet presAssocID="{12EC9A49-13A3-407A-AEF3-C90E63FE339E}" presName="linear" presStyleCnt="0">
        <dgm:presLayoutVars>
          <dgm:dir/>
          <dgm:animLvl val="lvl"/>
          <dgm:resizeHandles val="exact"/>
        </dgm:presLayoutVars>
      </dgm:prSet>
      <dgm:spPr/>
    </dgm:pt>
    <dgm:pt modelId="{120DE43D-F448-4E23-9DC4-A8943451FC9D}" type="pres">
      <dgm:prSet presAssocID="{8EEEA447-7C45-4B92-AF4D-6BFDE7C61144}" presName="parentLin" presStyleCnt="0"/>
      <dgm:spPr/>
    </dgm:pt>
    <dgm:pt modelId="{E79CD0E5-BBAD-428B-B558-AEC8F70FE06D}" type="pres">
      <dgm:prSet presAssocID="{8EEEA447-7C45-4B92-AF4D-6BFDE7C61144}" presName="parentLeftMargin" presStyleLbl="node1" presStyleIdx="0" presStyleCnt="5"/>
      <dgm:spPr/>
    </dgm:pt>
    <dgm:pt modelId="{A384FC3C-6627-492F-8F76-5406B6946152}" type="pres">
      <dgm:prSet presAssocID="{8EEEA447-7C45-4B92-AF4D-6BFDE7C611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40818C-63DF-48BC-AC2B-13FC2F0575DD}" type="pres">
      <dgm:prSet presAssocID="{8EEEA447-7C45-4B92-AF4D-6BFDE7C61144}" presName="negativeSpace" presStyleCnt="0"/>
      <dgm:spPr/>
    </dgm:pt>
    <dgm:pt modelId="{7BCE6DE9-88CF-4F3E-8AAB-DD5F6E47E2CB}" type="pres">
      <dgm:prSet presAssocID="{8EEEA447-7C45-4B92-AF4D-6BFDE7C61144}" presName="childText" presStyleLbl="conFgAcc1" presStyleIdx="0" presStyleCnt="5">
        <dgm:presLayoutVars>
          <dgm:bulletEnabled val="1"/>
        </dgm:presLayoutVars>
      </dgm:prSet>
      <dgm:spPr/>
    </dgm:pt>
    <dgm:pt modelId="{0834D672-5B47-4098-81A9-F8BBE630E5D0}" type="pres">
      <dgm:prSet presAssocID="{C4EBB1CC-9D77-428A-81D3-3E87B972556B}" presName="spaceBetweenRectangles" presStyleCnt="0"/>
      <dgm:spPr/>
    </dgm:pt>
    <dgm:pt modelId="{5F0E1C74-A924-4D7F-B395-2E6417D1719A}" type="pres">
      <dgm:prSet presAssocID="{86F5D10E-C05E-496A-A7F9-7D9D2F02BE9E}" presName="parentLin" presStyleCnt="0"/>
      <dgm:spPr/>
    </dgm:pt>
    <dgm:pt modelId="{7FF58A01-A3BF-478F-9D7B-32F7B7A904F7}" type="pres">
      <dgm:prSet presAssocID="{86F5D10E-C05E-496A-A7F9-7D9D2F02BE9E}" presName="parentLeftMargin" presStyleLbl="node1" presStyleIdx="0" presStyleCnt="5"/>
      <dgm:spPr/>
    </dgm:pt>
    <dgm:pt modelId="{B9CCD50C-8C9D-4641-BA6D-E61A15861051}" type="pres">
      <dgm:prSet presAssocID="{86F5D10E-C05E-496A-A7F9-7D9D2F02BE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80D225-D503-431A-816B-30232AD0F7D0}" type="pres">
      <dgm:prSet presAssocID="{86F5D10E-C05E-496A-A7F9-7D9D2F02BE9E}" presName="negativeSpace" presStyleCnt="0"/>
      <dgm:spPr/>
    </dgm:pt>
    <dgm:pt modelId="{127AFBEA-314D-4AA1-9190-38C0C96397BB}" type="pres">
      <dgm:prSet presAssocID="{86F5D10E-C05E-496A-A7F9-7D9D2F02BE9E}" presName="childText" presStyleLbl="conFgAcc1" presStyleIdx="1" presStyleCnt="5">
        <dgm:presLayoutVars>
          <dgm:bulletEnabled val="1"/>
        </dgm:presLayoutVars>
      </dgm:prSet>
      <dgm:spPr/>
    </dgm:pt>
    <dgm:pt modelId="{125EBFBD-80DC-4368-B390-D8708CE97447}" type="pres">
      <dgm:prSet presAssocID="{AD87A1A9-85B2-490A-A967-C377C2FA942B}" presName="spaceBetweenRectangles" presStyleCnt="0"/>
      <dgm:spPr/>
    </dgm:pt>
    <dgm:pt modelId="{6F4A5F68-E146-488D-A585-6E8C2156C9C2}" type="pres">
      <dgm:prSet presAssocID="{7C2239BB-6BB7-4B81-A76E-85FE3B4153E0}" presName="parentLin" presStyleCnt="0"/>
      <dgm:spPr/>
    </dgm:pt>
    <dgm:pt modelId="{95CC1361-85AB-45C1-AF99-BD0133B68E28}" type="pres">
      <dgm:prSet presAssocID="{7C2239BB-6BB7-4B81-A76E-85FE3B4153E0}" presName="parentLeftMargin" presStyleLbl="node1" presStyleIdx="1" presStyleCnt="5"/>
      <dgm:spPr/>
    </dgm:pt>
    <dgm:pt modelId="{B3AF6246-0536-4121-8DF3-FF0AC0FEF7F6}" type="pres">
      <dgm:prSet presAssocID="{7C2239BB-6BB7-4B81-A76E-85FE3B4153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DC066D-52CF-48FA-92A6-345BA13154B8}" type="pres">
      <dgm:prSet presAssocID="{7C2239BB-6BB7-4B81-A76E-85FE3B4153E0}" presName="negativeSpace" presStyleCnt="0"/>
      <dgm:spPr/>
    </dgm:pt>
    <dgm:pt modelId="{23EB5FD6-3005-466C-A915-5E19B2D53431}" type="pres">
      <dgm:prSet presAssocID="{7C2239BB-6BB7-4B81-A76E-85FE3B4153E0}" presName="childText" presStyleLbl="conFgAcc1" presStyleIdx="2" presStyleCnt="5">
        <dgm:presLayoutVars>
          <dgm:bulletEnabled val="1"/>
        </dgm:presLayoutVars>
      </dgm:prSet>
      <dgm:spPr/>
    </dgm:pt>
    <dgm:pt modelId="{54B08275-8A6D-42A2-90D5-ED3BAFB2D172}" type="pres">
      <dgm:prSet presAssocID="{D845250D-F3A5-4E03-99AB-5EC675FDF24D}" presName="spaceBetweenRectangles" presStyleCnt="0"/>
      <dgm:spPr/>
    </dgm:pt>
    <dgm:pt modelId="{A204D370-EA1C-44F2-93B7-180F6D0D0F37}" type="pres">
      <dgm:prSet presAssocID="{FBC50DE1-37C8-45B9-8B57-8C0898A8F621}" presName="parentLin" presStyleCnt="0"/>
      <dgm:spPr/>
    </dgm:pt>
    <dgm:pt modelId="{7AE48CE2-D4A6-457F-875F-AF4B9BEF3995}" type="pres">
      <dgm:prSet presAssocID="{FBC50DE1-37C8-45B9-8B57-8C0898A8F621}" presName="parentLeftMargin" presStyleLbl="node1" presStyleIdx="2" presStyleCnt="5"/>
      <dgm:spPr/>
    </dgm:pt>
    <dgm:pt modelId="{4941C28A-B265-4DB7-8AD0-03E96148BDA5}" type="pres">
      <dgm:prSet presAssocID="{FBC50DE1-37C8-45B9-8B57-8C0898A8F6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6620A5-DC54-4711-B137-20A680C31EED}" type="pres">
      <dgm:prSet presAssocID="{FBC50DE1-37C8-45B9-8B57-8C0898A8F621}" presName="negativeSpace" presStyleCnt="0"/>
      <dgm:spPr/>
    </dgm:pt>
    <dgm:pt modelId="{1395C905-3B3B-4400-BF8F-C86D98C42516}" type="pres">
      <dgm:prSet presAssocID="{FBC50DE1-37C8-45B9-8B57-8C0898A8F621}" presName="childText" presStyleLbl="conFgAcc1" presStyleIdx="3" presStyleCnt="5">
        <dgm:presLayoutVars>
          <dgm:bulletEnabled val="1"/>
        </dgm:presLayoutVars>
      </dgm:prSet>
      <dgm:spPr/>
    </dgm:pt>
    <dgm:pt modelId="{097FBEDE-3345-45B6-BF3D-FB7DEC9DAD60}" type="pres">
      <dgm:prSet presAssocID="{C787C4CE-9A7B-4326-88A3-5491BBDF22ED}" presName="spaceBetweenRectangles" presStyleCnt="0"/>
      <dgm:spPr/>
    </dgm:pt>
    <dgm:pt modelId="{28F2BF5F-8FE5-451C-B62E-386D92F233A7}" type="pres">
      <dgm:prSet presAssocID="{D855148E-BD79-4589-BEAF-9CAAEA4FBE65}" presName="parentLin" presStyleCnt="0"/>
      <dgm:spPr/>
    </dgm:pt>
    <dgm:pt modelId="{812C3CB7-DF9F-45C2-88D7-762D361E5E3E}" type="pres">
      <dgm:prSet presAssocID="{D855148E-BD79-4589-BEAF-9CAAEA4FBE65}" presName="parentLeftMargin" presStyleLbl="node1" presStyleIdx="3" presStyleCnt="5"/>
      <dgm:spPr/>
    </dgm:pt>
    <dgm:pt modelId="{4160DD9E-74BE-479D-975F-6611C95BD0CC}" type="pres">
      <dgm:prSet presAssocID="{D855148E-BD79-4589-BEAF-9CAAEA4FBE6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C37AF84-0F4D-43D6-BAFC-407CC922826B}" type="pres">
      <dgm:prSet presAssocID="{D855148E-BD79-4589-BEAF-9CAAEA4FBE65}" presName="negativeSpace" presStyleCnt="0"/>
      <dgm:spPr/>
    </dgm:pt>
    <dgm:pt modelId="{367C692B-4BC0-45DF-847B-D43B395AB723}" type="pres">
      <dgm:prSet presAssocID="{D855148E-BD79-4589-BEAF-9CAAEA4FBE6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3F44A1D-6235-4864-9775-5DC8B2F16322}" srcId="{12EC9A49-13A3-407A-AEF3-C90E63FE339E}" destId="{8EEEA447-7C45-4B92-AF4D-6BFDE7C61144}" srcOrd="0" destOrd="0" parTransId="{ED028670-E028-45F2-A1A7-4939950049C7}" sibTransId="{C4EBB1CC-9D77-428A-81D3-3E87B972556B}"/>
    <dgm:cxn modelId="{0DC78622-5733-4F78-A570-35E44AD3E50E}" type="presOf" srcId="{8EEEA447-7C45-4B92-AF4D-6BFDE7C61144}" destId="{A384FC3C-6627-492F-8F76-5406B6946152}" srcOrd="1" destOrd="0" presId="urn:microsoft.com/office/officeart/2005/8/layout/list1"/>
    <dgm:cxn modelId="{E0F5153B-EEF3-4C4C-9643-D2A2C86E0ED4}" type="presOf" srcId="{12EC9A49-13A3-407A-AEF3-C90E63FE339E}" destId="{84C0F2DF-761D-4EBE-88DC-8F69423AE002}" srcOrd="0" destOrd="0" presId="urn:microsoft.com/office/officeart/2005/8/layout/list1"/>
    <dgm:cxn modelId="{9034B35B-9336-4AD4-8737-24243803AE10}" type="presOf" srcId="{D855148E-BD79-4589-BEAF-9CAAEA4FBE65}" destId="{812C3CB7-DF9F-45C2-88D7-762D361E5E3E}" srcOrd="0" destOrd="0" presId="urn:microsoft.com/office/officeart/2005/8/layout/list1"/>
    <dgm:cxn modelId="{C24DCD57-D26F-4C68-8095-2C34E2DED745}" type="presOf" srcId="{D855148E-BD79-4589-BEAF-9CAAEA4FBE65}" destId="{4160DD9E-74BE-479D-975F-6611C95BD0CC}" srcOrd="1" destOrd="0" presId="urn:microsoft.com/office/officeart/2005/8/layout/list1"/>
    <dgm:cxn modelId="{442D77AC-20A0-42B0-9965-331E4EE3AAAE}" type="presOf" srcId="{FBC50DE1-37C8-45B9-8B57-8C0898A8F621}" destId="{4941C28A-B265-4DB7-8AD0-03E96148BDA5}" srcOrd="1" destOrd="0" presId="urn:microsoft.com/office/officeart/2005/8/layout/list1"/>
    <dgm:cxn modelId="{5F998DBB-46AC-48AD-A675-236E267556F1}" srcId="{12EC9A49-13A3-407A-AEF3-C90E63FE339E}" destId="{7C2239BB-6BB7-4B81-A76E-85FE3B4153E0}" srcOrd="2" destOrd="0" parTransId="{F95674A3-54E1-437F-B92B-1BDDD795FCA1}" sibTransId="{D845250D-F3A5-4E03-99AB-5EC675FDF24D}"/>
    <dgm:cxn modelId="{726403C2-BED6-4CB8-8368-6B3E3FFE8F3C}" type="presOf" srcId="{7C2239BB-6BB7-4B81-A76E-85FE3B4153E0}" destId="{B3AF6246-0536-4121-8DF3-FF0AC0FEF7F6}" srcOrd="1" destOrd="0" presId="urn:microsoft.com/office/officeart/2005/8/layout/list1"/>
    <dgm:cxn modelId="{5B1AA4C7-E3FD-4389-8070-565FF1E4362A}" srcId="{12EC9A49-13A3-407A-AEF3-C90E63FE339E}" destId="{FBC50DE1-37C8-45B9-8B57-8C0898A8F621}" srcOrd="3" destOrd="0" parTransId="{EEFDE8D8-2BC8-4260-9976-F8769A4026CB}" sibTransId="{C787C4CE-9A7B-4326-88A3-5491BBDF22ED}"/>
    <dgm:cxn modelId="{0B2ED3C8-6D83-4C4C-9485-029B60AF9DED}" type="presOf" srcId="{7C2239BB-6BB7-4B81-A76E-85FE3B4153E0}" destId="{95CC1361-85AB-45C1-AF99-BD0133B68E28}" srcOrd="0" destOrd="0" presId="urn:microsoft.com/office/officeart/2005/8/layout/list1"/>
    <dgm:cxn modelId="{B4F7D6CF-10BF-4694-89D9-68F2439F5870}" srcId="{12EC9A49-13A3-407A-AEF3-C90E63FE339E}" destId="{D855148E-BD79-4589-BEAF-9CAAEA4FBE65}" srcOrd="4" destOrd="0" parTransId="{F4DAA316-EBC2-4F8E-B11B-56DA46E1E32A}" sibTransId="{84990453-1E6A-48EC-A371-2850F3F79BFF}"/>
    <dgm:cxn modelId="{7247DADE-0530-4734-B2AB-72EA93EB61B0}" type="presOf" srcId="{86F5D10E-C05E-496A-A7F9-7D9D2F02BE9E}" destId="{B9CCD50C-8C9D-4641-BA6D-E61A15861051}" srcOrd="1" destOrd="0" presId="urn:microsoft.com/office/officeart/2005/8/layout/list1"/>
    <dgm:cxn modelId="{16E909E4-DAA6-4329-B9C9-1470A6B8EB31}" type="presOf" srcId="{FBC50DE1-37C8-45B9-8B57-8C0898A8F621}" destId="{7AE48CE2-D4A6-457F-875F-AF4B9BEF3995}" srcOrd="0" destOrd="0" presId="urn:microsoft.com/office/officeart/2005/8/layout/list1"/>
    <dgm:cxn modelId="{9A3B21E9-E6A9-4A03-8843-4A86C1A72AC1}" srcId="{12EC9A49-13A3-407A-AEF3-C90E63FE339E}" destId="{86F5D10E-C05E-496A-A7F9-7D9D2F02BE9E}" srcOrd="1" destOrd="0" parTransId="{F84F2959-B697-44DE-92D5-04DF944761D2}" sibTransId="{AD87A1A9-85B2-490A-A967-C377C2FA942B}"/>
    <dgm:cxn modelId="{3D62E2EC-2D2F-43AF-A316-8992AFA66275}" type="presOf" srcId="{8EEEA447-7C45-4B92-AF4D-6BFDE7C61144}" destId="{E79CD0E5-BBAD-428B-B558-AEC8F70FE06D}" srcOrd="0" destOrd="0" presId="urn:microsoft.com/office/officeart/2005/8/layout/list1"/>
    <dgm:cxn modelId="{540A7BF7-2AA2-4425-B674-0D0C327E2A8E}" type="presOf" srcId="{86F5D10E-C05E-496A-A7F9-7D9D2F02BE9E}" destId="{7FF58A01-A3BF-478F-9D7B-32F7B7A904F7}" srcOrd="0" destOrd="0" presId="urn:microsoft.com/office/officeart/2005/8/layout/list1"/>
    <dgm:cxn modelId="{AF8F2980-DF52-4034-88C9-DFE8ED66F069}" type="presParOf" srcId="{84C0F2DF-761D-4EBE-88DC-8F69423AE002}" destId="{120DE43D-F448-4E23-9DC4-A8943451FC9D}" srcOrd="0" destOrd="0" presId="urn:microsoft.com/office/officeart/2005/8/layout/list1"/>
    <dgm:cxn modelId="{233C108D-266F-413D-A2AD-EEF87739A4C9}" type="presParOf" srcId="{120DE43D-F448-4E23-9DC4-A8943451FC9D}" destId="{E79CD0E5-BBAD-428B-B558-AEC8F70FE06D}" srcOrd="0" destOrd="0" presId="urn:microsoft.com/office/officeart/2005/8/layout/list1"/>
    <dgm:cxn modelId="{BE8A3B09-9BA6-4251-B49D-99BFFF3DDDC6}" type="presParOf" srcId="{120DE43D-F448-4E23-9DC4-A8943451FC9D}" destId="{A384FC3C-6627-492F-8F76-5406B6946152}" srcOrd="1" destOrd="0" presId="urn:microsoft.com/office/officeart/2005/8/layout/list1"/>
    <dgm:cxn modelId="{B14D472E-760E-492A-9874-656B522EA7EA}" type="presParOf" srcId="{84C0F2DF-761D-4EBE-88DC-8F69423AE002}" destId="{6940818C-63DF-48BC-AC2B-13FC2F0575DD}" srcOrd="1" destOrd="0" presId="urn:microsoft.com/office/officeart/2005/8/layout/list1"/>
    <dgm:cxn modelId="{84C2D7A6-D02C-4B3E-BA66-B43199B4DEA4}" type="presParOf" srcId="{84C0F2DF-761D-4EBE-88DC-8F69423AE002}" destId="{7BCE6DE9-88CF-4F3E-8AAB-DD5F6E47E2CB}" srcOrd="2" destOrd="0" presId="urn:microsoft.com/office/officeart/2005/8/layout/list1"/>
    <dgm:cxn modelId="{ED12B6CE-08AB-476F-B20B-4D448CB4D888}" type="presParOf" srcId="{84C0F2DF-761D-4EBE-88DC-8F69423AE002}" destId="{0834D672-5B47-4098-81A9-F8BBE630E5D0}" srcOrd="3" destOrd="0" presId="urn:microsoft.com/office/officeart/2005/8/layout/list1"/>
    <dgm:cxn modelId="{F49A4482-78E7-4E6E-A33B-C0FA4E1D2C10}" type="presParOf" srcId="{84C0F2DF-761D-4EBE-88DC-8F69423AE002}" destId="{5F0E1C74-A924-4D7F-B395-2E6417D1719A}" srcOrd="4" destOrd="0" presId="urn:microsoft.com/office/officeart/2005/8/layout/list1"/>
    <dgm:cxn modelId="{567E1D74-B995-445C-A78F-9239CB9188CC}" type="presParOf" srcId="{5F0E1C74-A924-4D7F-B395-2E6417D1719A}" destId="{7FF58A01-A3BF-478F-9D7B-32F7B7A904F7}" srcOrd="0" destOrd="0" presId="urn:microsoft.com/office/officeart/2005/8/layout/list1"/>
    <dgm:cxn modelId="{CDE23FEF-E11B-48E2-AF6E-E322A498B6F8}" type="presParOf" srcId="{5F0E1C74-A924-4D7F-B395-2E6417D1719A}" destId="{B9CCD50C-8C9D-4641-BA6D-E61A15861051}" srcOrd="1" destOrd="0" presId="urn:microsoft.com/office/officeart/2005/8/layout/list1"/>
    <dgm:cxn modelId="{D4D1E9F8-E488-4A19-88D0-6C2F1BC84D81}" type="presParOf" srcId="{84C0F2DF-761D-4EBE-88DC-8F69423AE002}" destId="{0580D225-D503-431A-816B-30232AD0F7D0}" srcOrd="5" destOrd="0" presId="urn:microsoft.com/office/officeart/2005/8/layout/list1"/>
    <dgm:cxn modelId="{5A054193-5D13-432D-A894-0CEFA56F6CFF}" type="presParOf" srcId="{84C0F2DF-761D-4EBE-88DC-8F69423AE002}" destId="{127AFBEA-314D-4AA1-9190-38C0C96397BB}" srcOrd="6" destOrd="0" presId="urn:microsoft.com/office/officeart/2005/8/layout/list1"/>
    <dgm:cxn modelId="{0982A9A4-1E3F-40F1-9BC3-1DABF0B17481}" type="presParOf" srcId="{84C0F2DF-761D-4EBE-88DC-8F69423AE002}" destId="{125EBFBD-80DC-4368-B390-D8708CE97447}" srcOrd="7" destOrd="0" presId="urn:microsoft.com/office/officeart/2005/8/layout/list1"/>
    <dgm:cxn modelId="{1CFFFF5F-9FFA-47CB-A57E-AAC5F5CBA0A5}" type="presParOf" srcId="{84C0F2DF-761D-4EBE-88DC-8F69423AE002}" destId="{6F4A5F68-E146-488D-A585-6E8C2156C9C2}" srcOrd="8" destOrd="0" presId="urn:microsoft.com/office/officeart/2005/8/layout/list1"/>
    <dgm:cxn modelId="{9FBC9F30-A48F-4D16-AB0C-4C80D82A3FFB}" type="presParOf" srcId="{6F4A5F68-E146-488D-A585-6E8C2156C9C2}" destId="{95CC1361-85AB-45C1-AF99-BD0133B68E28}" srcOrd="0" destOrd="0" presId="urn:microsoft.com/office/officeart/2005/8/layout/list1"/>
    <dgm:cxn modelId="{263CB3A3-74DC-43D1-8D81-899CE4F54619}" type="presParOf" srcId="{6F4A5F68-E146-488D-A585-6E8C2156C9C2}" destId="{B3AF6246-0536-4121-8DF3-FF0AC0FEF7F6}" srcOrd="1" destOrd="0" presId="urn:microsoft.com/office/officeart/2005/8/layout/list1"/>
    <dgm:cxn modelId="{2CBA08D5-83F9-433E-BB6B-4F90C3B930F6}" type="presParOf" srcId="{84C0F2DF-761D-4EBE-88DC-8F69423AE002}" destId="{20DC066D-52CF-48FA-92A6-345BA13154B8}" srcOrd="9" destOrd="0" presId="urn:microsoft.com/office/officeart/2005/8/layout/list1"/>
    <dgm:cxn modelId="{CF3815F1-3C82-44CC-879F-FF1AB21D1F7D}" type="presParOf" srcId="{84C0F2DF-761D-4EBE-88DC-8F69423AE002}" destId="{23EB5FD6-3005-466C-A915-5E19B2D53431}" srcOrd="10" destOrd="0" presId="urn:microsoft.com/office/officeart/2005/8/layout/list1"/>
    <dgm:cxn modelId="{329358CD-1A36-4B1E-9188-FB7C39D6B56C}" type="presParOf" srcId="{84C0F2DF-761D-4EBE-88DC-8F69423AE002}" destId="{54B08275-8A6D-42A2-90D5-ED3BAFB2D172}" srcOrd="11" destOrd="0" presId="urn:microsoft.com/office/officeart/2005/8/layout/list1"/>
    <dgm:cxn modelId="{0B38C055-6FF6-4165-B8D8-487C987588F5}" type="presParOf" srcId="{84C0F2DF-761D-4EBE-88DC-8F69423AE002}" destId="{A204D370-EA1C-44F2-93B7-180F6D0D0F37}" srcOrd="12" destOrd="0" presId="urn:microsoft.com/office/officeart/2005/8/layout/list1"/>
    <dgm:cxn modelId="{738159CB-A88D-4A7F-AEA0-2392D05A4F93}" type="presParOf" srcId="{A204D370-EA1C-44F2-93B7-180F6D0D0F37}" destId="{7AE48CE2-D4A6-457F-875F-AF4B9BEF3995}" srcOrd="0" destOrd="0" presId="urn:microsoft.com/office/officeart/2005/8/layout/list1"/>
    <dgm:cxn modelId="{23525E72-3E03-4953-9B85-3452B0323DDC}" type="presParOf" srcId="{A204D370-EA1C-44F2-93B7-180F6D0D0F37}" destId="{4941C28A-B265-4DB7-8AD0-03E96148BDA5}" srcOrd="1" destOrd="0" presId="urn:microsoft.com/office/officeart/2005/8/layout/list1"/>
    <dgm:cxn modelId="{123B1BE6-D896-4038-A915-AC78289A8D10}" type="presParOf" srcId="{84C0F2DF-761D-4EBE-88DC-8F69423AE002}" destId="{476620A5-DC54-4711-B137-20A680C31EED}" srcOrd="13" destOrd="0" presId="urn:microsoft.com/office/officeart/2005/8/layout/list1"/>
    <dgm:cxn modelId="{7FCF5127-3319-49FF-8077-A4B5810C26F5}" type="presParOf" srcId="{84C0F2DF-761D-4EBE-88DC-8F69423AE002}" destId="{1395C905-3B3B-4400-BF8F-C86D98C42516}" srcOrd="14" destOrd="0" presId="urn:microsoft.com/office/officeart/2005/8/layout/list1"/>
    <dgm:cxn modelId="{AD7E4471-7305-45CF-ADF1-4F3D590843A7}" type="presParOf" srcId="{84C0F2DF-761D-4EBE-88DC-8F69423AE002}" destId="{097FBEDE-3345-45B6-BF3D-FB7DEC9DAD60}" srcOrd="15" destOrd="0" presId="urn:microsoft.com/office/officeart/2005/8/layout/list1"/>
    <dgm:cxn modelId="{82414345-C21B-4A96-AF85-3F23553362DF}" type="presParOf" srcId="{84C0F2DF-761D-4EBE-88DC-8F69423AE002}" destId="{28F2BF5F-8FE5-451C-B62E-386D92F233A7}" srcOrd="16" destOrd="0" presId="urn:microsoft.com/office/officeart/2005/8/layout/list1"/>
    <dgm:cxn modelId="{CEFEFFBB-D016-4E5C-B43E-929F90EE0FBC}" type="presParOf" srcId="{28F2BF5F-8FE5-451C-B62E-386D92F233A7}" destId="{812C3CB7-DF9F-45C2-88D7-762D361E5E3E}" srcOrd="0" destOrd="0" presId="urn:microsoft.com/office/officeart/2005/8/layout/list1"/>
    <dgm:cxn modelId="{71F49FB0-6184-4960-B91B-02AE872E61DF}" type="presParOf" srcId="{28F2BF5F-8FE5-451C-B62E-386D92F233A7}" destId="{4160DD9E-74BE-479D-975F-6611C95BD0CC}" srcOrd="1" destOrd="0" presId="urn:microsoft.com/office/officeart/2005/8/layout/list1"/>
    <dgm:cxn modelId="{61F16D16-4E07-41A4-B3BB-4119AC4052FD}" type="presParOf" srcId="{84C0F2DF-761D-4EBE-88DC-8F69423AE002}" destId="{6C37AF84-0F4D-43D6-BAFC-407CC922826B}" srcOrd="17" destOrd="0" presId="urn:microsoft.com/office/officeart/2005/8/layout/list1"/>
    <dgm:cxn modelId="{6176F999-B66D-4366-974D-463CB326A7F1}" type="presParOf" srcId="{84C0F2DF-761D-4EBE-88DC-8F69423AE002}" destId="{367C692B-4BC0-45DF-847B-D43B395AB72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A71FF-E165-4FC4-8CB8-A59F89588A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BA7B7-EB51-409F-A764-2952544F2C07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it-IT" sz="3600" dirty="0"/>
            <a:t>Approccio sequenziale lento e limitante</a:t>
          </a:r>
          <a:endParaRPr lang="en-US" sz="3600" dirty="0"/>
        </a:p>
      </dgm:t>
    </dgm:pt>
    <dgm:pt modelId="{B0ECD632-A545-428F-9314-1C26104B3406}" type="parTrans" cxnId="{EF213782-BD6F-485A-85D5-6E9BD0BB4B38}">
      <dgm:prSet/>
      <dgm:spPr/>
      <dgm:t>
        <a:bodyPr/>
        <a:lstStyle/>
        <a:p>
          <a:endParaRPr lang="en-US"/>
        </a:p>
      </dgm:t>
    </dgm:pt>
    <dgm:pt modelId="{743D52EC-8A6F-4CEA-9228-286B544A0074}" type="sibTrans" cxnId="{EF213782-BD6F-485A-85D5-6E9BD0BB4B38}">
      <dgm:prSet/>
      <dgm:spPr/>
      <dgm:t>
        <a:bodyPr/>
        <a:lstStyle/>
        <a:p>
          <a:endParaRPr lang="en-US"/>
        </a:p>
      </dgm:t>
    </dgm:pt>
    <dgm:pt modelId="{34FD930D-36EB-4B67-B06E-F07F6B09E316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it-IT" sz="3600" dirty="0"/>
            <a:t>Impossibilità di fare scale-out con interprete base dovuta al GIL</a:t>
          </a:r>
          <a:endParaRPr lang="en-US" sz="3600" dirty="0"/>
        </a:p>
      </dgm:t>
    </dgm:pt>
    <dgm:pt modelId="{9DE061C3-6F7C-4378-8E30-EDAA37C78245}" type="parTrans" cxnId="{FF50C83E-443B-42BB-95E5-616261A3BC83}">
      <dgm:prSet/>
      <dgm:spPr/>
      <dgm:t>
        <a:bodyPr/>
        <a:lstStyle/>
        <a:p>
          <a:endParaRPr lang="en-US"/>
        </a:p>
      </dgm:t>
    </dgm:pt>
    <dgm:pt modelId="{EC45C50C-F7F8-4848-B30F-C84734D22890}" type="sibTrans" cxnId="{FF50C83E-443B-42BB-95E5-616261A3BC83}">
      <dgm:prSet/>
      <dgm:spPr/>
      <dgm:t>
        <a:bodyPr/>
        <a:lstStyle/>
        <a:p>
          <a:endParaRPr lang="en-US"/>
        </a:p>
      </dgm:t>
    </dgm:pt>
    <dgm:pt modelId="{8C664829-E7E1-457A-9C1B-A73BACD11507}" type="pres">
      <dgm:prSet presAssocID="{FD2A71FF-E165-4FC4-8CB8-A59F89588A55}" presName="linear" presStyleCnt="0">
        <dgm:presLayoutVars>
          <dgm:animLvl val="lvl"/>
          <dgm:resizeHandles val="exact"/>
        </dgm:presLayoutVars>
      </dgm:prSet>
      <dgm:spPr/>
    </dgm:pt>
    <dgm:pt modelId="{97A6097E-D967-4735-9B4D-DB609449E819}" type="pres">
      <dgm:prSet presAssocID="{A46BA7B7-EB51-409F-A764-2952544F2C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8821C2-B02E-4606-8097-852D474DB38B}" type="pres">
      <dgm:prSet presAssocID="{743D52EC-8A6F-4CEA-9228-286B544A0074}" presName="spacer" presStyleCnt="0"/>
      <dgm:spPr/>
    </dgm:pt>
    <dgm:pt modelId="{68EFFF5C-9B95-42A3-9901-93FBC81FFBDC}" type="pres">
      <dgm:prSet presAssocID="{34FD930D-36EB-4B67-B06E-F07F6B09E316}" presName="parentText" presStyleLbl="node1" presStyleIdx="1" presStyleCnt="2" custLinFactNeighborY="65464">
        <dgm:presLayoutVars>
          <dgm:chMax val="0"/>
          <dgm:bulletEnabled val="1"/>
        </dgm:presLayoutVars>
      </dgm:prSet>
      <dgm:spPr/>
    </dgm:pt>
  </dgm:ptLst>
  <dgm:cxnLst>
    <dgm:cxn modelId="{A715502E-A1F6-4907-91B6-7153B299324A}" type="presOf" srcId="{A46BA7B7-EB51-409F-A764-2952544F2C07}" destId="{97A6097E-D967-4735-9B4D-DB609449E819}" srcOrd="0" destOrd="0" presId="urn:microsoft.com/office/officeart/2005/8/layout/vList2"/>
    <dgm:cxn modelId="{FF50C83E-443B-42BB-95E5-616261A3BC83}" srcId="{FD2A71FF-E165-4FC4-8CB8-A59F89588A55}" destId="{34FD930D-36EB-4B67-B06E-F07F6B09E316}" srcOrd="1" destOrd="0" parTransId="{9DE061C3-6F7C-4378-8E30-EDAA37C78245}" sibTransId="{EC45C50C-F7F8-4848-B30F-C84734D22890}"/>
    <dgm:cxn modelId="{EF213782-BD6F-485A-85D5-6E9BD0BB4B38}" srcId="{FD2A71FF-E165-4FC4-8CB8-A59F89588A55}" destId="{A46BA7B7-EB51-409F-A764-2952544F2C07}" srcOrd="0" destOrd="0" parTransId="{B0ECD632-A545-428F-9314-1C26104B3406}" sibTransId="{743D52EC-8A6F-4CEA-9228-286B544A0074}"/>
    <dgm:cxn modelId="{E7D3A4A4-C821-4341-9F7B-42015E2612DA}" type="presOf" srcId="{FD2A71FF-E165-4FC4-8CB8-A59F89588A55}" destId="{8C664829-E7E1-457A-9C1B-A73BACD11507}" srcOrd="0" destOrd="0" presId="urn:microsoft.com/office/officeart/2005/8/layout/vList2"/>
    <dgm:cxn modelId="{33FAC8F0-EB3A-4101-B488-5600DD21A15F}" type="presOf" srcId="{34FD930D-36EB-4B67-B06E-F07F6B09E316}" destId="{68EFFF5C-9B95-42A3-9901-93FBC81FFBDC}" srcOrd="0" destOrd="0" presId="urn:microsoft.com/office/officeart/2005/8/layout/vList2"/>
    <dgm:cxn modelId="{BE22238D-4F53-4827-B8CF-8FFCDAC4498A}" type="presParOf" srcId="{8C664829-E7E1-457A-9C1B-A73BACD11507}" destId="{97A6097E-D967-4735-9B4D-DB609449E819}" srcOrd="0" destOrd="0" presId="urn:microsoft.com/office/officeart/2005/8/layout/vList2"/>
    <dgm:cxn modelId="{CBD0A9F3-F7CB-4629-B8AC-1CEB74A8DFE6}" type="presParOf" srcId="{8C664829-E7E1-457A-9C1B-A73BACD11507}" destId="{928821C2-B02E-4606-8097-852D474DB38B}" srcOrd="1" destOrd="0" presId="urn:microsoft.com/office/officeart/2005/8/layout/vList2"/>
    <dgm:cxn modelId="{672B02B8-98BF-40EC-8FBF-9D6E6E3E2D3B}" type="presParOf" srcId="{8C664829-E7E1-457A-9C1B-A73BACD11507}" destId="{68EFFF5C-9B95-42A3-9901-93FBC81FFB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6DE9-88CF-4F3E-8AAB-DD5F6E47E2CB}">
      <dsp:nvSpPr>
        <dsp:cNvPr id="0" name=""/>
        <dsp:cNvSpPr/>
      </dsp:nvSpPr>
      <dsp:spPr>
        <a:xfrm>
          <a:off x="0" y="742175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4FC3C-6627-492F-8F76-5406B6946152}">
      <dsp:nvSpPr>
        <dsp:cNvPr id="0" name=""/>
        <dsp:cNvSpPr/>
      </dsp:nvSpPr>
      <dsp:spPr>
        <a:xfrm>
          <a:off x="318211" y="432215"/>
          <a:ext cx="445495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Descrizione del problema</a:t>
          </a:r>
          <a:endParaRPr lang="en-US" sz="2100" kern="1200"/>
        </a:p>
      </dsp:txBody>
      <dsp:txXfrm>
        <a:off x="348473" y="462477"/>
        <a:ext cx="4394432" cy="559396"/>
      </dsp:txXfrm>
    </dsp:sp>
    <dsp:sp modelId="{127AFBEA-314D-4AA1-9190-38C0C96397BB}">
      <dsp:nvSpPr>
        <dsp:cNvPr id="0" name=""/>
        <dsp:cNvSpPr/>
      </dsp:nvSpPr>
      <dsp:spPr>
        <a:xfrm>
          <a:off x="0" y="1694735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CD50C-8C9D-4641-BA6D-E61A15861051}">
      <dsp:nvSpPr>
        <dsp:cNvPr id="0" name=""/>
        <dsp:cNvSpPr/>
      </dsp:nvSpPr>
      <dsp:spPr>
        <a:xfrm>
          <a:off x="318211" y="1384775"/>
          <a:ext cx="4454956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Algoritmo di </a:t>
          </a:r>
          <a:r>
            <a:rPr lang="it-IT" sz="2100" kern="1200" dirty="0" err="1"/>
            <a:t>local</a:t>
          </a:r>
          <a:r>
            <a:rPr lang="it-IT" sz="2100" kern="1200" dirty="0"/>
            <a:t> </a:t>
          </a:r>
          <a:r>
            <a:rPr lang="it-IT" sz="2100" kern="1200" dirty="0" err="1"/>
            <a:t>search</a:t>
          </a:r>
          <a:endParaRPr lang="en-US" sz="2100" kern="1200" dirty="0"/>
        </a:p>
      </dsp:txBody>
      <dsp:txXfrm>
        <a:off x="348473" y="1415037"/>
        <a:ext cx="4394432" cy="559396"/>
      </dsp:txXfrm>
    </dsp:sp>
    <dsp:sp modelId="{23EB5FD6-3005-466C-A915-5E19B2D53431}">
      <dsp:nvSpPr>
        <dsp:cNvPr id="0" name=""/>
        <dsp:cNvSpPr/>
      </dsp:nvSpPr>
      <dsp:spPr>
        <a:xfrm>
          <a:off x="0" y="2647296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6246-0536-4121-8DF3-FF0AC0FEF7F6}">
      <dsp:nvSpPr>
        <dsp:cNvPr id="0" name=""/>
        <dsp:cNvSpPr/>
      </dsp:nvSpPr>
      <dsp:spPr>
        <a:xfrm>
          <a:off x="318211" y="2337335"/>
          <a:ext cx="4454956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Miglioramento dell’algoritmo di base</a:t>
          </a:r>
          <a:endParaRPr lang="en-US" sz="2100" kern="1200" dirty="0"/>
        </a:p>
      </dsp:txBody>
      <dsp:txXfrm>
        <a:off x="348473" y="2367597"/>
        <a:ext cx="4394432" cy="559396"/>
      </dsp:txXfrm>
    </dsp:sp>
    <dsp:sp modelId="{1395C905-3B3B-4400-BF8F-C86D98C42516}">
      <dsp:nvSpPr>
        <dsp:cNvPr id="0" name=""/>
        <dsp:cNvSpPr/>
      </dsp:nvSpPr>
      <dsp:spPr>
        <a:xfrm>
          <a:off x="0" y="3599856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1C28A-B265-4DB7-8AD0-03E96148BDA5}">
      <dsp:nvSpPr>
        <dsp:cNvPr id="0" name=""/>
        <dsp:cNvSpPr/>
      </dsp:nvSpPr>
      <dsp:spPr>
        <a:xfrm>
          <a:off x="318211" y="3289896"/>
          <a:ext cx="4454956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Multi-start</a:t>
          </a:r>
          <a:endParaRPr lang="en-US" sz="2100" kern="1200"/>
        </a:p>
      </dsp:txBody>
      <dsp:txXfrm>
        <a:off x="348473" y="3320158"/>
        <a:ext cx="4394432" cy="559396"/>
      </dsp:txXfrm>
    </dsp:sp>
    <dsp:sp modelId="{367C692B-4BC0-45DF-847B-D43B395AB723}">
      <dsp:nvSpPr>
        <dsp:cNvPr id="0" name=""/>
        <dsp:cNvSpPr/>
      </dsp:nvSpPr>
      <dsp:spPr>
        <a:xfrm>
          <a:off x="0" y="4552416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0DD9E-74BE-479D-975F-6611C95BD0CC}">
      <dsp:nvSpPr>
        <dsp:cNvPr id="0" name=""/>
        <dsp:cNvSpPr/>
      </dsp:nvSpPr>
      <dsp:spPr>
        <a:xfrm>
          <a:off x="318211" y="4242456"/>
          <a:ext cx="4454956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Conclusioni</a:t>
          </a:r>
          <a:endParaRPr lang="en-US" sz="2100" kern="1200"/>
        </a:p>
      </dsp:txBody>
      <dsp:txXfrm>
        <a:off x="348473" y="4272718"/>
        <a:ext cx="4394432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6097E-D967-4735-9B4D-DB609449E819}">
      <dsp:nvSpPr>
        <dsp:cNvPr id="0" name=""/>
        <dsp:cNvSpPr/>
      </dsp:nvSpPr>
      <dsp:spPr>
        <a:xfrm>
          <a:off x="0" y="158944"/>
          <a:ext cx="8192678" cy="1444949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Approccio sequenziale lento e limitante</a:t>
          </a:r>
          <a:endParaRPr lang="en-US" sz="3600" kern="1200" dirty="0"/>
        </a:p>
      </dsp:txBody>
      <dsp:txXfrm>
        <a:off x="70537" y="229481"/>
        <a:ext cx="8051604" cy="1303875"/>
      </dsp:txXfrm>
    </dsp:sp>
    <dsp:sp modelId="{68EFFF5C-9B95-42A3-9901-93FBC81FFBDC}">
      <dsp:nvSpPr>
        <dsp:cNvPr id="0" name=""/>
        <dsp:cNvSpPr/>
      </dsp:nvSpPr>
      <dsp:spPr>
        <a:xfrm>
          <a:off x="0" y="1913642"/>
          <a:ext cx="8192678" cy="1444949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Impossibilità di fare scale-out con interprete base dovuta al GIL</a:t>
          </a:r>
          <a:endParaRPr lang="en-US" sz="3600" kern="1200" dirty="0"/>
        </a:p>
      </dsp:txBody>
      <dsp:txXfrm>
        <a:off x="70537" y="1984179"/>
        <a:ext cx="8051604" cy="130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CF2B0-B49C-4ACF-BCE8-5C254497D04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62A8C-6054-45E9-A812-4D855EDE3D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0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2A8C-6054-45E9-A812-4D855EDE3D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2A8C-6054-45E9-A812-4D855EDE3D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5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2A8C-6054-45E9-A812-4D855EDE3D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8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7500C-A3DD-4F48-8CE1-87CA3E10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BC497D-66F5-4675-9FB8-42C7E721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7102-65D5-44C1-8A8C-1B0FCAED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071E7F-E0EB-4292-B1BA-DC437F0F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65BA1C-1AC7-4A2A-A171-81A50EB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F8BC9-22CC-4FEF-AEF2-9B2B33BD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3D81B9-11D9-4E36-8774-C0B9555E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F5CC2-8DBA-4A2F-B9CE-6C0A1C9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3CE934-AA08-4027-B281-0A60FDB6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B0E0DE-D01A-41A0-BF39-BA0CAB5E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A68646-C0E6-4071-803B-CA891E52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1225EB-8881-43AC-BBEE-04884C867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98B348-20E4-4E11-9B20-2A38461D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F16BA5-4A77-466D-8A0D-6E739E25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9AEC2-48C7-43FD-9182-ED11273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6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DC4DB-ED3A-4A39-B3C0-DE8338F4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1CA37B-F64B-4ACC-82D4-69F17A1E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11BF1B-4C11-4F3B-950A-1F2F8C8C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A7652-9205-4C0C-8C89-8D28690F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8563F5-7B43-4BA6-B20D-067D242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462AC-4624-4091-B3D2-8E7BE6FC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7F89D5-C52C-4C73-87CE-2C1EE8D9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2A0B86-83D7-4C61-BED2-2BC818D4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B6EF45-D25F-476B-83FC-16E94B17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1AF0B7-B7BC-42D6-99EE-F95F375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9AA71-F534-4C05-A815-F0FF342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A59788-C0D3-4193-841A-A6AABF2A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D00586-EB1B-43A4-8763-54B8C68B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546BF-FF8B-46AD-8F74-29F6CB80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8FA95A-C24F-4290-9F43-C387DC0C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EDB873-4CA0-4D87-A657-0FCA654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D1837-686E-455C-B1F7-EAAA405D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7A96B-E7E9-4933-98BA-5683405A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883F3A-0B7C-4A53-81FF-37EBA98D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D402DD-14AB-44F9-AF03-E54C1FB54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AF1ADD-8FEB-4E48-B74B-2E1518C48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BA2A91-0F96-42CF-98FC-B77864E5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73A7B0-D54C-4EE5-A573-AF86BE9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4C3DAF-0220-4608-A8BF-1EC37AF6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05843-CE2F-41E6-A6BE-8091372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EC19F-21ED-4902-80D7-0E608AC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0C5F96-C95B-4330-97FD-6110022C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17544-1100-48EB-B1E6-0579FF1D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8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34F14A-1420-4C0C-8F92-7B346AC8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4BD0E3-A1C6-4024-B0B9-247DD22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2DA272-D23E-4C3F-81A9-23DC5581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7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F9DB9-7EB2-472E-91D4-F6B66166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F72EBB-9B69-4175-91ED-2C4BE8BF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9FB54E-0C94-4CE5-8DAB-A6899838D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CD2F83-1320-4E45-B4FC-BDA26F44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33A73-8677-4175-8061-8052D26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183380-03A8-461F-8912-5DAF959E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0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7236F-F05A-49A0-AF2F-4711EB3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B8478-9AA1-4C82-BF3B-ACD7D6675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6BC1E6-6BE9-43C7-830F-BFE032B4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134B03-AF76-4365-A0A7-56FB3057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F7A2CC-35FD-45A3-B173-7B87044E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89A403-10E1-4772-964B-BC11DBCB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E1D739-77A2-471F-9C11-156E473D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979A0B-F6E1-45FE-A26B-869B77EE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9FA899-5F2B-4A23-80DA-CB07E36B8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B8184-046B-4573-B12A-B4D46F73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97B35B-D0C2-4283-A6A7-D54067E67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0C73D4-78AB-4BFE-8F43-386B23DE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it-IT" sz="6100"/>
              <a:t>Algoritmo di Local Search per Vehicle Routing Problem with Time Windows</a:t>
            </a:r>
            <a:endParaRPr lang="en-GB" sz="61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4E71E-293D-4B7D-9686-43162400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it-IT" sz="2800"/>
              <a:t>Di Andrea Artioli</a:t>
            </a:r>
            <a:endParaRPr lang="en-GB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8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86842-90B5-49E4-92B1-25EEDFD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 Start: tempo di esecuzione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D6A6EDA-9EB6-4759-9624-7C577A3E50AC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26F2AC99-BE62-4811-B379-4551B62F0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35174"/>
              </p:ext>
            </p:extLst>
          </p:nvPr>
        </p:nvGraphicFramePr>
        <p:xfrm>
          <a:off x="2113960" y="1808696"/>
          <a:ext cx="7964079" cy="477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074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28771-9F98-4DEF-91C5-84034A6C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CBCAA-8B74-4164-8523-6E5CAFE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La fase di ottimizzazione potrebbe giovare molto da mosse che spostano le visite al depot e mosse che ottimizzano i singoli tour dei veicoli.</a:t>
            </a:r>
          </a:p>
          <a:p>
            <a:r>
              <a:rPr lang="it-IT" sz="2400" dirty="0"/>
              <a:t>Capita spesso di trovare scambi che non fanno variare il valore della funzione obiettivo. Questi potrebbero essere utili in altri algoritmi (come la tabu-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dirty="0"/>
              <a:t>Date le dimensioni tipiche del problema (50-65 consegne) potrebbe essere conveniente un algoritmo che fornisca una soluzione esatta al problema</a:t>
            </a:r>
          </a:p>
          <a:p>
            <a:endParaRPr lang="en-GB" sz="24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A5353C-303E-489F-93DB-10A812CA1AC9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8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28771-9F98-4DEF-91C5-84034A6C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A5353C-303E-489F-93DB-10A812CA1AC9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8FC72D0D-D90C-4F09-B7C6-E2EBC175F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15762"/>
              </p:ext>
            </p:extLst>
          </p:nvPr>
        </p:nvGraphicFramePr>
        <p:xfrm>
          <a:off x="1285081" y="2396816"/>
          <a:ext cx="9621837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11805" imgH="2329624" progId="Word.Document.12">
                  <p:embed/>
                </p:oleObj>
              </mc:Choice>
              <mc:Fallback>
                <p:oleObj name="Document" r:id="rId2" imgW="7611805" imgH="2329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5081" y="2396816"/>
                        <a:ext cx="9621837" cy="294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82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B12BE3-0589-4603-9A18-AC6E0B05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/>
              <a:t>Indice</a:t>
            </a:r>
            <a:endParaRPr lang="en-GB" sz="4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Segnaposto contenuto 2">
            <a:extLst>
              <a:ext uri="{FF2B5EF4-FFF2-40B4-BE49-F238E27FC236}">
                <a16:creationId xmlns:a16="http://schemas.microsoft.com/office/drawing/2014/main" id="{81467224-6581-4594-9C26-A806E0C47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68262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7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419EF3-7A6A-435F-8F04-2FC515F5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" y="1186180"/>
            <a:ext cx="3438144" cy="12390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Descrizione del problema: dati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D40292-70AD-4AC9-8970-5E5175250172}"/>
              </a:ext>
            </a:extLst>
          </p:cNvPr>
          <p:cNvSpPr txBox="1"/>
          <p:nvPr/>
        </p:nvSpPr>
        <p:spPr>
          <a:xfrm>
            <a:off x="381868" y="3037967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Time Windows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Numero di veicoli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Capacità dei veicoli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Distanza tra nodi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Durata di una consegna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099893-3DEF-440F-B417-2ADDD159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242" y="1636308"/>
            <a:ext cx="4907891" cy="36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AAB10A-A19E-40EC-B720-1AF74DE2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40" y="582877"/>
            <a:ext cx="5687160" cy="1318776"/>
          </a:xfrm>
        </p:spPr>
        <p:txBody>
          <a:bodyPr>
            <a:normAutofit fontScale="90000"/>
          </a:bodyPr>
          <a:lstStyle/>
          <a:p>
            <a:r>
              <a:rPr lang="it-IT" sz="3400" dirty="0"/>
              <a:t>Algoritmo di </a:t>
            </a:r>
            <a:r>
              <a:rPr lang="it-IT" sz="3400" dirty="0" err="1"/>
              <a:t>local</a:t>
            </a:r>
            <a:r>
              <a:rPr lang="it-IT" sz="3400" dirty="0"/>
              <a:t> </a:t>
            </a:r>
            <a:r>
              <a:rPr lang="it-IT" sz="3400" dirty="0" err="1"/>
              <a:t>search</a:t>
            </a:r>
            <a:r>
              <a:rPr lang="it-IT" sz="3400" dirty="0"/>
              <a:t>: Costruzione della soluzione iniziale</a:t>
            </a:r>
            <a:br>
              <a:rPr lang="it-IT" sz="4000" dirty="0"/>
            </a:b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DEA08-EF80-4BED-8B1F-15E7EF0D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1901653"/>
            <a:ext cx="4883085" cy="369318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it-IT" sz="1800" dirty="0"/>
              <a:t>Calcola tutti i nodi visitabili dai veicoli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800" dirty="0"/>
              <a:t>Per ogni nodo:</a:t>
            </a:r>
          </a:p>
          <a:p>
            <a:pPr marL="1371600" lvl="2" indent="-457200">
              <a:buFont typeface="+mj-lt"/>
              <a:buAutoNum type="arabicPeriod"/>
            </a:pPr>
            <a:r>
              <a:rPr lang="it-IT" sz="1800" dirty="0"/>
              <a:t> trova i due veicoli che lo servono a costo minore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it-IT" sz="1800" dirty="0"/>
              <a:t>Punteggio del nodo: C(v2) – C(v1)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 err="1"/>
              <a:t>Ordina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nodi per </a:t>
            </a:r>
            <a:r>
              <a:rPr lang="en-GB" sz="1800" dirty="0" err="1"/>
              <a:t>punteggio</a:t>
            </a:r>
            <a:r>
              <a:rPr lang="en-GB" sz="1800" dirty="0"/>
              <a:t> </a:t>
            </a:r>
            <a:r>
              <a:rPr lang="en-GB" sz="1800" dirty="0" err="1"/>
              <a:t>decrescente</a:t>
            </a:r>
            <a:endParaRPr lang="en-GB" sz="1800" dirty="0"/>
          </a:p>
          <a:p>
            <a:pPr marL="914400" lvl="1" indent="-457200">
              <a:buFont typeface="+mj-lt"/>
              <a:buAutoNum type="arabicPeriod"/>
            </a:pPr>
            <a:r>
              <a:rPr lang="en-GB" sz="1800" dirty="0" err="1"/>
              <a:t>Tra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3 nodi di </a:t>
            </a:r>
            <a:r>
              <a:rPr lang="en-GB" sz="1800" dirty="0" err="1"/>
              <a:t>punteggio</a:t>
            </a:r>
            <a:r>
              <a:rPr lang="en-GB" sz="1800" dirty="0"/>
              <a:t> </a:t>
            </a:r>
            <a:r>
              <a:rPr lang="en-GB" sz="1800" dirty="0" err="1"/>
              <a:t>maggiore</a:t>
            </a:r>
            <a:r>
              <a:rPr lang="en-GB" sz="1800" dirty="0"/>
              <a:t>, </a:t>
            </a:r>
            <a:r>
              <a:rPr lang="en-GB" sz="1800" dirty="0" err="1"/>
              <a:t>scegline</a:t>
            </a:r>
            <a:r>
              <a:rPr lang="en-GB" sz="1800" dirty="0"/>
              <a:t> uno </a:t>
            </a:r>
            <a:r>
              <a:rPr lang="en-GB" sz="1800" dirty="0" err="1"/>
              <a:t>casualmente</a:t>
            </a:r>
            <a:endParaRPr lang="en-GB" sz="1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A0B95E-E4D1-4E2A-B4B9-3330D6F56951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046489-CE62-4861-B209-6DD136B0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75" y="304762"/>
            <a:ext cx="5130795" cy="1461778"/>
          </a:xfrm>
        </p:spPr>
        <p:txBody>
          <a:bodyPr>
            <a:normAutofit/>
          </a:bodyPr>
          <a:lstStyle/>
          <a:p>
            <a:r>
              <a:rPr lang="it-IT" sz="3100" dirty="0"/>
              <a:t>Miglioramento della soluzione iniziale swap-</a:t>
            </a:r>
            <a:r>
              <a:rPr lang="it-IT" sz="3100" dirty="0" err="1"/>
              <a:t>based</a:t>
            </a:r>
            <a:endParaRPr lang="en-GB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69F459-7795-4777-8EAA-45CB0C034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430" y="2044117"/>
                <a:ext cx="4851940" cy="3962365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Per ogni veicolo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600" b="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Per ogni nodo </a:t>
                </a:r>
                <a14:m>
                  <m:oMath xmlns:m="http://schemas.openxmlformats.org/officeDocument/2006/math">
                    <m:r>
                      <a:rPr lang="it-IT" sz="1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600" b="0" i="1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it-IT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         Scambia i nodi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         Verifica che la soluzione sia</a:t>
                </a:r>
                <a:br>
                  <a:rPr lang="it-IT" sz="1600" dirty="0"/>
                </a:br>
                <a:r>
                  <a:rPr lang="it-IT" sz="1600" dirty="0"/>
                  <a:t>                 ammissibile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         Se lo è, calcolane il guadagno</a:t>
                </a:r>
                <a:br>
                  <a:rPr lang="en-GB" sz="1600" dirty="0"/>
                </a:br>
                <a:r>
                  <a:rPr lang="en-GB" sz="1600" dirty="0"/>
                  <a:t>                 e </a:t>
                </a:r>
                <a:r>
                  <a:rPr lang="en-GB" sz="1600" dirty="0" err="1"/>
                  <a:t>salvala</a:t>
                </a:r>
                <a:r>
                  <a:rPr lang="en-GB" sz="1600" dirty="0"/>
                  <a:t> se </a:t>
                </a:r>
                <a:r>
                  <a:rPr lang="en-GB" sz="1600" dirty="0" err="1"/>
                  <a:t>questo</a:t>
                </a:r>
                <a:r>
                  <a:rPr lang="en-GB" sz="1600" dirty="0"/>
                  <a:t> è &gt;0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600" dirty="0" err="1"/>
                  <a:t>Ordina</a:t>
                </a:r>
                <a:r>
                  <a:rPr lang="en-GB" sz="1600" dirty="0"/>
                  <a:t> </a:t>
                </a:r>
                <a:r>
                  <a:rPr lang="en-GB" sz="1600" dirty="0" err="1"/>
                  <a:t>gli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scambi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vataggiosi</a:t>
                </a:r>
                <a:r>
                  <a:rPr lang="en-GB" sz="1600" dirty="0"/>
                  <a:t> in senso </a:t>
                </a:r>
                <a:br>
                  <a:rPr lang="en-GB" sz="1600" dirty="0"/>
                </a:br>
                <a:r>
                  <a:rPr lang="en-GB" sz="1600" dirty="0" err="1"/>
                  <a:t>decrescente</a:t>
                </a:r>
                <a:r>
                  <a:rPr lang="en-GB" sz="1600" dirty="0"/>
                  <a:t> per </a:t>
                </a:r>
                <a:r>
                  <a:rPr lang="en-GB" sz="1600" dirty="0" err="1"/>
                  <a:t>guadagno</a:t>
                </a:r>
                <a:endParaRPr lang="en-GB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600" dirty="0"/>
                  <a:t>Se </a:t>
                </a:r>
                <a:r>
                  <a:rPr lang="en-GB" sz="1600" dirty="0" err="1"/>
                  <a:t>esiste</a:t>
                </a:r>
                <a:r>
                  <a:rPr lang="en-GB" sz="1600" dirty="0"/>
                  <a:t> uno </a:t>
                </a:r>
                <a:r>
                  <a:rPr lang="en-GB" sz="1600" dirty="0" err="1"/>
                  <a:t>scambio</a:t>
                </a:r>
                <a:r>
                  <a:rPr lang="en-GB" sz="1600" dirty="0"/>
                  <a:t> </a:t>
                </a:r>
                <a:r>
                  <a:rPr lang="en-GB" sz="1600" dirty="0" err="1"/>
                  <a:t>favorevole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che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coinvolge</a:t>
                </a:r>
                <a:br>
                  <a:rPr lang="en-GB" sz="1600" dirty="0"/>
                </a:br>
                <a:r>
                  <a:rPr lang="en-GB" sz="1600" dirty="0"/>
                  <a:t>due </a:t>
                </a:r>
                <a:r>
                  <a:rPr lang="en-GB" sz="1600" dirty="0" err="1"/>
                  <a:t>veicoli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che</a:t>
                </a:r>
                <a:r>
                  <a:rPr lang="en-GB" sz="1600" dirty="0"/>
                  <a:t> non </a:t>
                </a:r>
                <a:r>
                  <a:rPr lang="en-GB" sz="1600" dirty="0" err="1"/>
                  <a:t>hanno</a:t>
                </a:r>
                <a:r>
                  <a:rPr lang="en-GB" sz="1600" dirty="0"/>
                  <a:t> </a:t>
                </a:r>
                <a:r>
                  <a:rPr lang="en-GB" sz="1600" dirty="0" err="1"/>
                  <a:t>effettuato</a:t>
                </a:r>
                <a:r>
                  <a:rPr lang="en-GB" sz="1600" dirty="0"/>
                  <a:t> alcuna </a:t>
                </a:r>
                <a:r>
                  <a:rPr lang="en-GB" sz="1600" dirty="0" err="1"/>
                  <a:t>mossa</a:t>
                </a:r>
                <a:r>
                  <a:rPr lang="en-GB" sz="1600" dirty="0"/>
                  <a:t> in </a:t>
                </a:r>
                <a:r>
                  <a:rPr lang="en-GB" sz="1600" dirty="0" err="1"/>
                  <a:t>questa</a:t>
                </a:r>
                <a:r>
                  <a:rPr lang="en-GB" sz="1600" dirty="0"/>
                  <a:t> </a:t>
                </a:r>
                <a:r>
                  <a:rPr lang="en-GB" sz="1600" dirty="0" err="1"/>
                  <a:t>iterazione</a:t>
                </a:r>
                <a:r>
                  <a:rPr lang="en-GB" sz="1600" dirty="0"/>
                  <a:t>, </a:t>
                </a:r>
                <a:r>
                  <a:rPr lang="en-GB" sz="1600" dirty="0" err="1"/>
                  <a:t>effettualo</a:t>
                </a:r>
                <a:r>
                  <a:rPr lang="en-GB" sz="1600" dirty="0"/>
                  <a:t> e </a:t>
                </a:r>
                <a:r>
                  <a:rPr lang="en-GB" sz="1600" dirty="0" err="1"/>
                  <a:t>riparti</a:t>
                </a:r>
                <a:r>
                  <a:rPr lang="en-GB" sz="1600" dirty="0"/>
                  <a:t> da 1, </a:t>
                </a:r>
                <a:r>
                  <a:rPr lang="en-GB" sz="1600" dirty="0" err="1"/>
                  <a:t>altrimenti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concludi</a:t>
                </a:r>
                <a:r>
                  <a:rPr lang="en-GB" sz="1600" dirty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69F459-7795-4777-8EAA-45CB0C034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430" y="2044117"/>
                <a:ext cx="4851940" cy="3962365"/>
              </a:xfrm>
              <a:blipFill>
                <a:blip r:embed="rId2"/>
                <a:stretch>
                  <a:fillRect l="-628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E37FDC72-C97B-45D1-8D63-DBFFC7133D00}"/>
              </a:ext>
            </a:extLst>
          </p:cNvPr>
          <p:cNvSpPr/>
          <p:nvPr/>
        </p:nvSpPr>
        <p:spPr>
          <a:xfrm>
            <a:off x="0" y="619344"/>
            <a:ext cx="175098" cy="8171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2505865-ACD9-4FE5-BD3D-0A8B8AA371B6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3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4DBBB-28D3-4767-AFB5-6DD7CA8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Miglioramento dell’algoritmo di base: ottimizzazione delle attese</a:t>
            </a:r>
            <a:endParaRPr lang="en-GB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3DBFBE7-48AC-478D-AB1C-D6C51FCE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372" y="2273512"/>
            <a:ext cx="1606758" cy="3929325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92EB037-95C0-4A20-902D-723DA1F474E3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E72559-4EEC-4D59-A312-22FCA6C0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229" y="2273512"/>
            <a:ext cx="1606758" cy="3929325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8A53BF9B-5354-4926-830C-CF2A7A120448}"/>
              </a:ext>
            </a:extLst>
          </p:cNvPr>
          <p:cNvSpPr/>
          <p:nvPr/>
        </p:nvSpPr>
        <p:spPr>
          <a:xfrm>
            <a:off x="4246146" y="3941229"/>
            <a:ext cx="2799761" cy="59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Swap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9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4DBBB-28D3-4767-AFB5-6DD7CA8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algoritmo di base e ottimizzato: </a:t>
            </a:r>
            <a:br>
              <a:rPr lang="it-IT" dirty="0"/>
            </a:br>
            <a:r>
              <a:rPr lang="it-IT" dirty="0"/>
              <a:t>Bontà delle soluzioni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EB037-95C0-4A20-902D-723DA1F474E3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D3A0CD86-C572-45AC-9ED5-10BA3601E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67036"/>
              </p:ext>
            </p:extLst>
          </p:nvPr>
        </p:nvGraphicFramePr>
        <p:xfrm>
          <a:off x="1056810" y="1690688"/>
          <a:ext cx="4010488" cy="240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459638C-DA0F-45D7-BD6D-4BE6B5D12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930390"/>
              </p:ext>
            </p:extLst>
          </p:nvPr>
        </p:nvGraphicFramePr>
        <p:xfrm>
          <a:off x="1056810" y="4201528"/>
          <a:ext cx="4010488" cy="240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CA5ECF6B-1B61-4DDC-B562-10BE0F1FA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98495"/>
              </p:ext>
            </p:extLst>
          </p:nvPr>
        </p:nvGraphicFramePr>
        <p:xfrm>
          <a:off x="6474617" y="4273853"/>
          <a:ext cx="3830426" cy="229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12930F54-5FAE-44DC-8284-C7DA08B7A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56859"/>
              </p:ext>
            </p:extLst>
          </p:nvPr>
        </p:nvGraphicFramePr>
        <p:xfrm>
          <a:off x="6266639" y="1566876"/>
          <a:ext cx="4246382" cy="254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352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4DBBB-28D3-4767-AFB5-6DD7CA8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algoritmo di base e ottimizzato: </a:t>
            </a:r>
            <a:br>
              <a:rPr lang="it-IT" dirty="0"/>
            </a:br>
            <a:r>
              <a:rPr lang="it-IT" dirty="0"/>
              <a:t>Tempi di esecuzione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EB037-95C0-4A20-902D-723DA1F474E3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F8A9BB08-7667-40BF-9838-22528307A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09035"/>
              </p:ext>
            </p:extLst>
          </p:nvPr>
        </p:nvGraphicFramePr>
        <p:xfrm>
          <a:off x="2613723" y="1980833"/>
          <a:ext cx="6964553" cy="417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579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86842-90B5-49E4-92B1-25EEDFD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 Start: approccio parallelo</a:t>
            </a:r>
            <a:endParaRPr lang="en-GB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3AF993F-C802-4610-A676-59EE5E23052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182568"/>
              </p:ext>
            </p:extLst>
          </p:nvPr>
        </p:nvGraphicFramePr>
        <p:xfrm>
          <a:off x="1999661" y="2159806"/>
          <a:ext cx="8192678" cy="339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2D6A6EDA-9EB6-4759-9624-7C577A3E50AC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3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378</Words>
  <Application>Microsoft Office PowerPoint</Application>
  <PresentationFormat>Widescreen</PresentationFormat>
  <Paragraphs>49</Paragraphs>
  <Slides>12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Documento di Microsoft Word</vt:lpstr>
      <vt:lpstr>Algoritmo di Local Search per Vehicle Routing Problem with Time Windows</vt:lpstr>
      <vt:lpstr>Indice</vt:lpstr>
      <vt:lpstr>Descrizione del problema: dati </vt:lpstr>
      <vt:lpstr>Algoritmo di local search: Costruzione della soluzione iniziale </vt:lpstr>
      <vt:lpstr>Miglioramento della soluzione iniziale swap-based</vt:lpstr>
      <vt:lpstr>Miglioramento dell’algoritmo di base: ottimizzazione delle attese</vt:lpstr>
      <vt:lpstr>Confronto algoritmo di base e ottimizzato:  Bontà delle soluzioni</vt:lpstr>
      <vt:lpstr>Confronto algoritmo di base e ottimizzato:  Tempi di esecuzione</vt:lpstr>
      <vt:lpstr>Multi Start: approccio parallelo</vt:lpstr>
      <vt:lpstr>Multi Start: tempo di esecuzione</vt:lpstr>
      <vt:lpstr>Conclusioni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ARTIOLI</dc:creator>
  <cp:lastModifiedBy>ANDREA ARTIOLI</cp:lastModifiedBy>
  <cp:revision>24</cp:revision>
  <dcterms:created xsi:type="dcterms:W3CDTF">2021-06-18T13:03:29Z</dcterms:created>
  <dcterms:modified xsi:type="dcterms:W3CDTF">2021-06-19T13:09:49Z</dcterms:modified>
</cp:coreProperties>
</file>