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9" r:id="rId1"/>
  </p:sldMasterIdLst>
  <p:notesMasterIdLst>
    <p:notesMasterId r:id="rId11"/>
  </p:notesMasterIdLst>
  <p:handoutMasterIdLst>
    <p:handoutMasterId r:id="rId12"/>
  </p:handoutMasterIdLst>
  <p:sldIdLst>
    <p:sldId id="268" r:id="rId2"/>
    <p:sldId id="266" r:id="rId3"/>
    <p:sldId id="269" r:id="rId4"/>
    <p:sldId id="270" r:id="rId5"/>
    <p:sldId id="271" r:id="rId6"/>
    <p:sldId id="272" r:id="rId7"/>
    <p:sldId id="274" r:id="rId8"/>
    <p:sldId id="279" r:id="rId9"/>
    <p:sldId id="273" r:id="rId10"/>
  </p:sldIdLst>
  <p:sldSz cx="9144000" cy="6858000" type="screen4x3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 autoAdjust="0"/>
    <p:restoredTop sz="93595" autoAdjust="0"/>
  </p:normalViewPr>
  <p:slideViewPr>
    <p:cSldViewPr>
      <p:cViewPr varScale="1">
        <p:scale>
          <a:sx n="77" d="100"/>
          <a:sy n="77" d="100"/>
        </p:scale>
        <p:origin x="162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9388A7-5429-7442-BD81-798B3F4B5BE0}" type="datetime1">
              <a:rPr lang="it-IT"/>
              <a:pPr/>
              <a:t>27/04/2022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3144663-F296-154C-879B-F265E0A1929F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37623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Click to edit Master text styles</a:t>
            </a:r>
          </a:p>
          <a:p>
            <a:pPr lvl="1"/>
            <a:r>
              <a:rPr lang="it-IT" noProof="0"/>
              <a:t>Second level</a:t>
            </a:r>
          </a:p>
          <a:p>
            <a:pPr lvl="2"/>
            <a:r>
              <a:rPr lang="it-IT" noProof="0"/>
              <a:t>Third level</a:t>
            </a:r>
          </a:p>
          <a:p>
            <a:pPr lvl="3"/>
            <a:r>
              <a:rPr lang="it-IT" noProof="0"/>
              <a:t>Fourth level</a:t>
            </a:r>
          </a:p>
          <a:p>
            <a:pPr lvl="4"/>
            <a:r>
              <a:rPr lang="it-IT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425F76-5FCB-3E42-9F4B-C72054CFC5AB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75988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https://en.wikipedia.org/wiki/</a:t>
            </a:r>
            <a:r>
              <a:rPr lang="it-CH" dirty="0" err="1"/>
              <a:t>React</a:t>
            </a:r>
            <a:r>
              <a:rPr lang="it-CH" dirty="0"/>
              <a:t>_(</a:t>
            </a:r>
            <a:r>
              <a:rPr lang="it-CH" dirty="0" err="1"/>
              <a:t>JavaScript_library</a:t>
            </a:r>
            <a:r>
              <a:rPr lang="it-CH" dirty="0"/>
              <a:t>)</a:t>
            </a:r>
            <a:br>
              <a:rPr lang="it-CH" dirty="0"/>
            </a:br>
            <a:r>
              <a:rPr lang="it-CH" dirty="0"/>
              <a:t>https://webandcrafts.com/blog/react-js-features/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2061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https://en.wikipedia.org/wiki/</a:t>
            </a:r>
            <a:r>
              <a:rPr lang="it-CH" dirty="0" err="1"/>
              <a:t>React</a:t>
            </a:r>
            <a:r>
              <a:rPr lang="it-CH" dirty="0"/>
              <a:t>_(</a:t>
            </a:r>
            <a:r>
              <a:rPr lang="it-CH" dirty="0" err="1"/>
              <a:t>JavaScript_library</a:t>
            </a:r>
            <a:r>
              <a:rPr lang="it-CH" dirty="0"/>
              <a:t>)</a:t>
            </a:r>
            <a:br>
              <a:rPr lang="it-CH" dirty="0"/>
            </a:br>
            <a:r>
              <a:rPr lang="it-CH" dirty="0"/>
              <a:t>https://webandcrafts.com/blog/react-js-features/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0848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https://en.wikipedia.org/wiki/</a:t>
            </a:r>
            <a:r>
              <a:rPr lang="it-CH" dirty="0" err="1"/>
              <a:t>React</a:t>
            </a:r>
            <a:r>
              <a:rPr lang="it-CH" dirty="0"/>
              <a:t>_(</a:t>
            </a:r>
            <a:r>
              <a:rPr lang="it-CH" dirty="0" err="1"/>
              <a:t>JavaScript_library</a:t>
            </a:r>
            <a:r>
              <a:rPr lang="it-CH" dirty="0"/>
              <a:t>)</a:t>
            </a:r>
            <a:br>
              <a:rPr lang="it-CH" dirty="0"/>
            </a:br>
            <a:r>
              <a:rPr lang="it-CH" dirty="0"/>
              <a:t>https://webandcrafts.com/blog/react-js-featu</a:t>
            </a:r>
          </a:p>
          <a:p>
            <a:r>
              <a:rPr lang="it-CH" dirty="0"/>
              <a:t>https://massivepixel.io/blog/react-advantages-disadvantages/#Problems_with_SEOres/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3829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https://en.wikipedia.org/wiki/</a:t>
            </a:r>
            <a:r>
              <a:rPr lang="it-CH" dirty="0" err="1"/>
              <a:t>React</a:t>
            </a:r>
            <a:r>
              <a:rPr lang="it-CH" dirty="0"/>
              <a:t>_(</a:t>
            </a:r>
            <a:r>
              <a:rPr lang="it-CH" dirty="0" err="1"/>
              <a:t>JavaScript_library</a:t>
            </a:r>
            <a:r>
              <a:rPr lang="it-CH" dirty="0"/>
              <a:t>)</a:t>
            </a:r>
            <a:br>
              <a:rPr lang="it-CH" dirty="0"/>
            </a:br>
            <a:r>
              <a:rPr lang="it-CH" dirty="0"/>
              <a:t>https://webandcrafts.com/blog/react-js-features/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1253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https://en.wikipedia.org/wiki/</a:t>
            </a:r>
            <a:r>
              <a:rPr lang="it-CH" dirty="0" err="1"/>
              <a:t>React</a:t>
            </a:r>
            <a:r>
              <a:rPr lang="it-CH" dirty="0"/>
              <a:t>_(</a:t>
            </a:r>
            <a:r>
              <a:rPr lang="it-CH" dirty="0" err="1"/>
              <a:t>JavaScript_library</a:t>
            </a:r>
            <a:r>
              <a:rPr lang="it-CH" dirty="0"/>
              <a:t>)</a:t>
            </a:r>
            <a:br>
              <a:rPr lang="it-CH" dirty="0"/>
            </a:br>
            <a:r>
              <a:rPr lang="it-CH" dirty="0"/>
              <a:t>https://webandcrafts.com/blog/react-js-features/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0366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https://en.wikipedia.org/wiki/</a:t>
            </a:r>
            <a:r>
              <a:rPr lang="it-CH" dirty="0" err="1"/>
              <a:t>React</a:t>
            </a:r>
            <a:r>
              <a:rPr lang="it-CH" dirty="0"/>
              <a:t>_(</a:t>
            </a:r>
            <a:r>
              <a:rPr lang="it-CH" dirty="0" err="1"/>
              <a:t>JavaScript_library</a:t>
            </a:r>
            <a:r>
              <a:rPr lang="it-CH" dirty="0"/>
              <a:t>)</a:t>
            </a:r>
            <a:br>
              <a:rPr lang="it-CH" dirty="0"/>
            </a:br>
            <a:r>
              <a:rPr lang="it-CH" dirty="0"/>
              <a:t>https://webandcrafts.com/blog/react-js-features/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1273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23850" y="1700808"/>
            <a:ext cx="7848550" cy="1944216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100000"/>
              </a:lnSpc>
              <a:defRPr sz="42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fr-CH" dirty="0"/>
              <a:t>Inserisci titolo</a:t>
            </a:r>
            <a:endParaRPr lang="it-IT" dirty="0"/>
          </a:p>
        </p:txBody>
      </p:sp>
      <p:sp>
        <p:nvSpPr>
          <p:cNvPr id="6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lvl="0"/>
            <a:r>
              <a:rPr lang="fr-CH" dirty="0"/>
              <a:t>Inserire nome studente</a:t>
            </a:r>
          </a:p>
        </p:txBody>
      </p:sp>
      <p:cxnSp>
        <p:nvCxnSpPr>
          <p:cNvPr id="11" name="Connettore 1 10"/>
          <p:cNvCxnSpPr/>
          <p:nvPr userDrawn="1"/>
        </p:nvCxnSpPr>
        <p:spPr>
          <a:xfrm>
            <a:off x="323528" y="4012535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egnaposto testo 12"/>
          <p:cNvSpPr>
            <a:spLocks noGrp="1"/>
          </p:cNvSpPr>
          <p:nvPr>
            <p:ph type="body" sz="quarter" idx="17" hasCustomPrompt="1"/>
          </p:nvPr>
        </p:nvSpPr>
        <p:spPr>
          <a:xfrm>
            <a:off x="323528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Studente/i</a:t>
            </a:r>
          </a:p>
        </p:txBody>
      </p:sp>
      <p:sp>
        <p:nvSpPr>
          <p:cNvPr id="24" name="Segnaposto testo 12"/>
          <p:cNvSpPr>
            <a:spLocks noGrp="1"/>
          </p:cNvSpPr>
          <p:nvPr>
            <p:ph type="body" sz="quarter" idx="24" hasCustomPrompt="1"/>
          </p:nvPr>
        </p:nvSpPr>
        <p:spPr>
          <a:xfrm>
            <a:off x="323528" y="5331837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lvl="0"/>
            <a:r>
              <a:rPr lang="fr-CH" dirty="0"/>
              <a:t>Inserire corso di laurea</a:t>
            </a:r>
          </a:p>
        </p:txBody>
      </p:sp>
      <p:cxnSp>
        <p:nvCxnSpPr>
          <p:cNvPr id="25" name="Connettore 1 24"/>
          <p:cNvCxnSpPr/>
          <p:nvPr userDrawn="1"/>
        </p:nvCxnSpPr>
        <p:spPr>
          <a:xfrm>
            <a:off x="323528" y="5066218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Segnaposto testo 12"/>
          <p:cNvSpPr>
            <a:spLocks noGrp="1"/>
          </p:cNvSpPr>
          <p:nvPr>
            <p:ph type="body" sz="quarter" idx="25" hasCustomPrompt="1"/>
          </p:nvPr>
        </p:nvSpPr>
        <p:spPr>
          <a:xfrm>
            <a:off x="323528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Corso di laurea</a:t>
            </a:r>
          </a:p>
        </p:txBody>
      </p:sp>
      <p:sp>
        <p:nvSpPr>
          <p:cNvPr id="27" name="Segnaposto testo 12"/>
          <p:cNvSpPr>
            <a:spLocks noGrp="1"/>
          </p:cNvSpPr>
          <p:nvPr>
            <p:ph type="body" sz="quarter" idx="26" hasCustomPrompt="1"/>
          </p:nvPr>
        </p:nvSpPr>
        <p:spPr>
          <a:xfrm>
            <a:off x="2987824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Modulo / </a:t>
            </a:r>
            <a:r>
              <a:rPr lang="fr-CH" dirty="0" err="1"/>
              <a:t>Codice</a:t>
            </a:r>
            <a:r>
              <a:rPr lang="fr-CH" dirty="0"/>
              <a:t> </a:t>
            </a:r>
            <a:r>
              <a:rPr lang="fr-CH" dirty="0" err="1"/>
              <a:t>Progetto</a:t>
            </a:r>
            <a:endParaRPr lang="fr-CH" dirty="0"/>
          </a:p>
        </p:txBody>
      </p:sp>
      <p:sp>
        <p:nvSpPr>
          <p:cNvPr id="30" name="Segnaposto testo 12"/>
          <p:cNvSpPr>
            <a:spLocks noGrp="1"/>
          </p:cNvSpPr>
          <p:nvPr>
            <p:ph type="body" sz="quarter" idx="29" hasCustomPrompt="1"/>
          </p:nvPr>
        </p:nvSpPr>
        <p:spPr>
          <a:xfrm>
            <a:off x="2987824" y="5331837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 err="1"/>
              <a:t>Inserire</a:t>
            </a:r>
            <a:r>
              <a:rPr lang="fr-CH" dirty="0"/>
              <a:t> modulo / </a:t>
            </a:r>
            <a:r>
              <a:rPr lang="fr-CH" dirty="0" err="1"/>
              <a:t>Codice</a:t>
            </a:r>
            <a:r>
              <a:rPr lang="fr-CH" dirty="0"/>
              <a:t> </a:t>
            </a:r>
            <a:r>
              <a:rPr lang="fr-CH" dirty="0" err="1"/>
              <a:t>Progetto</a:t>
            </a:r>
            <a:r>
              <a:rPr lang="fr-CH" dirty="0"/>
              <a:t> se </a:t>
            </a:r>
            <a:r>
              <a:rPr lang="fr-CH" dirty="0" err="1"/>
              <a:t>disponibile</a:t>
            </a:r>
            <a:endParaRPr lang="fr-CH" dirty="0"/>
          </a:p>
        </p:txBody>
      </p:sp>
      <p:sp>
        <p:nvSpPr>
          <p:cNvPr id="41" name="Segnaposto testo 12"/>
          <p:cNvSpPr>
            <a:spLocks noGrp="1"/>
          </p:cNvSpPr>
          <p:nvPr>
            <p:ph type="body" sz="quarter" idx="33" hasCustomPrompt="1"/>
          </p:nvPr>
        </p:nvSpPr>
        <p:spPr>
          <a:xfrm>
            <a:off x="2987824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Relatore</a:t>
            </a:r>
          </a:p>
        </p:txBody>
      </p:sp>
      <p:sp>
        <p:nvSpPr>
          <p:cNvPr id="42" name="Segnaposto testo 12"/>
          <p:cNvSpPr>
            <a:spLocks noGrp="1"/>
          </p:cNvSpPr>
          <p:nvPr>
            <p:ph type="body" sz="quarter" idx="34" hasCustomPrompt="1"/>
          </p:nvPr>
        </p:nvSpPr>
        <p:spPr>
          <a:xfrm>
            <a:off x="2987824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nome relatore</a:t>
            </a:r>
          </a:p>
        </p:txBody>
      </p:sp>
      <p:sp>
        <p:nvSpPr>
          <p:cNvPr id="44" name="Segnaposto testo 12"/>
          <p:cNvSpPr>
            <a:spLocks noGrp="1"/>
          </p:cNvSpPr>
          <p:nvPr>
            <p:ph type="body" sz="quarter" idx="36" hasCustomPrompt="1"/>
          </p:nvPr>
        </p:nvSpPr>
        <p:spPr>
          <a:xfrm>
            <a:off x="323528" y="6381328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nome committente</a:t>
            </a:r>
          </a:p>
        </p:txBody>
      </p:sp>
      <p:cxnSp>
        <p:nvCxnSpPr>
          <p:cNvPr id="45" name="Connettore 1 44"/>
          <p:cNvCxnSpPr/>
          <p:nvPr userDrawn="1"/>
        </p:nvCxnSpPr>
        <p:spPr>
          <a:xfrm>
            <a:off x="323528" y="6115709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Segnaposto testo 12"/>
          <p:cNvSpPr>
            <a:spLocks noGrp="1"/>
          </p:cNvSpPr>
          <p:nvPr>
            <p:ph type="body" sz="quarter" idx="37" hasCustomPrompt="1"/>
          </p:nvPr>
        </p:nvSpPr>
        <p:spPr>
          <a:xfrm>
            <a:off x="323528" y="6165304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Committente</a:t>
            </a:r>
          </a:p>
        </p:txBody>
      </p:sp>
      <p:sp>
        <p:nvSpPr>
          <p:cNvPr id="49" name="Segnaposto testo 12"/>
          <p:cNvSpPr>
            <a:spLocks noGrp="1"/>
          </p:cNvSpPr>
          <p:nvPr>
            <p:ph type="body" sz="quarter" idx="40" hasCustomPrompt="1"/>
          </p:nvPr>
        </p:nvSpPr>
        <p:spPr>
          <a:xfrm>
            <a:off x="5652120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Anno</a:t>
            </a:r>
          </a:p>
        </p:txBody>
      </p:sp>
      <p:sp>
        <p:nvSpPr>
          <p:cNvPr id="50" name="Segnaposto testo 12"/>
          <p:cNvSpPr>
            <a:spLocks noGrp="1"/>
          </p:cNvSpPr>
          <p:nvPr>
            <p:ph type="body" sz="quarter" idx="41" hasCustomPrompt="1"/>
          </p:nvPr>
        </p:nvSpPr>
        <p:spPr>
          <a:xfrm>
            <a:off x="5652120" y="5331837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anno</a:t>
            </a:r>
          </a:p>
        </p:txBody>
      </p:sp>
      <p:sp>
        <p:nvSpPr>
          <p:cNvPr id="22" name="Segnaposto testo 12"/>
          <p:cNvSpPr>
            <a:spLocks noGrp="1"/>
          </p:cNvSpPr>
          <p:nvPr>
            <p:ph type="body" sz="quarter" idx="42" hasCustomPrompt="1"/>
          </p:nvPr>
        </p:nvSpPr>
        <p:spPr>
          <a:xfrm>
            <a:off x="5652120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Correlatore</a:t>
            </a:r>
          </a:p>
        </p:txBody>
      </p:sp>
      <p:sp>
        <p:nvSpPr>
          <p:cNvPr id="23" name="Segnaposto testo 12"/>
          <p:cNvSpPr>
            <a:spLocks noGrp="1"/>
          </p:cNvSpPr>
          <p:nvPr>
            <p:ph type="body" sz="quarter" idx="43" hasCustomPrompt="1"/>
          </p:nvPr>
        </p:nvSpPr>
        <p:spPr>
          <a:xfrm>
            <a:off x="5652120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nome correlatore</a:t>
            </a:r>
          </a:p>
        </p:txBody>
      </p:sp>
      <p:pic>
        <p:nvPicPr>
          <p:cNvPr id="28" name="Immagine 9" descr="Modulo_SUPSI_DTI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41313" y="179388"/>
            <a:ext cx="4075112" cy="14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Segnaposto testo 12"/>
          <p:cNvSpPr>
            <a:spLocks noGrp="1"/>
          </p:cNvSpPr>
          <p:nvPr>
            <p:ph type="body" sz="quarter" idx="44" hasCustomPrompt="1"/>
          </p:nvPr>
        </p:nvSpPr>
        <p:spPr>
          <a:xfrm>
            <a:off x="2987824" y="6381328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data</a:t>
            </a:r>
          </a:p>
        </p:txBody>
      </p:sp>
      <p:sp>
        <p:nvSpPr>
          <p:cNvPr id="31" name="Segnaposto testo 12"/>
          <p:cNvSpPr>
            <a:spLocks noGrp="1"/>
          </p:cNvSpPr>
          <p:nvPr>
            <p:ph type="body" sz="quarter" idx="45" hasCustomPrompt="1"/>
          </p:nvPr>
        </p:nvSpPr>
        <p:spPr>
          <a:xfrm>
            <a:off x="2987824" y="6165304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0646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; testo 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2314972"/>
            <a:ext cx="3816424" cy="424847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u="none" baseline="0"/>
            </a:lvl1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fr-CH" dirty="0"/>
              <a:t>Inserisci testo. </a:t>
            </a:r>
            <a:r>
              <a:rPr lang="it-IT" dirty="0" err="1"/>
              <a:t>Posuere</a:t>
            </a:r>
            <a:r>
              <a:rPr lang="it-IT" dirty="0"/>
              <a:t> non </a:t>
            </a:r>
            <a:r>
              <a:rPr lang="it-IT" dirty="0" err="1"/>
              <a:t>eleifend</a:t>
            </a:r>
            <a:r>
              <a:rPr lang="it-IT" dirty="0"/>
              <a:t> id, porta et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Praesent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suscipit</a:t>
            </a:r>
            <a:r>
              <a:rPr lang="it-IT" dirty="0"/>
              <a:t> magna, ut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.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habitant</a:t>
            </a:r>
            <a:r>
              <a:rPr lang="it-IT" dirty="0"/>
              <a:t> morbi </a:t>
            </a:r>
            <a:r>
              <a:rPr lang="it-IT" dirty="0" err="1"/>
              <a:t>tristique</a:t>
            </a:r>
            <a:r>
              <a:rPr lang="it-IT" dirty="0"/>
              <a:t> </a:t>
            </a:r>
            <a:r>
              <a:rPr lang="it-IT" dirty="0" err="1"/>
              <a:t>senectus</a:t>
            </a:r>
            <a:r>
              <a:rPr lang="it-IT" dirty="0"/>
              <a:t> et </a:t>
            </a:r>
            <a:r>
              <a:rPr lang="it-IT" dirty="0" err="1"/>
              <a:t>netus</a:t>
            </a:r>
            <a:r>
              <a:rPr lang="it-IT" dirty="0"/>
              <a:t> et </a:t>
            </a:r>
            <a:r>
              <a:rPr lang="it-IT" dirty="0" err="1"/>
              <a:t>malesuada</a:t>
            </a:r>
            <a:r>
              <a:rPr lang="it-IT" dirty="0"/>
              <a:t>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323528" y="1203808"/>
            <a:ext cx="7848872" cy="929048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7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/>
            <a:r>
              <a:rPr lang="fr-CH" dirty="0"/>
              <a:t>Inserisci titolo</a:t>
            </a:r>
          </a:p>
        </p:txBody>
      </p:sp>
    </p:spTree>
    <p:extLst>
      <p:ext uri="{BB962C8B-B14F-4D97-AF65-F5344CB8AC3E}">
        <p14:creationId xmlns:p14="http://schemas.microsoft.com/office/powerpoint/2010/main" val="415592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12"/>
          <p:cNvSpPr>
            <a:spLocks noGrp="1"/>
          </p:cNvSpPr>
          <p:nvPr>
            <p:ph type="body" sz="quarter" idx="15" hasCustomPrompt="1"/>
          </p:nvPr>
        </p:nvSpPr>
        <p:spPr>
          <a:xfrm>
            <a:off x="323528" y="1247552"/>
            <a:ext cx="3816424" cy="532859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fr-CH" dirty="0"/>
              <a:t>Inserisci testo. </a:t>
            </a:r>
            <a:r>
              <a:rPr lang="it-IT" dirty="0" err="1"/>
              <a:t>Posuere</a:t>
            </a:r>
            <a:r>
              <a:rPr lang="it-IT" dirty="0"/>
              <a:t> non </a:t>
            </a:r>
            <a:r>
              <a:rPr lang="it-IT" dirty="0" err="1"/>
              <a:t>eleifend</a:t>
            </a:r>
            <a:r>
              <a:rPr lang="it-IT" dirty="0"/>
              <a:t> id, porta et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Praesent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suscipit</a:t>
            </a:r>
            <a:r>
              <a:rPr lang="it-IT" dirty="0"/>
              <a:t> magna, ut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.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habitant</a:t>
            </a:r>
            <a:r>
              <a:rPr lang="it-IT" dirty="0"/>
              <a:t> morbi </a:t>
            </a:r>
            <a:r>
              <a:rPr lang="it-IT" dirty="0" err="1"/>
              <a:t>tristique</a:t>
            </a:r>
            <a:r>
              <a:rPr lang="it-IT" dirty="0"/>
              <a:t> </a:t>
            </a:r>
            <a:r>
              <a:rPr lang="it-IT" dirty="0" err="1"/>
              <a:t>senectus</a:t>
            </a:r>
            <a:r>
              <a:rPr lang="it-IT" dirty="0"/>
              <a:t> et </a:t>
            </a:r>
            <a:r>
              <a:rPr lang="it-IT" dirty="0" err="1"/>
              <a:t>netus</a:t>
            </a:r>
            <a:r>
              <a:rPr lang="it-IT" dirty="0"/>
              <a:t> et </a:t>
            </a:r>
            <a:r>
              <a:rPr lang="it-IT" dirty="0" err="1"/>
              <a:t>malesuada</a:t>
            </a:r>
            <a:r>
              <a:rPr lang="it-IT" dirty="0"/>
              <a:t>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</a:t>
            </a:r>
          </a:p>
          <a:p>
            <a:pPr lv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8065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testo; 2/3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1247592"/>
            <a:ext cx="2520280" cy="532859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400" baseline="0"/>
            </a:lvl1pPr>
          </a:lstStyle>
          <a:p>
            <a:pPr lvl="0"/>
            <a:r>
              <a:rPr lang="fr-CH" dirty="0"/>
              <a:t>Inserisci testo. </a:t>
            </a:r>
            <a:r>
              <a:rPr lang="it-IT" dirty="0" err="1"/>
              <a:t>Posuere</a:t>
            </a:r>
            <a:r>
              <a:rPr lang="it-IT" dirty="0"/>
              <a:t> non </a:t>
            </a:r>
            <a:r>
              <a:rPr lang="it-IT" dirty="0" err="1"/>
              <a:t>eleifend</a:t>
            </a:r>
            <a:r>
              <a:rPr lang="it-IT" dirty="0"/>
              <a:t> id, porta et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Praesent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suscipit</a:t>
            </a:r>
            <a:r>
              <a:rPr lang="it-IT" dirty="0"/>
              <a:t> magna, ut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.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habitant</a:t>
            </a:r>
            <a:r>
              <a:rPr lang="it-IT" dirty="0"/>
              <a:t> morbi </a:t>
            </a:r>
            <a:r>
              <a:rPr lang="it-IT" dirty="0" err="1"/>
              <a:t>tristique</a:t>
            </a:r>
            <a:r>
              <a:rPr lang="it-IT" dirty="0"/>
              <a:t> </a:t>
            </a:r>
            <a:r>
              <a:rPr lang="it-IT" dirty="0" err="1"/>
              <a:t>senectus</a:t>
            </a:r>
            <a:r>
              <a:rPr lang="it-IT" dirty="0"/>
              <a:t> et </a:t>
            </a:r>
            <a:r>
              <a:rPr lang="it-IT" dirty="0" err="1"/>
              <a:t>netus</a:t>
            </a:r>
            <a:r>
              <a:rPr lang="it-IT" dirty="0"/>
              <a:t> et </a:t>
            </a:r>
            <a:r>
              <a:rPr lang="it-IT" dirty="0" err="1"/>
              <a:t>malesuada</a:t>
            </a:r>
            <a:r>
              <a:rPr lang="it-IT" dirty="0"/>
              <a:t>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859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magin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40" y="4008288"/>
            <a:ext cx="271836" cy="2548961"/>
          </a:xfrm>
          <a:prstGeom prst="rect">
            <a:avLst/>
          </a:prstGeom>
        </p:spPr>
      </p:pic>
      <p:pic>
        <p:nvPicPr>
          <p:cNvPr id="3" name="Immagine 6" descr="logo_SUPSI_acr.gif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46075" y="188640"/>
            <a:ext cx="469900" cy="1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3806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0" r:id="rId1"/>
    <p:sldLayoutId id="2147484141" r:id="rId2"/>
    <p:sldLayoutId id="2147484142" r:id="rId3"/>
    <p:sldLayoutId id="2147484143" r:id="rId4"/>
  </p:sldLayoutIdLst>
  <p:hf hdr="0" ft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28" charset="-128"/>
          <a:cs typeface="ＭＳ Ｐゴシック" pitchFamily="-128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28" charset="-128"/>
          <a:cs typeface="ＭＳ Ｐゴシック" pitchFamily="-128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Calendar</a:t>
            </a:r>
            <a:r>
              <a:rPr lang="it-IT" dirty="0"/>
              <a:t> component con </a:t>
            </a:r>
            <a:r>
              <a:rPr lang="it-IT" dirty="0" err="1"/>
              <a:t>React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Diego Moranda</a:t>
            </a:r>
          </a:p>
          <a:p>
            <a:r>
              <a:rPr lang="it-IT" dirty="0"/>
              <a:t>Andrea Riccardi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t-IT" dirty="0"/>
              <a:t>Studente/i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it-IT" dirty="0"/>
              <a:t>Ingegneria Informatica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it-IT" dirty="0"/>
              <a:t>Corso di laurea</a:t>
            </a:r>
          </a:p>
        </p:txBody>
      </p:sp>
      <p:sp>
        <p:nvSpPr>
          <p:cNvPr id="7" name="Segnaposto testo 6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it-IT" dirty="0"/>
              <a:t>Modulo / Codice Progetto</a:t>
            </a:r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it-IT" dirty="0"/>
              <a:t>Applicazioni Web 2</a:t>
            </a:r>
          </a:p>
          <a:p>
            <a:r>
              <a:rPr lang="it-IT" dirty="0"/>
              <a:t>M-I6010 - C-I6012</a:t>
            </a:r>
          </a:p>
          <a:p>
            <a:endParaRPr lang="it-IT" dirty="0"/>
          </a:p>
        </p:txBody>
      </p:sp>
      <p:sp>
        <p:nvSpPr>
          <p:cNvPr id="11" name="Segnaposto testo 10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it-IT" dirty="0"/>
              <a:t>Patrick Ceppi, Roberto Guidi</a:t>
            </a:r>
          </a:p>
        </p:txBody>
      </p:sp>
      <p:sp>
        <p:nvSpPr>
          <p:cNvPr id="12" name="Segnaposto testo 11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it-IT" dirty="0"/>
              <a:t>Committente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it-IT" dirty="0"/>
              <a:t>Anno</a:t>
            </a:r>
          </a:p>
        </p:txBody>
      </p:sp>
      <p:sp>
        <p:nvSpPr>
          <p:cNvPr id="14" name="Segnaposto testo 13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it-IT" dirty="0"/>
              <a:t>2022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it-IT" dirty="0"/>
              <a:t>04.05.2022</a:t>
            </a:r>
          </a:p>
        </p:txBody>
      </p:sp>
      <p:sp>
        <p:nvSpPr>
          <p:cNvPr id="18" name="Segnaposto testo 17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it-IT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11095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React</a:t>
            </a: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Features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Vantaggi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Svantaggi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Calendar</a:t>
            </a:r>
            <a:r>
              <a:rPr lang="it-IT" sz="1800" dirty="0"/>
              <a:t> 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Vista Mensile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Vista Settimanale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Search</a:t>
            </a:r>
            <a:r>
              <a:rPr lang="it-IT" sz="1600" dirty="0"/>
              <a:t> &amp; </a:t>
            </a:r>
            <a:r>
              <a:rPr lang="it-IT" sz="1600" dirty="0" err="1"/>
              <a:t>Calendar</a:t>
            </a:r>
            <a:r>
              <a:rPr lang="it-IT" sz="1600" dirty="0"/>
              <a:t> </a:t>
            </a:r>
            <a:r>
              <a:rPr lang="it-IT" sz="1600" dirty="0" err="1"/>
              <a:t>Checkboxes</a:t>
            </a:r>
            <a:endParaRPr lang="it-IT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Indice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9E82207-9038-4E07-AB43-C4EAD38D9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2024843"/>
            <a:ext cx="4774132" cy="280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36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Libreria </a:t>
            </a:r>
            <a:r>
              <a:rPr lang="it-IT" sz="1800" dirty="0" err="1"/>
              <a:t>Javascript</a:t>
            </a:r>
            <a:r>
              <a:rPr lang="it-IT" sz="1800" dirty="0"/>
              <a:t> open-source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Sviluppata e mantenuta da Facebook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Costruire UI con componenti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Gestire lo state sul 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Affiancato da altre librerie per la gestione dei dati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 err="1"/>
              <a:t>React</a:t>
            </a:r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CA8ACB3-0A86-43C2-9BA1-4988EB061F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19" t="12759" r="11005" b="18342"/>
          <a:stretch/>
        </p:blipFill>
        <p:spPr>
          <a:xfrm>
            <a:off x="4355976" y="2456892"/>
            <a:ext cx="3816424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421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Dichiarativo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Functional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Class-based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One-Way Data Binding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Virtual 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Lifecycle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JSX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React hooks</a:t>
            </a:r>
          </a:p>
          <a:p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Features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E4E7890-5D94-4EA3-BA6E-BEE0792D0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1909776"/>
            <a:ext cx="4048017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68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Short Learning Curve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Costruire UI ricche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Facilità</a:t>
            </a:r>
            <a:r>
              <a:rPr lang="en-US" sz="1600" dirty="0"/>
              <a:t> la </a:t>
            </a:r>
            <a:r>
              <a:rPr lang="en-US" sz="1600" dirty="0" err="1"/>
              <a:t>creazione</a:t>
            </a:r>
            <a:r>
              <a:rPr lang="en-US" sz="1600" dirty="0"/>
              <a:t> di component </a:t>
            </a:r>
            <a:r>
              <a:rPr lang="en-US" sz="1600" dirty="0" err="1"/>
              <a:t>personalizzati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Rendering veloce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SEO-Friendly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Strumenti</a:t>
            </a:r>
            <a:r>
              <a:rPr lang="en-US" sz="1600" dirty="0"/>
              <a:t> per lo </a:t>
            </a:r>
            <a:r>
              <a:rPr lang="en-US" sz="1600" dirty="0" err="1"/>
              <a:t>sviluppatore</a:t>
            </a:r>
            <a:r>
              <a:rPr lang="en-US" sz="1600" dirty="0"/>
              <a:t> </a:t>
            </a:r>
            <a:r>
              <a:rPr lang="en-US" sz="1600" dirty="0" err="1"/>
              <a:t>comodi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Stabilità</a:t>
            </a:r>
            <a:r>
              <a:rPr lang="en-US" sz="1600" dirty="0"/>
              <a:t> del </a:t>
            </a:r>
            <a:r>
              <a:rPr lang="en-US" sz="1600" dirty="0" err="1"/>
              <a:t>codice</a:t>
            </a:r>
            <a:r>
              <a:rPr lang="en-US" sz="1600" dirty="0"/>
              <a:t> </a:t>
            </a:r>
            <a:r>
              <a:rPr lang="en-US" sz="1600" dirty="0" err="1"/>
              <a:t>migliorata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Supporto</a:t>
            </a:r>
            <a:r>
              <a:rPr lang="en-US" sz="1600" dirty="0"/>
              <a:t> </a:t>
            </a:r>
            <a:r>
              <a:rPr lang="en-US" sz="1600" dirty="0" err="1"/>
              <a:t>robusto</a:t>
            </a:r>
            <a:r>
              <a:rPr lang="en-US" sz="1600" dirty="0"/>
              <a:t> </a:t>
            </a:r>
            <a:r>
              <a:rPr lang="en-US" sz="1600" dirty="0" err="1"/>
              <a:t>comunità</a:t>
            </a:r>
            <a:endParaRPr lang="it-IT" sz="160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Vantaggi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CB9B925-2A67-4618-B884-B8899AF9FA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79"/>
          <a:stretch/>
        </p:blipFill>
        <p:spPr>
          <a:xfrm>
            <a:off x="4139952" y="1844824"/>
            <a:ext cx="4248472" cy="329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796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Copre solo l’interfaccia grafica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Documentazione carente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Problemi</a:t>
            </a:r>
            <a:r>
              <a:rPr lang="en-US" sz="1800" dirty="0"/>
              <a:t> con SEO</a:t>
            </a:r>
            <a:endParaRPr lang="it-IT" sz="180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Svantaggi</a:t>
            </a: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E0F056A7-108D-40D7-A6B9-C36CAD2D23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0" t="24364" r="68291" b="10789"/>
          <a:stretch/>
        </p:blipFill>
        <p:spPr>
          <a:xfrm>
            <a:off x="4860032" y="1916832"/>
            <a:ext cx="2520280" cy="35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583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Calendar</a:t>
            </a: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Vista Mensile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Vista Settimanale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Search</a:t>
            </a:r>
            <a:r>
              <a:rPr lang="it-IT" sz="1800" dirty="0"/>
              <a:t> &amp; Filter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 err="1"/>
              <a:t>Calendar</a:t>
            </a:r>
            <a:r>
              <a:rPr lang="it-IT" dirty="0"/>
              <a:t> Component</a:t>
            </a:r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11A1DBF3-534D-4FC3-B2C5-FF29B0D8BB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b="24952"/>
          <a:stretch/>
        </p:blipFill>
        <p:spPr>
          <a:xfrm>
            <a:off x="3419872" y="1668332"/>
            <a:ext cx="3981450" cy="474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802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2314972"/>
            <a:ext cx="8280920" cy="4248472"/>
          </a:xfrm>
        </p:spPr>
        <p:txBody>
          <a:bodyPr/>
          <a:lstStyle/>
          <a:p>
            <a:r>
              <a:rPr lang="it-IT" sz="1800" dirty="0"/>
              <a:t>Configurazione calendario: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Remoto:</a:t>
            </a:r>
          </a:p>
          <a:p>
            <a:r>
              <a:rPr lang="it-IT" sz="1800" dirty="0" err="1"/>
              <a:t>url_data</a:t>
            </a:r>
            <a:r>
              <a:rPr lang="it-IT" sz="1800" dirty="0"/>
              <a:t>={</a:t>
            </a:r>
            <a:r>
              <a:rPr lang="it-IT" sz="1800" dirty="0" err="1"/>
              <a:t>url_data</a:t>
            </a:r>
            <a:r>
              <a:rPr lang="it-IT" sz="1800" dirty="0"/>
              <a:t>} </a:t>
            </a:r>
            <a:r>
              <a:rPr lang="it-IT" sz="1800" dirty="0" err="1"/>
              <a:t>url_calendars</a:t>
            </a:r>
            <a:r>
              <a:rPr lang="it-IT" sz="1800" dirty="0"/>
              <a:t>={</a:t>
            </a:r>
            <a:r>
              <a:rPr lang="it-IT" sz="1800" dirty="0" err="1"/>
              <a:t>url_calendars</a:t>
            </a:r>
            <a:r>
              <a:rPr lang="it-IT" sz="1800" dirty="0"/>
              <a:t>} </a:t>
            </a:r>
            <a:r>
              <a:rPr lang="it-IT" sz="1800" dirty="0" err="1"/>
              <a:t>search</a:t>
            </a:r>
            <a:r>
              <a:rPr lang="it-IT" sz="1800" dirty="0"/>
              <a:t>={</a:t>
            </a:r>
            <a:r>
              <a:rPr lang="it-IT" sz="1800" dirty="0" err="1"/>
              <a:t>api_search</a:t>
            </a:r>
            <a:r>
              <a:rPr lang="it-IT" sz="1800" dirty="0"/>
              <a:t>} </a:t>
            </a:r>
            <a:r>
              <a:rPr lang="it-IT" sz="1800" dirty="0" err="1"/>
              <a:t>clickHandler</a:t>
            </a:r>
            <a:r>
              <a:rPr lang="it-IT" sz="1800" dirty="0"/>
              <a:t>={</a:t>
            </a:r>
            <a:r>
              <a:rPr lang="it-IT" sz="1800" dirty="0" err="1"/>
              <a:t>clickHandler</a:t>
            </a:r>
            <a:r>
              <a:rPr lang="it-IT" sz="1800" dirty="0"/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Locale</a:t>
            </a:r>
          </a:p>
          <a:p>
            <a:r>
              <a:rPr lang="en-US" sz="1800" dirty="0"/>
              <a:t>data={</a:t>
            </a:r>
            <a:r>
              <a:rPr lang="en-US" sz="1800" dirty="0" err="1"/>
              <a:t>local_json</a:t>
            </a:r>
            <a:r>
              <a:rPr lang="en-US" sz="1800" dirty="0"/>
              <a:t>} calendars={</a:t>
            </a:r>
            <a:r>
              <a:rPr lang="en-US" sz="1800" dirty="0" err="1"/>
              <a:t>local_calendar</a:t>
            </a:r>
            <a:r>
              <a:rPr lang="en-US" sz="1800" dirty="0"/>
              <a:t>} </a:t>
            </a:r>
            <a:r>
              <a:rPr lang="en-US" sz="1800" dirty="0" err="1"/>
              <a:t>clickHandler</a:t>
            </a:r>
            <a:r>
              <a:rPr lang="en-US" sz="1800" dirty="0"/>
              <a:t>={</a:t>
            </a:r>
            <a:r>
              <a:rPr lang="en-US" sz="1800" dirty="0" err="1"/>
              <a:t>clickHandler</a:t>
            </a:r>
            <a:r>
              <a:rPr lang="en-US" sz="1800" dirty="0"/>
              <a:t>}</a:t>
            </a: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57563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>
          <a:xfrm>
            <a:off x="395536" y="2964476"/>
            <a:ext cx="7848872" cy="929048"/>
          </a:xfrm>
        </p:spPr>
        <p:txBody>
          <a:bodyPr/>
          <a:lstStyle/>
          <a:p>
            <a:pPr algn="ctr"/>
            <a:r>
              <a:rPr lang="it-IT" sz="6000" dirty="0"/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2467319515"/>
      </p:ext>
    </p:extLst>
  </p:cSld>
  <p:clrMapOvr>
    <a:masterClrMapping/>
  </p:clrMapOvr>
</p:sld>
</file>

<file path=ppt/theme/theme1.xml><?xml version="1.0" encoding="utf-8"?>
<a:theme xmlns:a="http://schemas.openxmlformats.org/drawingml/2006/main" name="PPT_StudentKit_DTI">
  <a:themeElements>
    <a:clrScheme name="SUPSI 1">
      <a:dk1>
        <a:srgbClr val="000000"/>
      </a:dk1>
      <a:lt1>
        <a:sysClr val="window" lastClr="FFFFFF"/>
      </a:lt1>
      <a:dk2>
        <a:srgbClr val="141C64"/>
      </a:dk2>
      <a:lt2>
        <a:srgbClr val="FFFFFF"/>
      </a:lt2>
      <a:accent1>
        <a:srgbClr val="141C78"/>
      </a:accent1>
      <a:accent2>
        <a:srgbClr val="2838C8"/>
      </a:accent2>
      <a:accent3>
        <a:srgbClr val="0063C8"/>
      </a:accent3>
      <a:accent4>
        <a:srgbClr val="0096FF"/>
      </a:accent4>
      <a:accent5>
        <a:srgbClr val="46A01E"/>
      </a:accent5>
      <a:accent6>
        <a:srgbClr val="8CD23C"/>
      </a:accent6>
      <a:hlink>
        <a:srgbClr val="000000"/>
      </a:hlink>
      <a:folHlink>
        <a:srgbClr val="646464"/>
      </a:folHlink>
    </a:clrScheme>
    <a:fontScheme name="SUPSI">
      <a:majorFont>
        <a:latin typeface="Times New Roman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PPT_StudentKit_DTI</Template>
  <TotalTime>184</TotalTime>
  <Words>379</Words>
  <Application>Microsoft Office PowerPoint</Application>
  <PresentationFormat>Presentazione su schermo (4:3)</PresentationFormat>
  <Paragraphs>79</Paragraphs>
  <Slides>9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2" baseType="lpstr">
      <vt:lpstr>Arial</vt:lpstr>
      <vt:lpstr>Times New Roman</vt:lpstr>
      <vt:lpstr>PPT_StudentKit_DTI</vt:lpstr>
      <vt:lpstr>Calendar component con React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SUPSI-DTI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giofre</dc:creator>
  <cp:lastModifiedBy>andrea riccardi</cp:lastModifiedBy>
  <cp:revision>7</cp:revision>
  <cp:lastPrinted>2012-05-23T12:47:14Z</cp:lastPrinted>
  <dcterms:created xsi:type="dcterms:W3CDTF">2012-06-06T06:29:02Z</dcterms:created>
  <dcterms:modified xsi:type="dcterms:W3CDTF">2022-04-27T14:00:05Z</dcterms:modified>
</cp:coreProperties>
</file>