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6" r:id="rId3"/>
    <p:sldId id="269" r:id="rId4"/>
    <p:sldId id="270" r:id="rId5"/>
    <p:sldId id="271" r:id="rId6"/>
    <p:sldId id="272" r:id="rId7"/>
    <p:sldId id="274" r:id="rId8"/>
    <p:sldId id="279" r:id="rId9"/>
    <p:sldId id="273" r:id="rId1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1242" autoAdjust="0"/>
  </p:normalViewPr>
  <p:slideViewPr>
    <p:cSldViewPr>
      <p:cViewPr varScale="1">
        <p:scale>
          <a:sx n="75" d="100"/>
          <a:sy n="75" d="100"/>
        </p:scale>
        <p:origin x="16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03/05/2022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06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84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</a:t>
            </a:r>
          </a:p>
          <a:p>
            <a:r>
              <a:rPr lang="it-CH" dirty="0"/>
              <a:t>https://massivepixel.io/blog/react-advantages-disadvantages/#Problems_with_SEOres/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8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25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6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https://en.wikipedia.org/wiki/</a:t>
            </a:r>
            <a:r>
              <a:rPr lang="it-CH" dirty="0" err="1"/>
              <a:t>React</a:t>
            </a:r>
            <a:r>
              <a:rPr lang="it-CH" dirty="0"/>
              <a:t>_(</a:t>
            </a:r>
            <a:r>
              <a:rPr lang="it-CH" dirty="0" err="1"/>
              <a:t>JavaScript_library</a:t>
            </a:r>
            <a:r>
              <a:rPr lang="it-CH" dirty="0"/>
              <a:t>)</a:t>
            </a:r>
            <a:br>
              <a:rPr lang="it-CH" dirty="0"/>
            </a:br>
            <a:r>
              <a:rPr lang="it-CH" dirty="0"/>
              <a:t>https://webandcrafts.com/blog/react-js-features/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27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Calendar</a:t>
            </a:r>
            <a:r>
              <a:rPr lang="it-IT" dirty="0"/>
              <a:t> component con </a:t>
            </a:r>
            <a:r>
              <a:rPr lang="it-IT" dirty="0" err="1"/>
              <a:t>React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Diego Moranda</a:t>
            </a:r>
          </a:p>
          <a:p>
            <a:r>
              <a:rPr lang="it-IT" dirty="0"/>
              <a:t>Andrea Riccardi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Applicazioni Web 2</a:t>
            </a:r>
          </a:p>
          <a:p>
            <a:r>
              <a:rPr lang="it-IT" dirty="0"/>
              <a:t>M-I6010 - C-I6012</a:t>
            </a:r>
          </a:p>
          <a:p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Patrick Ceppi, Roberto Guidi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04.05.2022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9E82207-9038-4E07-AB43-C4EAD38D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330708"/>
            <a:ext cx="4392488" cy="2583817"/>
          </a:xfrm>
          <a:prstGeom prst="rect">
            <a:avLst/>
          </a:prstGeom>
        </p:spPr>
      </p:pic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React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Vantaggi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Svantaggi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Calendar</a:t>
            </a:r>
            <a:r>
              <a:rPr lang="it-IT" sz="1800" dirty="0"/>
              <a:t>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Mensile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Settimanale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Search</a:t>
            </a:r>
            <a:r>
              <a:rPr lang="it-IT" sz="1800" dirty="0"/>
              <a:t> &amp; </a:t>
            </a:r>
            <a:r>
              <a:rPr lang="it-IT" sz="1800" dirty="0" err="1"/>
              <a:t>Calendar</a:t>
            </a:r>
            <a:r>
              <a:rPr lang="it-IT" sz="1800" dirty="0"/>
              <a:t> </a:t>
            </a:r>
            <a:r>
              <a:rPr lang="it-IT" sz="1800" dirty="0" err="1"/>
              <a:t>Checkboxes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Libreria </a:t>
            </a:r>
            <a:r>
              <a:rPr lang="it-IT" sz="1800" dirty="0" err="1"/>
              <a:t>Javascript</a:t>
            </a:r>
            <a:r>
              <a:rPr lang="it-IT" sz="18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Sviluppata e mantenuta da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Costruire UI con componenti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Gestire lo state sul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Affiancato da altre librerie per la gestione dei dati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React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CA8ACB3-0A86-43C2-9BA1-4988EB061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9" t="12759" r="11005" b="18342"/>
          <a:stretch/>
        </p:blipFill>
        <p:spPr>
          <a:xfrm>
            <a:off x="4355976" y="2456892"/>
            <a:ext cx="381642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2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Dichiarativo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Functional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Class-based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One-Way Data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Virtual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Lifecycle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React hooks</a:t>
            </a:r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Features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4E7890-5D94-4EA3-BA6E-BEE0792D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09776"/>
            <a:ext cx="404801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6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Short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Costruire UI ricche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Facilita</a:t>
            </a:r>
            <a:r>
              <a:rPr lang="en-US" sz="1800" dirty="0"/>
              <a:t> la </a:t>
            </a:r>
            <a:r>
              <a:rPr lang="en-US" sz="1800" dirty="0" err="1"/>
              <a:t>creazione</a:t>
            </a:r>
            <a:r>
              <a:rPr lang="en-US" sz="1800" dirty="0"/>
              <a:t> di component </a:t>
            </a:r>
            <a:r>
              <a:rPr lang="en-US" sz="1800" dirty="0" err="1"/>
              <a:t>personalizzati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Rendering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Stabilità</a:t>
            </a:r>
            <a:r>
              <a:rPr lang="en-US" sz="1800" dirty="0"/>
              <a:t> del </a:t>
            </a:r>
            <a:r>
              <a:rPr lang="en-US" sz="1800" dirty="0" err="1"/>
              <a:t>codice</a:t>
            </a:r>
            <a:r>
              <a:rPr lang="en-US" sz="1800" dirty="0"/>
              <a:t> </a:t>
            </a:r>
            <a:r>
              <a:rPr lang="en-US" sz="1800" dirty="0" err="1"/>
              <a:t>migliorata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Supporto</a:t>
            </a:r>
            <a:r>
              <a:rPr lang="en-US" sz="1800" dirty="0"/>
              <a:t> </a:t>
            </a:r>
            <a:r>
              <a:rPr lang="en-US" sz="1800" dirty="0" err="1"/>
              <a:t>robusto</a:t>
            </a:r>
            <a:r>
              <a:rPr lang="en-US" sz="1800" dirty="0"/>
              <a:t> </a:t>
            </a:r>
            <a:r>
              <a:rPr lang="en-US" sz="1800" dirty="0" err="1"/>
              <a:t>comunità</a:t>
            </a: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Vantaggi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B9B925-2A67-4618-B884-B8899AF9F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9"/>
          <a:stretch/>
        </p:blipFill>
        <p:spPr>
          <a:xfrm>
            <a:off x="4139952" y="1844824"/>
            <a:ext cx="4248472" cy="32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Copre solo l’interfaccia grafica</a:t>
            </a:r>
          </a:p>
          <a:p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Svantaggi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6A4D00-7DAF-C563-E84D-E710752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44" y="2168840"/>
            <a:ext cx="4000508" cy="25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Calendar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Mensile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Vista Settimanale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Search</a:t>
            </a:r>
            <a:r>
              <a:rPr lang="it-IT" sz="1800" dirty="0"/>
              <a:t> &amp; Filter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 err="1"/>
              <a:t>Calendar</a:t>
            </a:r>
            <a:r>
              <a:rPr lang="it-IT" dirty="0"/>
              <a:t> Component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11A1DBF3-534D-4FC3-B2C5-FF29B0D8B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4952"/>
          <a:stretch/>
        </p:blipFill>
        <p:spPr>
          <a:xfrm>
            <a:off x="3419872" y="1668332"/>
            <a:ext cx="3981450" cy="47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0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8280920" cy="4248472"/>
          </a:xfrm>
        </p:spPr>
        <p:txBody>
          <a:bodyPr/>
          <a:lstStyle/>
          <a:p>
            <a:r>
              <a:rPr lang="it-IT" sz="1800" dirty="0"/>
              <a:t>Configurazione calendario: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Remoto:</a:t>
            </a:r>
          </a:p>
          <a:p>
            <a:r>
              <a:rPr lang="it-IT" sz="1800" dirty="0" err="1"/>
              <a:t>url_data</a:t>
            </a:r>
            <a:r>
              <a:rPr lang="it-IT" sz="1800" dirty="0"/>
              <a:t>={</a:t>
            </a:r>
            <a:r>
              <a:rPr lang="it-IT" sz="1800" dirty="0" err="1"/>
              <a:t>url_data</a:t>
            </a:r>
            <a:r>
              <a:rPr lang="it-IT" sz="1800" dirty="0"/>
              <a:t>} </a:t>
            </a:r>
            <a:r>
              <a:rPr lang="it-IT" sz="1800" dirty="0" err="1"/>
              <a:t>url_calendars</a:t>
            </a:r>
            <a:r>
              <a:rPr lang="it-IT" sz="1800" dirty="0"/>
              <a:t>={</a:t>
            </a:r>
            <a:r>
              <a:rPr lang="it-IT" sz="1800" dirty="0" err="1"/>
              <a:t>url_calendars</a:t>
            </a:r>
            <a:r>
              <a:rPr lang="it-IT" sz="1800" dirty="0"/>
              <a:t>} </a:t>
            </a:r>
            <a:r>
              <a:rPr lang="it-IT" sz="1800" dirty="0" err="1"/>
              <a:t>search</a:t>
            </a:r>
            <a:r>
              <a:rPr lang="it-IT" sz="1800" dirty="0"/>
              <a:t>={</a:t>
            </a:r>
            <a:r>
              <a:rPr lang="it-IT" sz="1800" dirty="0" err="1"/>
              <a:t>api_search</a:t>
            </a:r>
            <a:r>
              <a:rPr lang="it-IT" sz="1800" dirty="0"/>
              <a:t>} </a:t>
            </a:r>
            <a:r>
              <a:rPr lang="it-IT" sz="1800" dirty="0" err="1"/>
              <a:t>clickHandler</a:t>
            </a:r>
            <a:r>
              <a:rPr lang="it-IT" sz="1800" dirty="0"/>
              <a:t>={</a:t>
            </a:r>
            <a:r>
              <a:rPr lang="it-IT" sz="1800" dirty="0" err="1"/>
              <a:t>clickHandler</a:t>
            </a:r>
            <a:r>
              <a:rPr lang="it-IT" sz="18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Locale</a:t>
            </a:r>
          </a:p>
          <a:p>
            <a:r>
              <a:rPr lang="en-US" sz="1800" dirty="0"/>
              <a:t>data={</a:t>
            </a:r>
            <a:r>
              <a:rPr lang="en-US" sz="1800" dirty="0" err="1"/>
              <a:t>local_json</a:t>
            </a:r>
            <a:r>
              <a:rPr lang="en-US" sz="1800" dirty="0"/>
              <a:t>} calendars={</a:t>
            </a:r>
            <a:r>
              <a:rPr lang="en-US" sz="1800" dirty="0" err="1"/>
              <a:t>local_calendar</a:t>
            </a:r>
            <a:r>
              <a:rPr lang="en-US" sz="1800" dirty="0"/>
              <a:t>} </a:t>
            </a:r>
            <a:r>
              <a:rPr lang="en-US" sz="1800" dirty="0" err="1"/>
              <a:t>clickHandler</a:t>
            </a:r>
            <a:r>
              <a:rPr lang="en-US" sz="1800" dirty="0"/>
              <a:t>={</a:t>
            </a:r>
            <a:r>
              <a:rPr lang="en-US" sz="1800" dirty="0" err="1"/>
              <a:t>clickHandler</a:t>
            </a:r>
            <a:r>
              <a:rPr lang="en-US" sz="1800" dirty="0"/>
              <a:t>}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Demo DA AGGIORNARE E TESTARE PRIMA DI PRESENTARE</a:t>
            </a:r>
          </a:p>
        </p:txBody>
      </p:sp>
    </p:spTree>
    <p:extLst>
      <p:ext uri="{BB962C8B-B14F-4D97-AF65-F5344CB8AC3E}">
        <p14:creationId xmlns:p14="http://schemas.microsoft.com/office/powerpoint/2010/main" val="55756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95536" y="2964476"/>
            <a:ext cx="7848872" cy="929048"/>
          </a:xfrm>
        </p:spPr>
        <p:txBody>
          <a:bodyPr/>
          <a:lstStyle/>
          <a:p>
            <a:pPr algn="ctr"/>
            <a:r>
              <a:rPr lang="it-IT" sz="6000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467319515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219</TotalTime>
  <Words>375</Words>
  <Application>Microsoft Office PowerPoint</Application>
  <PresentationFormat>Presentazione su schermo (4:3)</PresentationFormat>
  <Paragraphs>75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PPT_StudentKit_DTI</vt:lpstr>
      <vt:lpstr>Calendar component con React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andrea riccardi</cp:lastModifiedBy>
  <cp:revision>8</cp:revision>
  <cp:lastPrinted>2012-05-23T12:47:14Z</cp:lastPrinted>
  <dcterms:created xsi:type="dcterms:W3CDTF">2012-06-06T06:29:02Z</dcterms:created>
  <dcterms:modified xsi:type="dcterms:W3CDTF">2022-05-03T12:28:06Z</dcterms:modified>
</cp:coreProperties>
</file>