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6" r:id="rId3"/>
    <p:sldId id="269" r:id="rId4"/>
    <p:sldId id="270" r:id="rId5"/>
    <p:sldId id="271" r:id="rId6"/>
    <p:sldId id="272" r:id="rId7"/>
    <p:sldId id="274" r:id="rId8"/>
    <p:sldId id="279" r:id="rId9"/>
    <p:sldId id="273" r:id="rId10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2" autoAdjust="0"/>
    <p:restoredTop sz="91301" autoAdjust="0"/>
  </p:normalViewPr>
  <p:slideViewPr>
    <p:cSldViewPr>
      <p:cViewPr varScale="1">
        <p:scale>
          <a:sx n="100" d="100"/>
          <a:sy n="100" d="100"/>
        </p:scale>
        <p:origin x="14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04/05/22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https://en.wikipedia.org/wiki/</a:t>
            </a:r>
            <a:r>
              <a:rPr lang="it-CH" dirty="0" err="1"/>
              <a:t>React</a:t>
            </a:r>
            <a:r>
              <a:rPr lang="it-CH" dirty="0"/>
              <a:t>_(</a:t>
            </a:r>
            <a:r>
              <a:rPr lang="it-CH" dirty="0" err="1"/>
              <a:t>JavaScript_library</a:t>
            </a:r>
            <a:r>
              <a:rPr lang="it-CH" dirty="0"/>
              <a:t>)</a:t>
            </a:r>
            <a:br>
              <a:rPr lang="it-CH" dirty="0"/>
            </a:br>
            <a:r>
              <a:rPr lang="it-CH" dirty="0"/>
              <a:t>https://webandcrafts.com/blog/react-js-features/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06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https://en.wikipedia.org/wiki/</a:t>
            </a:r>
            <a:r>
              <a:rPr lang="it-CH" dirty="0" err="1"/>
              <a:t>React</a:t>
            </a:r>
            <a:r>
              <a:rPr lang="it-CH" dirty="0"/>
              <a:t>_(</a:t>
            </a:r>
            <a:r>
              <a:rPr lang="it-CH" dirty="0" err="1"/>
              <a:t>JavaScript_library</a:t>
            </a:r>
            <a:r>
              <a:rPr lang="it-CH" dirty="0"/>
              <a:t>)</a:t>
            </a:r>
            <a:br>
              <a:rPr lang="it-CH" dirty="0"/>
            </a:br>
            <a:r>
              <a:rPr lang="it-CH" dirty="0"/>
              <a:t>https://webandcrafts.com/blog/react-js-features/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0848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https://en.wikipedia.org/wiki/</a:t>
            </a:r>
            <a:r>
              <a:rPr lang="it-CH" dirty="0" err="1"/>
              <a:t>React</a:t>
            </a:r>
            <a:r>
              <a:rPr lang="it-CH" dirty="0"/>
              <a:t>_(</a:t>
            </a:r>
            <a:r>
              <a:rPr lang="it-CH" dirty="0" err="1"/>
              <a:t>JavaScript_library</a:t>
            </a:r>
            <a:r>
              <a:rPr lang="it-CH" dirty="0"/>
              <a:t>)</a:t>
            </a:r>
            <a:br>
              <a:rPr lang="it-CH" dirty="0"/>
            </a:br>
            <a:r>
              <a:rPr lang="it-CH" dirty="0"/>
              <a:t>https://webandcrafts.com/blog/react-js-featu</a:t>
            </a:r>
          </a:p>
          <a:p>
            <a:r>
              <a:rPr lang="it-CH" dirty="0"/>
              <a:t>https://massivepixel.io/blog/react-advantages-disadvantages/#Problems_with_SEOres/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829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https://en.wikipedia.org/wiki/</a:t>
            </a:r>
            <a:r>
              <a:rPr lang="it-CH" dirty="0" err="1"/>
              <a:t>React</a:t>
            </a:r>
            <a:r>
              <a:rPr lang="it-CH" dirty="0"/>
              <a:t>_(</a:t>
            </a:r>
            <a:r>
              <a:rPr lang="it-CH" dirty="0" err="1"/>
              <a:t>JavaScript_library</a:t>
            </a:r>
            <a:r>
              <a:rPr lang="it-CH" dirty="0"/>
              <a:t>)</a:t>
            </a:r>
            <a:br>
              <a:rPr lang="it-CH" dirty="0"/>
            </a:br>
            <a:r>
              <a:rPr lang="it-CH" dirty="0"/>
              <a:t>https://webandcrafts.com/blog/react-js-features/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253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https://en.wikipedia.org/wiki/</a:t>
            </a:r>
            <a:r>
              <a:rPr lang="it-CH" dirty="0" err="1"/>
              <a:t>React</a:t>
            </a:r>
            <a:r>
              <a:rPr lang="it-CH" dirty="0"/>
              <a:t>_(</a:t>
            </a:r>
            <a:r>
              <a:rPr lang="it-CH" dirty="0" err="1"/>
              <a:t>JavaScript_library</a:t>
            </a:r>
            <a:r>
              <a:rPr lang="it-CH" dirty="0"/>
              <a:t>)</a:t>
            </a:r>
            <a:br>
              <a:rPr lang="it-CH" dirty="0"/>
            </a:br>
            <a:r>
              <a:rPr lang="it-CH" dirty="0"/>
              <a:t>https://webandcrafts.com/blog/react-js-features/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0366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https://en.wikipedia.org/wiki/</a:t>
            </a:r>
            <a:r>
              <a:rPr lang="it-CH" dirty="0" err="1"/>
              <a:t>React</a:t>
            </a:r>
            <a:r>
              <a:rPr lang="it-CH" dirty="0"/>
              <a:t>_(</a:t>
            </a:r>
            <a:r>
              <a:rPr lang="it-CH" dirty="0" err="1"/>
              <a:t>JavaScript_library</a:t>
            </a:r>
            <a:r>
              <a:rPr lang="it-CH" dirty="0"/>
              <a:t>)</a:t>
            </a:r>
            <a:br>
              <a:rPr lang="it-CH" dirty="0"/>
            </a:br>
            <a:r>
              <a:rPr lang="it-CH" dirty="0"/>
              <a:t>https://webandcrafts.com/blog/react-js-features/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27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64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41559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5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>
                <a:latin typeface="+mn-lt"/>
              </a:rPr>
              <a:t>Calendar</a:t>
            </a:r>
            <a:r>
              <a:rPr lang="it-IT" dirty="0">
                <a:latin typeface="+mn-lt"/>
              </a:rPr>
              <a:t> component con </a:t>
            </a:r>
            <a:r>
              <a:rPr lang="it-IT" dirty="0" err="1">
                <a:latin typeface="+mn-lt"/>
              </a:rPr>
              <a:t>React</a:t>
            </a:r>
            <a:endParaRPr lang="it-IT" dirty="0">
              <a:latin typeface="+mn-lt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Diego Moranda</a:t>
            </a:r>
          </a:p>
          <a:p>
            <a:r>
              <a:rPr lang="it-IT" dirty="0"/>
              <a:t>Andrea Riccardi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/>
              <a:t>Ingegneria Informatica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Corso di laurea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t-IT" dirty="0"/>
              <a:t>Applicazioni Web 2</a:t>
            </a:r>
          </a:p>
          <a:p>
            <a:r>
              <a:rPr lang="it-IT" dirty="0"/>
              <a:t>M-I6010 - C-I6012</a:t>
            </a:r>
          </a:p>
          <a:p>
            <a:endParaRPr lang="it-IT" dirty="0"/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it-IT" dirty="0"/>
              <a:t>Patrick Ceppi, Roberto Guidi</a:t>
            </a:r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t-IT" dirty="0"/>
              <a:t>Committente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t-IT" dirty="0"/>
              <a:t>Anno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t-IT" dirty="0"/>
              <a:t>2022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it-IT" dirty="0"/>
              <a:t>04.05.2022</a:t>
            </a: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095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39E82207-9038-4E07-AB43-C4EAD38D9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330708"/>
            <a:ext cx="4392488" cy="2583817"/>
          </a:xfrm>
          <a:prstGeom prst="rect">
            <a:avLst/>
          </a:prstGeom>
        </p:spPr>
      </p:pic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React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Vantaggi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Svantaggi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Calendar</a:t>
            </a:r>
            <a:r>
              <a:rPr lang="it-IT" sz="1800" dirty="0"/>
              <a:t>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Indice</a:t>
            </a:r>
          </a:p>
        </p:txBody>
      </p:sp>
    </p:spTree>
    <p:extLst>
      <p:ext uri="{BB962C8B-B14F-4D97-AF65-F5344CB8AC3E}">
        <p14:creationId xmlns:p14="http://schemas.microsoft.com/office/powerpoint/2010/main" val="8173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Libreria </a:t>
            </a:r>
            <a:r>
              <a:rPr lang="it-IT" sz="1800" dirty="0" err="1"/>
              <a:t>Javascript</a:t>
            </a:r>
            <a:r>
              <a:rPr lang="it-IT" sz="1800" dirty="0"/>
              <a:t> 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Sviluppata e mantenuta da 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Costruire UI con componenti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Gestione dello state e del </a:t>
            </a:r>
            <a:r>
              <a:rPr lang="it-IT" sz="1800" dirty="0" err="1"/>
              <a:t>rendering</a:t>
            </a:r>
            <a:r>
              <a:rPr lang="it-IT" sz="1800" dirty="0"/>
              <a:t> sul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Affiancato da altre librerie per la gestione dei dati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err="1"/>
              <a:t>React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CA8ACB3-0A86-43C2-9BA1-4988EB061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19" t="12759" r="11005" b="18342"/>
          <a:stretch/>
        </p:blipFill>
        <p:spPr>
          <a:xfrm>
            <a:off x="4355976" y="2456892"/>
            <a:ext cx="381642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2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Dichiarativo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Components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600" dirty="0"/>
              <a:t>Functional components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600" dirty="0"/>
              <a:t>Class-based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One-Way Data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Virtual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JSX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React hooks</a:t>
            </a:r>
          </a:p>
          <a:p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Features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E4E7890-5D94-4EA3-BA6E-BEE0792D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909776"/>
            <a:ext cx="404801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6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Short Learning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Costruire UI ricche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Facilita</a:t>
            </a:r>
            <a:r>
              <a:rPr lang="en-US" sz="1800" dirty="0"/>
              <a:t> la </a:t>
            </a:r>
            <a:r>
              <a:rPr lang="en-US" sz="1800" dirty="0" err="1"/>
              <a:t>creazione</a:t>
            </a:r>
            <a:r>
              <a:rPr lang="en-US" sz="1800" dirty="0"/>
              <a:t> di component </a:t>
            </a:r>
            <a:r>
              <a:rPr lang="en-US" sz="1800" dirty="0" err="1"/>
              <a:t>personalizzati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Rendering veloce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Stabilità</a:t>
            </a:r>
            <a:r>
              <a:rPr lang="en-US" sz="1800" dirty="0"/>
              <a:t> del </a:t>
            </a:r>
            <a:r>
              <a:rPr lang="en-US" sz="1800" dirty="0" err="1"/>
              <a:t>codice</a:t>
            </a:r>
            <a:r>
              <a:rPr lang="en-US" sz="1800" dirty="0"/>
              <a:t> </a:t>
            </a:r>
            <a:r>
              <a:rPr lang="en-US" sz="1800" dirty="0" err="1"/>
              <a:t>migliorata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Supporto</a:t>
            </a:r>
            <a:r>
              <a:rPr lang="en-US" sz="1800" dirty="0"/>
              <a:t> </a:t>
            </a:r>
            <a:r>
              <a:rPr lang="en-US" sz="1800" dirty="0" err="1"/>
              <a:t>robusto</a:t>
            </a:r>
            <a:r>
              <a:rPr lang="en-US" sz="1800" dirty="0"/>
              <a:t> </a:t>
            </a:r>
            <a:r>
              <a:rPr lang="en-US" sz="1800" dirty="0" err="1"/>
              <a:t>comunità</a:t>
            </a: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Vantaggi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CB9B925-2A67-4618-B884-B8899AF9FA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9"/>
          <a:stretch/>
        </p:blipFill>
        <p:spPr>
          <a:xfrm>
            <a:off x="4139952" y="1844824"/>
            <a:ext cx="4248472" cy="329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9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Copre solo l’interfaccia grafica</a:t>
            </a:r>
          </a:p>
          <a:p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Svantaggi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56A4D00-7DAF-C563-E84D-E71075240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044" y="2168840"/>
            <a:ext cx="4000508" cy="252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8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Calendar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Vista Mensile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Vista Settimanale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Search</a:t>
            </a:r>
            <a:r>
              <a:rPr lang="it-IT" sz="1800" dirty="0"/>
              <a:t> &amp; Filter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err="1"/>
              <a:t>Calendar</a:t>
            </a:r>
            <a:r>
              <a:rPr lang="it-IT" dirty="0"/>
              <a:t> Component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11A1DBF3-534D-4FC3-B2C5-FF29B0D8BB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24952"/>
          <a:stretch/>
        </p:blipFill>
        <p:spPr>
          <a:xfrm>
            <a:off x="3419872" y="1668332"/>
            <a:ext cx="3981450" cy="474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0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280920" cy="4248472"/>
          </a:xfrm>
        </p:spPr>
        <p:txBody>
          <a:bodyPr/>
          <a:lstStyle/>
          <a:p>
            <a:r>
              <a:rPr lang="it-IT" sz="1800" dirty="0"/>
              <a:t>Configurazione calendario: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Remoto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Locale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017764-2EC2-124E-B33F-F9920EFAD289}"/>
              </a:ext>
            </a:extLst>
          </p:cNvPr>
          <p:cNvSpPr txBox="1"/>
          <p:nvPr/>
        </p:nvSpPr>
        <p:spPr>
          <a:xfrm>
            <a:off x="719572" y="3068960"/>
            <a:ext cx="7056784" cy="1510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21600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it-CH" sz="1400" dirty="0">
                <a:solidFill>
                  <a:srgbClr val="E5C07B"/>
                </a:solidFill>
                <a:latin typeface="Menlo" panose="020B0609030804020204" pitchFamily="49" charset="0"/>
              </a:rPr>
              <a:t>Calendar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url_data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={url_data} 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url_calendars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={url_calendars} 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search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={api_search} 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clickHandler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={clickHandler} 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searchBar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={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true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} 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week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={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true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} 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month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={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true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}/&gt;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946B76A-E69C-CF49-AFEC-B72AD7F6493E}"/>
              </a:ext>
            </a:extLst>
          </p:cNvPr>
          <p:cNvSpPr txBox="1"/>
          <p:nvPr/>
        </p:nvSpPr>
        <p:spPr>
          <a:xfrm>
            <a:off x="719572" y="5450727"/>
            <a:ext cx="7056784" cy="118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216000" rtlCol="0" anchor="ctr" anchorCtr="0">
            <a:spAutoFit/>
          </a:bodyPr>
          <a:lstStyle/>
          <a:p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it-CH" sz="1400" dirty="0">
                <a:solidFill>
                  <a:srgbClr val="E5C07B"/>
                </a:solidFill>
                <a:latin typeface="Menlo" panose="020B0609030804020204" pitchFamily="49" charset="0"/>
              </a:rPr>
              <a:t>Calendar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data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={local_json} 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calendars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={local_calendar} 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clickHandler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={clickHandler} 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searchBar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={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false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} 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week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={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true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} 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month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={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false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}/&gt;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756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95536" y="2964476"/>
            <a:ext cx="7848872" cy="929048"/>
          </a:xfrm>
        </p:spPr>
        <p:txBody>
          <a:bodyPr/>
          <a:lstStyle/>
          <a:p>
            <a:pPr algn="ctr"/>
            <a:r>
              <a:rPr lang="it-IT" sz="6000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2467319515"/>
      </p:ext>
    </p:extLst>
  </p:cSld>
  <p:clrMapOvr>
    <a:masterClrMapping/>
  </p:clrMapOvr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482</TotalTime>
  <Words>388</Words>
  <Application>Microsoft Macintosh PowerPoint</Application>
  <PresentationFormat>Presentazione su schermo (4:3)</PresentationFormat>
  <Paragraphs>77</Paragraphs>
  <Slides>9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Menlo</vt:lpstr>
      <vt:lpstr>Times New Roman</vt:lpstr>
      <vt:lpstr>PPT_StudentKit_DTI</vt:lpstr>
      <vt:lpstr>Calendar component con React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SUPSI-DTI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giofre</dc:creator>
  <cp:lastModifiedBy>Moranda Diego</cp:lastModifiedBy>
  <cp:revision>13</cp:revision>
  <cp:lastPrinted>2012-05-23T12:47:14Z</cp:lastPrinted>
  <dcterms:created xsi:type="dcterms:W3CDTF">2012-06-06T06:29:02Z</dcterms:created>
  <dcterms:modified xsi:type="dcterms:W3CDTF">2022-05-04T13:10:47Z</dcterms:modified>
</cp:coreProperties>
</file>