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66D8-8908-405D-83EC-CF61F3DE9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27717"/>
            <a:ext cx="9440034" cy="1828801"/>
          </a:xfrm>
        </p:spPr>
        <p:txBody>
          <a:bodyPr>
            <a:normAutofit/>
          </a:bodyPr>
          <a:lstStyle/>
          <a:p>
            <a:r>
              <a:rPr lang="en-PH" sz="100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691D5-1A9E-432D-98E2-CE9F88E64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2" y="2756518"/>
            <a:ext cx="9804591" cy="2987334"/>
          </a:xfrm>
        </p:spPr>
        <p:txBody>
          <a:bodyPr>
            <a:normAutofit/>
          </a:bodyPr>
          <a:lstStyle/>
          <a:p>
            <a:r>
              <a:rPr lang="en-PH" sz="2500" b="1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Ascueta</a:t>
            </a:r>
            <a:r>
              <a:rPr lang="en-PH" sz="25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sz="2500" b="1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Vergel</a:t>
            </a:r>
            <a:r>
              <a:rPr lang="en-PH" sz="25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G.</a:t>
            </a:r>
          </a:p>
          <a:p>
            <a:r>
              <a:rPr lang="en-PH" sz="2500" b="1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Basobas</a:t>
            </a:r>
            <a:r>
              <a:rPr lang="en-PH" sz="25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Andrea T.</a:t>
            </a:r>
          </a:p>
          <a:p>
            <a:r>
              <a:rPr lang="en-PH" sz="25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Castano, Xavier</a:t>
            </a:r>
          </a:p>
          <a:p>
            <a:r>
              <a:rPr lang="en-PH" sz="2500" b="1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Quilala</a:t>
            </a:r>
            <a:r>
              <a:rPr lang="en-PH" sz="25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Joshua C.</a:t>
            </a:r>
          </a:p>
          <a:p>
            <a:r>
              <a:rPr lang="en-PH" sz="2500" b="1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Sabinosa</a:t>
            </a:r>
            <a:r>
              <a:rPr lang="en-PH" sz="25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sz="2500" b="1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Reccalyn</a:t>
            </a:r>
            <a:r>
              <a:rPr lang="en-PH" sz="25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</a:p>
        </p:txBody>
      </p:sp>
    </p:spTree>
    <p:extLst>
      <p:ext uri="{BB962C8B-B14F-4D97-AF65-F5344CB8AC3E}">
        <p14:creationId xmlns:p14="http://schemas.microsoft.com/office/powerpoint/2010/main" val="15601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9940-5736-4022-91EF-CCC5548B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6000" cy="1507054"/>
          </a:xfrm>
        </p:spPr>
        <p:txBody>
          <a:bodyPr>
            <a:normAutofit/>
          </a:bodyPr>
          <a:lstStyle/>
          <a:p>
            <a:r>
              <a:rPr lang="en-PH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AD4C1-366F-4360-8FE9-BB2A7AAD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725" y="1796588"/>
            <a:ext cx="9796362" cy="4400025"/>
          </a:xfrm>
        </p:spPr>
        <p:txBody>
          <a:bodyPr>
            <a:normAutofit/>
          </a:bodyPr>
          <a:lstStyle/>
          <a:p>
            <a:r>
              <a:rPr lang="en-PH" sz="5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OPHIR:</a:t>
            </a:r>
          </a:p>
          <a:p>
            <a:r>
              <a:rPr lang="en-PH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ANCIENT NAME OF THE ISLANDS OF THE PHILIPPINES</a:t>
            </a:r>
          </a:p>
          <a:p>
            <a:endParaRPr lang="en-PH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REGION OF ISLANDS MENTIONED IN THE BIBLE, MOST FAMOUS FOR IT’S WEALTH.</a:t>
            </a:r>
          </a:p>
          <a:p>
            <a:endParaRPr lang="en-PH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H" sz="5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2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B078E-3925-4A85-9E45-90FF690D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355" y="1085295"/>
            <a:ext cx="10937289" cy="4687410"/>
          </a:xfrm>
        </p:spPr>
        <p:txBody>
          <a:bodyPr>
            <a:normAutofit/>
          </a:bodyPr>
          <a:lstStyle/>
          <a:p>
            <a:pPr algn="l"/>
            <a:r>
              <a:rPr lang="en-PH" sz="30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</a:p>
          <a:p>
            <a:pPr algn="l"/>
            <a:r>
              <a:rPr lang="en-PH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*THE PEOPLE WHO LOVES:</a:t>
            </a:r>
          </a:p>
          <a:p>
            <a:pPr algn="l"/>
            <a:r>
              <a:rPr lang="en-PH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-HORROR</a:t>
            </a:r>
          </a:p>
          <a:p>
            <a:pPr algn="l"/>
            <a:r>
              <a:rPr lang="en-PH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-ZOMBIES</a:t>
            </a:r>
          </a:p>
          <a:p>
            <a:pPr algn="l"/>
            <a:r>
              <a:rPr lang="en-PH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*FIRST PERSON SHOOTING GAME</a:t>
            </a:r>
          </a:p>
          <a:p>
            <a:pPr algn="l"/>
            <a:r>
              <a:rPr lang="en-PH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*MILLENIALS</a:t>
            </a:r>
          </a:p>
          <a:p>
            <a:pPr algn="l"/>
            <a:r>
              <a:rPr lang="en-PH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*PHYSICALLY ACTIVE GAMERS</a:t>
            </a:r>
          </a:p>
          <a:p>
            <a:pPr algn="l"/>
            <a:endParaRPr lang="en-PH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PH" sz="5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5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7B26-0634-4154-97FC-1ADC9BCB7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612559"/>
            <a:ext cx="9590550" cy="4484374"/>
          </a:xfrm>
        </p:spPr>
        <p:txBody>
          <a:bodyPr>
            <a:normAutofit/>
          </a:bodyPr>
          <a:lstStyle/>
          <a:p>
            <a:pPr algn="l"/>
            <a:r>
              <a:rPr lang="en-PH" sz="30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– SCOPE:</a:t>
            </a:r>
          </a:p>
          <a:p>
            <a:pPr algn="l"/>
            <a:r>
              <a:rPr lang="en-PH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*IT IS AN ONLINE GAME (NEED AN INTERNET TO PLAY)</a:t>
            </a:r>
          </a:p>
          <a:p>
            <a:pPr algn="l"/>
            <a:r>
              <a:rPr lang="en-PH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*LIMITED AMMO FOR THE WEAPONS</a:t>
            </a:r>
          </a:p>
          <a:p>
            <a:pPr algn="l"/>
            <a:r>
              <a:rPr lang="en-PH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*MORTAL LIFE</a:t>
            </a:r>
          </a:p>
        </p:txBody>
      </p:sp>
    </p:spTree>
    <p:extLst>
      <p:ext uri="{BB962C8B-B14F-4D97-AF65-F5344CB8AC3E}">
        <p14:creationId xmlns:p14="http://schemas.microsoft.com/office/powerpoint/2010/main" val="363886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2ACBA3-C9E2-44CF-A3CF-31EE41C21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1539"/>
            <a:ext cx="9440034" cy="4106668"/>
          </a:xfrm>
        </p:spPr>
        <p:txBody>
          <a:bodyPr>
            <a:normAutofit/>
          </a:bodyPr>
          <a:lstStyle/>
          <a:p>
            <a:pPr algn="l"/>
            <a:r>
              <a:rPr lang="en-PH" sz="30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PROPOSAL:</a:t>
            </a:r>
          </a:p>
          <a:p>
            <a:pPr algn="l"/>
            <a:r>
              <a:rPr lang="en-PH" sz="30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9845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00B158-CA3E-4DE7-A899-3B1A2CEE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0617"/>
            <a:ext cx="9440034" cy="4257590"/>
          </a:xfrm>
        </p:spPr>
        <p:txBody>
          <a:bodyPr>
            <a:normAutofit/>
          </a:bodyPr>
          <a:lstStyle/>
          <a:p>
            <a:pPr algn="l"/>
            <a:r>
              <a:rPr lang="en-PH" sz="30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 KIT:</a:t>
            </a:r>
          </a:p>
          <a:p>
            <a:pPr algn="l"/>
            <a:r>
              <a:rPr lang="en-PH" sz="30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*PHOTOSHOP</a:t>
            </a:r>
          </a:p>
          <a:p>
            <a:pPr algn="l"/>
            <a:r>
              <a:rPr lang="en-PH" sz="30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*BLENDER</a:t>
            </a:r>
          </a:p>
        </p:txBody>
      </p:sp>
    </p:spTree>
    <p:extLst>
      <p:ext uri="{BB962C8B-B14F-4D97-AF65-F5344CB8AC3E}">
        <p14:creationId xmlns:p14="http://schemas.microsoft.com/office/powerpoint/2010/main" val="3577172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</TotalTime>
  <Words>97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Calisto MT</vt:lpstr>
      <vt:lpstr>Times New Roman</vt:lpstr>
      <vt:lpstr>Trebuchet MS</vt:lpstr>
      <vt:lpstr>Wingdings 2</vt:lpstr>
      <vt:lpstr>Slate</vt:lpstr>
      <vt:lpstr>OPHIR</vt:lpstr>
      <vt:lpstr>INTRODUCTION: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OPHIR</dc:title>
  <dc:creator>Asus</dc:creator>
  <cp:lastModifiedBy>Asus</cp:lastModifiedBy>
  <cp:revision>5</cp:revision>
  <dcterms:created xsi:type="dcterms:W3CDTF">2018-09-16T12:13:33Z</dcterms:created>
  <dcterms:modified xsi:type="dcterms:W3CDTF">2018-09-16T13:06:39Z</dcterms:modified>
</cp:coreProperties>
</file>