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D14F40-49A0-4670-8C8A-2E55BE44C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278" y="119512"/>
            <a:ext cx="4972394" cy="132080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it-IT" sz="7300" dirty="0"/>
              <a:t>ETILOMETRO</a:t>
            </a:r>
            <a:br>
              <a:rPr lang="it-IT" sz="2800" dirty="0"/>
            </a:br>
            <a:r>
              <a:rPr lang="it-IT" sz="2800" dirty="0"/>
              <a:t>Progetto Esame PJDM</a:t>
            </a:r>
            <a:br>
              <a:rPr lang="it-IT" sz="2800" dirty="0"/>
            </a:br>
            <a:endParaRPr lang="it-IT" sz="2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563D0C7-A449-410A-A1C1-F1213893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217" y="1820953"/>
            <a:ext cx="4806777" cy="20242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/>
              <a:t>Etilometro è un’applicazione che permette, a chi la usa, di calcolare il proprio tasso alcolemico e quindi dirci se possiamo metterci al volante.</a:t>
            </a:r>
          </a:p>
        </p:txBody>
      </p:sp>
      <p:pic>
        <p:nvPicPr>
          <p:cNvPr id="5" name="Picture 6" descr="Download Free png background-logo-transparent-Android - DLPNG.com">
            <a:extLst>
              <a:ext uri="{FF2B5EF4-FFF2-40B4-BE49-F238E27FC236}">
                <a16:creationId xmlns:a16="http://schemas.microsoft.com/office/drawing/2014/main" id="{8E0E7312-FA0F-4742-8DB3-DFE5D075F6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3" b="8098"/>
          <a:stretch/>
        </p:blipFill>
        <p:spPr bwMode="auto">
          <a:xfrm>
            <a:off x="5975950" y="1027696"/>
            <a:ext cx="4059216" cy="516004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CF30DFF-098F-42C9-8F6D-E5F450E60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049" y="4225841"/>
            <a:ext cx="2401160" cy="240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78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478BE4-26E6-4777-952E-E92B00820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Servlet</a:t>
            </a:r>
            <a:br>
              <a:rPr lang="it-IT" dirty="0"/>
            </a:br>
            <a:r>
              <a:rPr lang="it-IT" sz="1400" dirty="0"/>
              <a:t>Parte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197AA9-3F0D-413B-939D-32F8C7E3F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Per gestire le varie operazioni sono quindi necessarie tre entità Account, Utenti, Acquisizioni.</a:t>
            </a:r>
          </a:p>
          <a:p>
            <a:pPr marL="0" indent="0">
              <a:buNone/>
            </a:pPr>
            <a:r>
              <a:rPr lang="it-IT" dirty="0"/>
              <a:t>Il Pattern utilizzato per l’interazione con il DB è il DAO.</a:t>
            </a:r>
          </a:p>
          <a:p>
            <a:pPr marL="0" indent="0">
              <a:buNone/>
            </a:pPr>
            <a:r>
              <a:rPr lang="it-IT" dirty="0"/>
              <a:t>Invece per quanto riguarda l’interazione con il DB viene utilizzata la libreria JDBC, che permette quindi le operazioni CRUD con le tre tabelle del DB utilizzato per l’applicazione.</a:t>
            </a:r>
          </a:p>
        </p:txBody>
      </p:sp>
    </p:spTree>
    <p:extLst>
      <p:ext uri="{BB962C8B-B14F-4D97-AF65-F5344CB8AC3E}">
        <p14:creationId xmlns:p14="http://schemas.microsoft.com/office/powerpoint/2010/main" val="355262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2DEF7C-67F5-43F0-B39B-C00819A9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Diagrammi</a:t>
            </a:r>
            <a:br>
              <a:rPr lang="it-IT" dirty="0"/>
            </a:br>
            <a:r>
              <a:rPr lang="it-IT" sz="2000" dirty="0"/>
              <a:t>Parte 1</a:t>
            </a:r>
          </a:p>
        </p:txBody>
      </p:sp>
      <p:pic>
        <p:nvPicPr>
          <p:cNvPr id="4" name="Immagine 3" descr="Immagine che contiene screenshot, orologio&#10;&#10;Descrizione generata automaticamente">
            <a:extLst>
              <a:ext uri="{FF2B5EF4-FFF2-40B4-BE49-F238E27FC236}">
                <a16:creationId xmlns:a16="http://schemas.microsoft.com/office/drawing/2014/main" id="{7EABFC0D-1A3F-4E02-B4C5-0099433F1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93" y="2862502"/>
            <a:ext cx="9811396" cy="206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0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2DEF7C-67F5-43F0-B39B-C00819A9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Diagrammi</a:t>
            </a:r>
            <a:br>
              <a:rPr lang="it-IT" dirty="0"/>
            </a:br>
            <a:r>
              <a:rPr lang="it-IT" sz="2000" dirty="0"/>
              <a:t>Parte 2</a:t>
            </a:r>
            <a:br>
              <a:rPr lang="it-IT" sz="2000" dirty="0"/>
            </a:br>
            <a:endParaRPr lang="it-IT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241D9FF-1039-4019-B2A4-789CD5840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70" y="2135344"/>
            <a:ext cx="8614785" cy="322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3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76F73E-0C6F-452B-993A-E48DF3A2C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123" y="609600"/>
            <a:ext cx="4924878" cy="1320800"/>
          </a:xfrm>
        </p:spPr>
        <p:txBody>
          <a:bodyPr anchor="ctr">
            <a:normAutofit/>
          </a:bodyPr>
          <a:lstStyle/>
          <a:p>
            <a:r>
              <a:rPr lang="it-IT" dirty="0"/>
              <a:t>Login</a:t>
            </a:r>
          </a:p>
        </p:txBody>
      </p:sp>
      <p:pic>
        <p:nvPicPr>
          <p:cNvPr id="5" name="Immagine 4" descr="Immagine che contiene screenshot, monitor, telefono, cellulare&#10;&#10;Descrizione generata automaticamente">
            <a:extLst>
              <a:ext uri="{FF2B5EF4-FFF2-40B4-BE49-F238E27FC236}">
                <a16:creationId xmlns:a16="http://schemas.microsoft.com/office/drawing/2014/main" id="{FD0F2A0A-D417-4367-A09A-39618053A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130" y="804669"/>
            <a:ext cx="2535068" cy="509561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56ACCA-DE06-4D06-BE06-B77227948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123" y="2160590"/>
            <a:ext cx="4921876" cy="3739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L’applicazione gestisce il login degli utenti tramite Username e Password, comunicando con la Servlet attraverso una </a:t>
            </a:r>
            <a:r>
              <a:rPr lang="it-IT" dirty="0" err="1"/>
              <a:t>AsyncTask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Una volta effettuato l’accesso lo Username dell’utente viene memorizzato attraverso le </a:t>
            </a:r>
            <a:r>
              <a:rPr lang="it-IT" dirty="0" err="1"/>
              <a:t>SharedPreferecence</a:t>
            </a:r>
            <a:r>
              <a:rPr lang="it-IT" dirty="0"/>
              <a:t> di Android, per mantenere lo «stato». </a:t>
            </a:r>
          </a:p>
          <a:p>
            <a:pPr marL="0" indent="0">
              <a:buNone/>
            </a:pPr>
            <a:r>
              <a:rPr lang="it-IT" dirty="0"/>
              <a:t>Da questa schermata è anche possibile effettuare il </a:t>
            </a:r>
            <a:r>
              <a:rPr lang="it-IT" dirty="0" err="1"/>
              <a:t>Signup</a:t>
            </a:r>
            <a:r>
              <a:rPr lang="it-IT" dirty="0"/>
              <a:t> nel caso in cui non si è registrati (immettendo Email, Username, Password).</a:t>
            </a:r>
          </a:p>
        </p:txBody>
      </p:sp>
    </p:spTree>
    <p:extLst>
      <p:ext uri="{BB962C8B-B14F-4D97-AF65-F5344CB8AC3E}">
        <p14:creationId xmlns:p14="http://schemas.microsoft.com/office/powerpoint/2010/main" val="32606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D16561-1943-4719-B6C8-C19F01096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it-IT" dirty="0"/>
              <a:t>Struttura</a:t>
            </a:r>
          </a:p>
        </p:txBody>
      </p:sp>
      <p:pic>
        <p:nvPicPr>
          <p:cNvPr id="17" name="Immagine 1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16E3F7F-7FAE-4C17-B7FF-776344495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48" y="1517413"/>
            <a:ext cx="1185023" cy="2468799"/>
          </a:xfrm>
          <a:prstGeom prst="rect">
            <a:avLst/>
          </a:prstGeom>
        </p:spPr>
      </p:pic>
      <p:pic>
        <p:nvPicPr>
          <p:cNvPr id="15" name="Immagine 14" descr="Immagine che contiene screenshot, monitor, computer, sedendo&#10;&#10;Descrizione generata automaticamente">
            <a:extLst>
              <a:ext uri="{FF2B5EF4-FFF2-40B4-BE49-F238E27FC236}">
                <a16:creationId xmlns:a16="http://schemas.microsoft.com/office/drawing/2014/main" id="{F73F01A6-FB38-4ECC-BD2B-B2D88B727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680" y="1529545"/>
            <a:ext cx="1185022" cy="2456006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7CA60F-3E9E-4F6D-A775-EC9957032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844" y="2160589"/>
            <a:ext cx="4413157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/>
              <a:t>L’applicazione è suddivisa in tre schermate principali implementate attraverso tre Fragment:</a:t>
            </a:r>
          </a:p>
          <a:p>
            <a:pPr algn="just"/>
            <a:r>
              <a:rPr lang="it-IT" dirty="0"/>
              <a:t>La prima permette di misurare il proprio tasso alcolemico </a:t>
            </a:r>
          </a:p>
          <a:p>
            <a:pPr algn="just"/>
            <a:r>
              <a:rPr lang="it-IT" dirty="0"/>
              <a:t>La seconda mostra la lista degli utenti</a:t>
            </a:r>
          </a:p>
          <a:p>
            <a:pPr algn="just"/>
            <a:r>
              <a:rPr lang="it-IT" dirty="0"/>
              <a:t>La terza invece è una schermata riassuntiva dell’applicazione</a:t>
            </a:r>
          </a:p>
        </p:txBody>
      </p:sp>
      <p:pic>
        <p:nvPicPr>
          <p:cNvPr id="13" name="Immagine 12" descr="Immagine che contiene screenshot, monitor, sedendo, computer&#10;&#10;Descrizione generata automaticamente">
            <a:extLst>
              <a:ext uri="{FF2B5EF4-FFF2-40B4-BE49-F238E27FC236}">
                <a16:creationId xmlns:a16="http://schemas.microsoft.com/office/drawing/2014/main" id="{40341762-944B-4AE2-86E3-8DE4395D2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871" y="4044071"/>
            <a:ext cx="1191194" cy="246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D9E217-EB3F-45EC-8CAF-702C95F0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123" y="609600"/>
            <a:ext cx="4924878" cy="1320800"/>
          </a:xfrm>
        </p:spPr>
        <p:txBody>
          <a:bodyPr anchor="ctr">
            <a:normAutofit/>
          </a:bodyPr>
          <a:lstStyle/>
          <a:p>
            <a:r>
              <a:rPr lang="it-IT" dirty="0"/>
              <a:t>Etilometro</a:t>
            </a:r>
            <a:br>
              <a:rPr lang="it-IT" dirty="0"/>
            </a:br>
            <a:r>
              <a:rPr lang="it-IT" sz="1400" dirty="0"/>
              <a:t>Parte 1</a:t>
            </a:r>
          </a:p>
        </p:txBody>
      </p:sp>
      <p:pic>
        <p:nvPicPr>
          <p:cNvPr id="6" name="Immagine 5" descr="Immagine che contiene screenshot, monitor, sedendo, computer&#10;&#10;Descrizione generata automaticamente">
            <a:extLst>
              <a:ext uri="{FF2B5EF4-FFF2-40B4-BE49-F238E27FC236}">
                <a16:creationId xmlns:a16="http://schemas.microsoft.com/office/drawing/2014/main" id="{2ACEA3B7-9DA2-4749-B290-35288B07D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98" y="857147"/>
            <a:ext cx="2433314" cy="5043141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77FE87-85C0-4162-A286-FBAF79161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123" y="1930400"/>
            <a:ext cx="4785999" cy="4525960"/>
          </a:xfrm>
        </p:spPr>
        <p:txBody>
          <a:bodyPr>
            <a:no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it-IT" dirty="0"/>
              <a:t>E’ la parte principale dell’applicazione, dove l’utente può calcolare il proprio tasso alcolemico.</a:t>
            </a:r>
          </a:p>
          <a:p>
            <a:pPr algn="just">
              <a:lnSpc>
                <a:spcPct val="90000"/>
              </a:lnSpc>
            </a:pPr>
            <a:r>
              <a:rPr lang="it-IT" dirty="0"/>
              <a:t>Sono presenti due liste, una per gli utenti (</a:t>
            </a:r>
            <a:r>
              <a:rPr lang="it-IT" dirty="0" err="1"/>
              <a:t>Spinner</a:t>
            </a:r>
            <a:r>
              <a:rPr lang="it-IT" dirty="0"/>
              <a:t>) e una per i drink (RecyclerView).</a:t>
            </a:r>
          </a:p>
          <a:p>
            <a:pPr algn="just">
              <a:lnSpc>
                <a:spcPct val="90000"/>
              </a:lnSpc>
            </a:pPr>
            <a:r>
              <a:rPr lang="it-IT" dirty="0"/>
              <a:t>Entrambe vengono gestite da due Adapter specifici.</a:t>
            </a:r>
          </a:p>
          <a:p>
            <a:pPr algn="just">
              <a:lnSpc>
                <a:spcPct val="90000"/>
              </a:lnSpc>
            </a:pPr>
            <a:r>
              <a:rPr lang="it-IT" dirty="0"/>
              <a:t>I dati relativi agli utenti vengono richiesti al server tramite l’utilizzo di una </a:t>
            </a:r>
            <a:r>
              <a:rPr lang="it-IT" dirty="0" err="1"/>
              <a:t>AsyncTask</a:t>
            </a:r>
            <a:r>
              <a:rPr lang="it-IT" dirty="0"/>
              <a:t>, mentre le informazioni sui drink vengono prelevate da un file </a:t>
            </a:r>
            <a:r>
              <a:rPr lang="it-IT" dirty="0" err="1"/>
              <a:t>Json</a:t>
            </a:r>
            <a:r>
              <a:rPr lang="it-IT" dirty="0"/>
              <a:t> memorizzato nella memoria interna.</a:t>
            </a:r>
          </a:p>
          <a:p>
            <a:pPr algn="just">
              <a:lnSpc>
                <a:spcPct val="90000"/>
              </a:lnSpc>
            </a:pPr>
            <a:r>
              <a:rPr lang="it-IT" dirty="0"/>
              <a:t>Il tutto è gestito tramite un </a:t>
            </a:r>
            <a:r>
              <a:rPr lang="it-IT" dirty="0" err="1"/>
              <a:t>ViewModel</a:t>
            </a:r>
            <a:r>
              <a:rPr lang="it-IT" dirty="0"/>
              <a:t> che fa da ponte tra </a:t>
            </a:r>
            <a:r>
              <a:rPr lang="it-IT" dirty="0" err="1"/>
              <a:t>l’adapter</a:t>
            </a:r>
            <a:r>
              <a:rPr lang="it-IT" dirty="0"/>
              <a:t> e i dati.</a:t>
            </a:r>
          </a:p>
        </p:txBody>
      </p:sp>
    </p:spTree>
    <p:extLst>
      <p:ext uri="{BB962C8B-B14F-4D97-AF65-F5344CB8AC3E}">
        <p14:creationId xmlns:p14="http://schemas.microsoft.com/office/powerpoint/2010/main" val="420839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3C21BE-DD88-441C-96DB-4E59E91F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123" y="609600"/>
            <a:ext cx="4924878" cy="1320800"/>
          </a:xfrm>
        </p:spPr>
        <p:txBody>
          <a:bodyPr anchor="ctr">
            <a:normAutofit/>
          </a:bodyPr>
          <a:lstStyle/>
          <a:p>
            <a:r>
              <a:rPr lang="it-IT" dirty="0"/>
              <a:t>Etilometro </a:t>
            </a:r>
            <a:br>
              <a:rPr lang="it-IT" dirty="0"/>
            </a:br>
            <a:r>
              <a:rPr lang="it-IT" sz="1400" dirty="0"/>
              <a:t>Parte 2</a:t>
            </a:r>
          </a:p>
        </p:txBody>
      </p:sp>
      <p:pic>
        <p:nvPicPr>
          <p:cNvPr id="5" name="Immagine 4" descr="Immagine che contiene screenshot, monitor, sedendo, computer&#10;&#10;Descrizione generata automaticamente">
            <a:extLst>
              <a:ext uri="{FF2B5EF4-FFF2-40B4-BE49-F238E27FC236}">
                <a16:creationId xmlns:a16="http://schemas.microsoft.com/office/drawing/2014/main" id="{FC713BD5-F581-44CA-BB81-DF46F7A25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347" y="804669"/>
            <a:ext cx="2458634" cy="509561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5B0BAC-30FC-4488-AE4D-DF3BF08C1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122" y="1748589"/>
            <a:ext cx="4830389" cy="4499811"/>
          </a:xfrm>
        </p:spPr>
        <p:txBody>
          <a:bodyPr>
            <a:no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it-IT" dirty="0"/>
              <a:t>Una volta inseriti tutti i dati e premuto il FAB viene calcolato il tasso alcolemico.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it-IT" dirty="0"/>
              <a:t>L’esito viene mostrato attraverso un Dialog.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it-IT" dirty="0"/>
              <a:t>Nel caso in cui il tasso alcolemico supera i 0,5 g/l vengono mostrate due opzioni:</a:t>
            </a:r>
          </a:p>
          <a:p>
            <a:pPr algn="just">
              <a:lnSpc>
                <a:spcPct val="90000"/>
              </a:lnSpc>
            </a:pPr>
            <a:r>
              <a:rPr lang="it-IT" dirty="0"/>
              <a:t>Impostare una notifica (lanciata con un </a:t>
            </a:r>
            <a:r>
              <a:rPr lang="it-IT" dirty="0" err="1"/>
              <a:t>PendingIntent</a:t>
            </a:r>
            <a:r>
              <a:rPr lang="it-IT" dirty="0"/>
              <a:t> e «raccolta» tramite un BroadcastReceiver) che viene mostrata una volta trascorso il tempo necessario a smaltire l’alcol.</a:t>
            </a:r>
          </a:p>
          <a:p>
            <a:pPr algn="just">
              <a:lnSpc>
                <a:spcPct val="90000"/>
              </a:lnSpc>
            </a:pPr>
            <a:r>
              <a:rPr lang="it-IT" dirty="0"/>
              <a:t>Utilizzare il GPS (con </a:t>
            </a:r>
            <a:r>
              <a:rPr lang="it-IT" dirty="0" err="1"/>
              <a:t>LocationManager</a:t>
            </a:r>
            <a:r>
              <a:rPr lang="it-IT" dirty="0"/>
              <a:t>) per prendere le proprie coordinate e inviarle sotto forma di link di Google Maps ad un proprio contatto tramite messaggio (</a:t>
            </a:r>
            <a:r>
              <a:rPr lang="it-IT" dirty="0" err="1"/>
              <a:t>Intent</a:t>
            </a:r>
            <a:r>
              <a:rPr lang="it-IT" dirty="0"/>
              <a:t> Implicito). </a:t>
            </a:r>
          </a:p>
        </p:txBody>
      </p:sp>
    </p:spTree>
    <p:extLst>
      <p:ext uri="{BB962C8B-B14F-4D97-AF65-F5344CB8AC3E}">
        <p14:creationId xmlns:p14="http://schemas.microsoft.com/office/powerpoint/2010/main" val="334181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4FC7FF-9BC1-40A7-A7F0-8DC87296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123" y="609600"/>
            <a:ext cx="4924878" cy="1320800"/>
          </a:xfrm>
        </p:spPr>
        <p:txBody>
          <a:bodyPr anchor="ctr">
            <a:normAutofit/>
          </a:bodyPr>
          <a:lstStyle/>
          <a:p>
            <a:r>
              <a:rPr lang="it-IT" dirty="0"/>
              <a:t>Utenti</a:t>
            </a:r>
            <a:br>
              <a:rPr lang="it-IT" dirty="0"/>
            </a:br>
            <a:r>
              <a:rPr lang="it-IT" sz="1400" dirty="0"/>
              <a:t>Parte 1</a:t>
            </a:r>
          </a:p>
        </p:txBody>
      </p:sp>
      <p:pic>
        <p:nvPicPr>
          <p:cNvPr id="5" name="Immagine 4" descr="Immagine che contiene screenshot, monitor, computer, sedendo&#10;&#10;Descrizione generata automaticamente">
            <a:extLst>
              <a:ext uri="{FF2B5EF4-FFF2-40B4-BE49-F238E27FC236}">
                <a16:creationId xmlns:a16="http://schemas.microsoft.com/office/drawing/2014/main" id="{973424D2-4F71-421B-B919-C1726E2CB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347" y="804669"/>
            <a:ext cx="2458634" cy="509561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C4B2FC-4CE4-49F1-9921-6ADF63E72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123" y="2160590"/>
            <a:ext cx="4921876" cy="3739698"/>
          </a:xfrm>
        </p:spPr>
        <p:txBody>
          <a:bodyPr>
            <a:no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it-IT" dirty="0"/>
              <a:t>In questa schermata la RecyclerView è gestita tramite un Adapter specifico, mentre i dati vengono prelevati tramite una </a:t>
            </a:r>
            <a:r>
              <a:rPr lang="it-IT" dirty="0" err="1"/>
              <a:t>AsyncTask</a:t>
            </a:r>
            <a:r>
              <a:rPr lang="it-IT" dirty="0"/>
              <a:t> dal server.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it-IT" dirty="0"/>
              <a:t>Per ogni singolo utente è possibile effettuare una serie di operazioni:</a:t>
            </a:r>
          </a:p>
          <a:p>
            <a:pPr algn="just">
              <a:lnSpc>
                <a:spcPct val="90000"/>
              </a:lnSpc>
            </a:pPr>
            <a:r>
              <a:rPr lang="it-IT" dirty="0"/>
              <a:t>Cancellare un utente facendo uno swipe verso destra sull’elemento.</a:t>
            </a:r>
          </a:p>
          <a:p>
            <a:pPr algn="just">
              <a:lnSpc>
                <a:spcPct val="90000"/>
              </a:lnSpc>
            </a:pPr>
            <a:r>
              <a:rPr lang="it-IT" dirty="0"/>
              <a:t>Accedere alla schermata sulle informazioni del singolo utente premendo sull’elemento nella lista.</a:t>
            </a:r>
          </a:p>
          <a:p>
            <a:pPr algn="just">
              <a:lnSpc>
                <a:spcPct val="90000"/>
              </a:lnSpc>
            </a:pPr>
            <a:r>
              <a:rPr lang="it-IT" dirty="0"/>
              <a:t>Creare un nuovo utente cliccando sull’apposito FAB.</a:t>
            </a:r>
          </a:p>
        </p:txBody>
      </p:sp>
    </p:spTree>
    <p:extLst>
      <p:ext uri="{BB962C8B-B14F-4D97-AF65-F5344CB8AC3E}">
        <p14:creationId xmlns:p14="http://schemas.microsoft.com/office/powerpoint/2010/main" val="385583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76F73E-0C6F-452B-993A-E48DF3A2C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123" y="609600"/>
            <a:ext cx="4924878" cy="1320800"/>
          </a:xfrm>
        </p:spPr>
        <p:txBody>
          <a:bodyPr anchor="ctr">
            <a:normAutofit/>
          </a:bodyPr>
          <a:lstStyle/>
          <a:p>
            <a:r>
              <a:rPr lang="it-IT" dirty="0"/>
              <a:t>Utenti</a:t>
            </a:r>
            <a:br>
              <a:rPr lang="it-IT" dirty="0"/>
            </a:br>
            <a:r>
              <a:rPr lang="it-IT" sz="1400" dirty="0"/>
              <a:t>Parte 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7AE160-86F7-41A0-8853-8104ACED0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69" y="804669"/>
            <a:ext cx="2509591" cy="509561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56ACCA-DE06-4D06-BE06-B77227948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123" y="2160590"/>
            <a:ext cx="4921876" cy="37396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/>
              <a:t>Da questa schermata è possibile vedere lo storico delle acquisizioni, mostrate attraverso una RecyclerView i cui dati vengono prelevati dal server tramite una </a:t>
            </a:r>
            <a:r>
              <a:rPr lang="it-IT" dirty="0" err="1"/>
              <a:t>AsyncTask</a:t>
            </a:r>
            <a:r>
              <a:rPr lang="it-IT" dirty="0"/>
              <a:t>.</a:t>
            </a:r>
          </a:p>
          <a:p>
            <a:pPr marL="0" indent="0" algn="just">
              <a:buNone/>
            </a:pPr>
            <a:r>
              <a:rPr lang="it-IT" dirty="0"/>
              <a:t>Inoltre premendo l’icona della matita nel menù contestuale è possibile accedere ad </a:t>
            </a:r>
            <a:r>
              <a:rPr lang="it-IT" dirty="0" err="1"/>
              <a:t>un’Activity</a:t>
            </a:r>
            <a:r>
              <a:rPr lang="it-IT" dirty="0"/>
              <a:t> che permette di aggiornare il peso dell’utente.</a:t>
            </a:r>
          </a:p>
        </p:txBody>
      </p:sp>
    </p:spTree>
    <p:extLst>
      <p:ext uri="{BB962C8B-B14F-4D97-AF65-F5344CB8AC3E}">
        <p14:creationId xmlns:p14="http://schemas.microsoft.com/office/powerpoint/2010/main" val="4096437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76F73E-0C6F-452B-993A-E48DF3A2C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123" y="609600"/>
            <a:ext cx="4924878" cy="1320800"/>
          </a:xfrm>
        </p:spPr>
        <p:txBody>
          <a:bodyPr anchor="ctr">
            <a:normAutofit/>
          </a:bodyPr>
          <a:lstStyle/>
          <a:p>
            <a:r>
              <a:rPr lang="it-IT" dirty="0"/>
              <a:t>Info</a:t>
            </a:r>
            <a:endParaRPr lang="it-IT"/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A7CF3F8-0DBC-4CB7-9D0D-25C211006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716" y="804669"/>
            <a:ext cx="2445896" cy="509561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56ACCA-DE06-4D06-BE06-B77227948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123" y="2160590"/>
            <a:ext cx="4921876" cy="3739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In questa Activity è possibile visualizzare le informazioni relative alla versione dell’applicazione.</a:t>
            </a:r>
          </a:p>
          <a:p>
            <a:pPr marL="0" indent="0">
              <a:buNone/>
            </a:pPr>
            <a:r>
              <a:rPr lang="it-IT" dirty="0"/>
              <a:t>Inoltre ci sono due ImageButton che tramite una </a:t>
            </a:r>
            <a:r>
              <a:rPr lang="it-IT" dirty="0" err="1"/>
              <a:t>webView</a:t>
            </a:r>
            <a:r>
              <a:rPr lang="it-IT" dirty="0"/>
              <a:t> permettono di visualizzare la sezione del sito dell’ACI riguardante le sanzioni alla guida in stato di ebrezza, e il sito del ministero della salute nella sezione riguardante i problemi derivanti dall’utilizzo di alcolici.</a:t>
            </a:r>
          </a:p>
        </p:txBody>
      </p:sp>
    </p:spTree>
    <p:extLst>
      <p:ext uri="{BB962C8B-B14F-4D97-AF65-F5344CB8AC3E}">
        <p14:creationId xmlns:p14="http://schemas.microsoft.com/office/powerpoint/2010/main" val="3633889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478BE4-26E6-4777-952E-E92B00820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Servlet</a:t>
            </a:r>
            <a:br>
              <a:rPr lang="it-IT" dirty="0"/>
            </a:br>
            <a:r>
              <a:rPr lang="it-IT" sz="1400" dirty="0"/>
              <a:t>Parte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197AA9-3F0D-413B-939D-32F8C7E3F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La parte Server è composta da tre Servlet:</a:t>
            </a:r>
          </a:p>
          <a:p>
            <a:r>
              <a:rPr lang="it-IT" dirty="0"/>
              <a:t>La prima gestisce gli account quindi si occupa dei Login e delle registrazioni degli utenti.</a:t>
            </a:r>
          </a:p>
          <a:p>
            <a:r>
              <a:rPr lang="it-IT" dirty="0"/>
              <a:t>La seconda gestisce i profili e quindi della loro creazione, modifica, eliminazione e visualizzazione.</a:t>
            </a:r>
          </a:p>
          <a:p>
            <a:r>
              <a:rPr lang="it-IT" dirty="0"/>
              <a:t>La terza si occupa della visualizzazione e della creazione delle acquisizioni dei vari profili.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1010118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647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Sfaccettatura</vt:lpstr>
      <vt:lpstr>ETILOMETRO Progetto Esame PJDM </vt:lpstr>
      <vt:lpstr>Login</vt:lpstr>
      <vt:lpstr>Struttura</vt:lpstr>
      <vt:lpstr>Etilometro Parte 1</vt:lpstr>
      <vt:lpstr>Etilometro  Parte 2</vt:lpstr>
      <vt:lpstr>Utenti Parte 1</vt:lpstr>
      <vt:lpstr>Utenti Parte 2</vt:lpstr>
      <vt:lpstr>Info</vt:lpstr>
      <vt:lpstr>Servlet Parte 1</vt:lpstr>
      <vt:lpstr>Servlet Parte 2</vt:lpstr>
      <vt:lpstr>Diagrammi Parte 1</vt:lpstr>
      <vt:lpstr>Diagrammi Parte 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ETILOMETRO Progetto Esame PJDM </dc:title>
  <dc:creator>Andrea Bernini</dc:creator>
  <cp:lastModifiedBy>Andrea Bernini</cp:lastModifiedBy>
  <cp:revision>8</cp:revision>
  <dcterms:created xsi:type="dcterms:W3CDTF">2020-07-18T10:18:03Z</dcterms:created>
  <dcterms:modified xsi:type="dcterms:W3CDTF">2020-07-22T10:40:24Z</dcterms:modified>
</cp:coreProperties>
</file>