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3" r:id="rId6"/>
    <p:sldId id="264" r:id="rId7"/>
    <p:sldId id="262" r:id="rId8"/>
    <p:sldId id="266" r:id="rId9"/>
    <p:sldId id="258" r:id="rId10"/>
    <p:sldId id="267" r:id="rId11"/>
    <p:sldId id="269" r:id="rId12"/>
    <p:sldId id="270" r:id="rId13"/>
    <p:sldId id="271" r:id="rId14"/>
    <p:sldId id="273" r:id="rId15"/>
    <p:sldId id="272" r:id="rId16"/>
    <p:sldId id="274" r:id="rId17"/>
    <p:sldId id="275" r:id="rId18"/>
    <p:sldId id="268" r:id="rId19"/>
    <p:sldId id="260"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007" autoAdjust="0"/>
  </p:normalViewPr>
  <p:slideViewPr>
    <p:cSldViewPr snapToGrid="0">
      <p:cViewPr varScale="1">
        <p:scale>
          <a:sx n="68" d="100"/>
          <a:sy n="68" d="100"/>
        </p:scale>
        <p:origin x="112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_rels/drawing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Introduzione</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it-IT" noProof="0" dirty="0"/>
            <a:t>Funzionamento</a:t>
          </a:r>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it-IT" noProof="0" dirty="0"/>
            <a:t>Utilizzi</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E370FC2B-D2AE-4425-A767-BDA7BC37C935}">
      <dgm:prSet phldrT="[Text]"/>
      <dgm:spPr/>
      <dgm:t>
        <a:bodyPr rtlCol="0"/>
        <a:lstStyle/>
        <a:p>
          <a:pPr rtl="0">
            <a:lnSpc>
              <a:spcPct val="100000"/>
            </a:lnSpc>
          </a:pPr>
          <a:r>
            <a:rPr lang="it-IT" noProof="0" dirty="0"/>
            <a:t>Novità</a:t>
          </a:r>
        </a:p>
      </dgm:t>
    </dgm:pt>
    <dgm:pt modelId="{FF411FB0-D558-4958-A928-E2B0927E26D5}" type="parTrans" cxnId="{A1D18FE4-2EE7-4490-B876-47F6C415B0FC}">
      <dgm:prSet/>
      <dgm:spPr/>
      <dgm:t>
        <a:bodyPr/>
        <a:lstStyle/>
        <a:p>
          <a:endParaRPr lang="it-IT"/>
        </a:p>
      </dgm:t>
    </dgm:pt>
    <dgm:pt modelId="{5075467B-7AF9-400D-95E3-3C3FCC2AD91B}" type="sibTrans" cxnId="{A1D18FE4-2EE7-4490-B876-47F6C415B0FC}">
      <dgm:prSet/>
      <dgm:spPr/>
      <dgm:t>
        <a:bodyPr/>
        <a:lstStyle/>
        <a:p>
          <a:endParaRPr lang="it-IT"/>
        </a:p>
      </dgm:t>
    </dgm:pt>
    <dgm:pt modelId="{3CA63C95-CE7E-4CCD-B671-684E5929C8E8}">
      <dgm:prSet phldrT="[Text]"/>
      <dgm:spPr/>
      <dgm:t>
        <a:bodyPr rtlCol="0"/>
        <a:lstStyle/>
        <a:p>
          <a:pPr rtl="0">
            <a:lnSpc>
              <a:spcPct val="100000"/>
            </a:lnSpc>
          </a:pPr>
          <a:r>
            <a:rPr lang="it-IT" noProof="0" dirty="0"/>
            <a:t>Conclusioni</a:t>
          </a:r>
        </a:p>
      </dgm:t>
    </dgm:pt>
    <dgm:pt modelId="{12A6A51F-29D7-44AF-9461-CCCD6932B480}" type="parTrans" cxnId="{5A6A3F73-40A3-41DD-92C5-CA66D76BE8ED}">
      <dgm:prSet/>
      <dgm:spPr/>
      <dgm:t>
        <a:bodyPr/>
        <a:lstStyle/>
        <a:p>
          <a:endParaRPr lang="it-IT"/>
        </a:p>
      </dgm:t>
    </dgm:pt>
    <dgm:pt modelId="{7A077A78-AC77-4012-92C8-6EC9B63064AF}" type="sibTrans" cxnId="{5A6A3F73-40A3-41DD-92C5-CA66D76BE8ED}">
      <dgm:prSet/>
      <dgm:spPr/>
      <dgm:t>
        <a:bodyPr/>
        <a:lstStyle/>
        <a:p>
          <a:endParaRPr lang="it-IT"/>
        </a:p>
      </dgm:t>
    </dgm:pt>
    <dgm:pt modelId="{40D6CB97-82AC-4513-A1DE-B842D0E89464}">
      <dgm:prSet phldrT="[Text]"/>
      <dgm:spPr/>
      <dgm:t>
        <a:bodyPr rtlCol="0"/>
        <a:lstStyle/>
        <a:p>
          <a:pPr rtl="0">
            <a:lnSpc>
              <a:spcPct val="100000"/>
            </a:lnSpc>
          </a:pPr>
          <a:r>
            <a:rPr lang="it-IT" noProof="0" dirty="0"/>
            <a:t>Integrazione Android</a:t>
          </a:r>
        </a:p>
      </dgm:t>
    </dgm:pt>
    <dgm:pt modelId="{4A85B705-D2F2-4F92-BEF4-08B85EEADE22}" type="parTrans" cxnId="{A1D65D88-98F1-4756-9D70-8D021264A86C}">
      <dgm:prSet/>
      <dgm:spPr/>
      <dgm:t>
        <a:bodyPr/>
        <a:lstStyle/>
        <a:p>
          <a:endParaRPr lang="it-IT"/>
        </a:p>
      </dgm:t>
    </dgm:pt>
    <dgm:pt modelId="{FD896C80-E2FF-4578-8290-B77A2DB04F4C}" type="sibTrans" cxnId="{A1D65D88-98F1-4756-9D70-8D021264A86C}">
      <dgm:prSet/>
      <dgm:spPr/>
      <dgm:t>
        <a:bodyPr/>
        <a:lstStyle/>
        <a:p>
          <a:endParaRPr lang="it-IT"/>
        </a:p>
      </dgm:t>
    </dgm:pt>
    <dgm:pt modelId="{EC62FBC4-0E77-4CE6-802D-1E24ECDB5469}">
      <dgm:prSet phldrT="[Text]"/>
      <dgm:spPr/>
      <dgm:t>
        <a:bodyPr rtlCol="0"/>
        <a:lstStyle/>
        <a:p>
          <a:pPr rtl="0">
            <a:lnSpc>
              <a:spcPct val="100000"/>
            </a:lnSpc>
          </a:pPr>
          <a:r>
            <a:rPr lang="it-IT" noProof="0" dirty="0"/>
            <a:t>Integrazione iOS</a:t>
          </a:r>
        </a:p>
      </dgm:t>
    </dgm:pt>
    <dgm:pt modelId="{9C58CF19-94C5-4401-846D-F587D4A7E788}" type="parTrans" cxnId="{24381633-A32E-448E-AF35-5D64C10E9DFA}">
      <dgm:prSet/>
      <dgm:spPr/>
      <dgm:t>
        <a:bodyPr/>
        <a:lstStyle/>
        <a:p>
          <a:endParaRPr lang="it-IT"/>
        </a:p>
      </dgm:t>
    </dgm:pt>
    <dgm:pt modelId="{E5CF457A-9712-4470-86C3-057A47691918}" type="sibTrans" cxnId="{24381633-A32E-448E-AF35-5D64C10E9DFA}">
      <dgm:prSet/>
      <dgm:spPr/>
      <dgm:t>
        <a:bodyPr/>
        <a:lstStyle/>
        <a:p>
          <a:endParaRPr lang="it-IT"/>
        </a:p>
      </dgm:t>
    </dgm:pt>
    <dgm:pt modelId="{22910523-63B1-4B45-A59B-1E5B9864C020}" type="pres">
      <dgm:prSet presAssocID="{7E5AA53B-3EEE-4DE4-BB81-9044890C2946}" presName="Name0" presStyleCnt="0">
        <dgm:presLayoutVars>
          <dgm:chMax val="7"/>
          <dgm:chPref val="7"/>
          <dgm:dir/>
        </dgm:presLayoutVars>
      </dgm:prSet>
      <dgm:spPr/>
    </dgm:pt>
    <dgm:pt modelId="{FDE3B96E-85E7-479B-816F-4A8BB45D858A}" type="pres">
      <dgm:prSet presAssocID="{7E5AA53B-3EEE-4DE4-BB81-9044890C2946}" presName="Name1" presStyleCnt="0"/>
      <dgm:spPr/>
    </dgm:pt>
    <dgm:pt modelId="{BA68D321-EC13-4042-A316-F5443D2912A7}" type="pres">
      <dgm:prSet presAssocID="{7E5AA53B-3EEE-4DE4-BB81-9044890C2946}" presName="cycle" presStyleCnt="0"/>
      <dgm:spPr/>
    </dgm:pt>
    <dgm:pt modelId="{98E378BB-772D-4E91-9CD7-F32E1FEFF3BF}" type="pres">
      <dgm:prSet presAssocID="{7E5AA53B-3EEE-4DE4-BB81-9044890C2946}" presName="srcNode" presStyleLbl="node1" presStyleIdx="0" presStyleCnt="7"/>
      <dgm:spPr/>
    </dgm:pt>
    <dgm:pt modelId="{F99EDADB-C523-4181-8E2F-AC3620E5F7DB}" type="pres">
      <dgm:prSet presAssocID="{7E5AA53B-3EEE-4DE4-BB81-9044890C2946}" presName="conn" presStyleLbl="parChTrans1D2" presStyleIdx="0" presStyleCnt="1"/>
      <dgm:spPr/>
    </dgm:pt>
    <dgm:pt modelId="{49ED3A35-1FDC-4A52-9A47-E4FE3DFBDF0E}" type="pres">
      <dgm:prSet presAssocID="{7E5AA53B-3EEE-4DE4-BB81-9044890C2946}" presName="extraNode" presStyleLbl="node1" presStyleIdx="0" presStyleCnt="7"/>
      <dgm:spPr/>
    </dgm:pt>
    <dgm:pt modelId="{C876A27F-350D-42D9-8E4E-C61FD8B5B7B4}" type="pres">
      <dgm:prSet presAssocID="{7E5AA53B-3EEE-4DE4-BB81-9044890C2946}" presName="dstNode" presStyleLbl="node1" presStyleIdx="0" presStyleCnt="7"/>
      <dgm:spPr/>
    </dgm:pt>
    <dgm:pt modelId="{319CCD4E-914E-4503-9EE3-22F1E0979871}" type="pres">
      <dgm:prSet presAssocID="{6750AC01-D39D-4F3A-9DC8-2A211EE986A2}" presName="text_1" presStyleLbl="node1" presStyleIdx="0" presStyleCnt="7">
        <dgm:presLayoutVars>
          <dgm:bulletEnabled val="1"/>
        </dgm:presLayoutVars>
      </dgm:prSet>
      <dgm:spPr/>
    </dgm:pt>
    <dgm:pt modelId="{0ADB4708-0A30-48F7-BF40-EC2B36D28A15}" type="pres">
      <dgm:prSet presAssocID="{6750AC01-D39D-4F3A-9DC8-2A211EE986A2}" presName="accent_1" presStyleCnt="0"/>
      <dgm:spPr/>
    </dgm:pt>
    <dgm:pt modelId="{AC056F4F-7013-4E8D-9EE7-F0EC657FC91B}" type="pres">
      <dgm:prSet presAssocID="{6750AC01-D39D-4F3A-9DC8-2A211EE986A2}" presName="accentRepeatNode" presStyleLbl="solidFgAcc1" presStyleIdx="0" presStyleCnt="7"/>
      <dgm:spPr/>
    </dgm:pt>
    <dgm:pt modelId="{DFACD1E7-FCA0-439C-9607-C08D5A458E92}" type="pres">
      <dgm:prSet presAssocID="{0BEF68B8-1228-47BB-83B5-7B9CD1E3F84E}" presName="text_2" presStyleLbl="node1" presStyleIdx="1" presStyleCnt="7">
        <dgm:presLayoutVars>
          <dgm:bulletEnabled val="1"/>
        </dgm:presLayoutVars>
      </dgm:prSet>
      <dgm:spPr/>
    </dgm:pt>
    <dgm:pt modelId="{1C4B429D-F7EF-4D61-B622-D4677A83D1DB}" type="pres">
      <dgm:prSet presAssocID="{0BEF68B8-1228-47BB-83B5-7B9CD1E3F84E}" presName="accent_2" presStyleCnt="0"/>
      <dgm:spPr/>
    </dgm:pt>
    <dgm:pt modelId="{7AF82817-DFC4-4EE3-99B2-E8E57D4F4F19}" type="pres">
      <dgm:prSet presAssocID="{0BEF68B8-1228-47BB-83B5-7B9CD1E3F84E}" presName="accentRepeatNode" presStyleLbl="solidFgAcc1" presStyleIdx="1" presStyleCnt="7"/>
      <dgm:spPr/>
    </dgm:pt>
    <dgm:pt modelId="{4F5AE812-FB5E-4848-B198-80A9E4AB0B3B}" type="pres">
      <dgm:prSet presAssocID="{5605D28D-2CE6-4513-8566-952984E21E14}" presName="text_3" presStyleLbl="node1" presStyleIdx="2" presStyleCnt="7">
        <dgm:presLayoutVars>
          <dgm:bulletEnabled val="1"/>
        </dgm:presLayoutVars>
      </dgm:prSet>
      <dgm:spPr/>
    </dgm:pt>
    <dgm:pt modelId="{5621B6F1-99C7-44A7-9203-FFEF9192A33A}" type="pres">
      <dgm:prSet presAssocID="{5605D28D-2CE6-4513-8566-952984E21E14}" presName="accent_3" presStyleCnt="0"/>
      <dgm:spPr/>
    </dgm:pt>
    <dgm:pt modelId="{7D7D3BA7-F17E-40C8-9B20-4C6D06079711}" type="pres">
      <dgm:prSet presAssocID="{5605D28D-2CE6-4513-8566-952984E21E14}" presName="accentRepeatNode" presStyleLbl="solidFgAcc1" presStyleIdx="2" presStyleCnt="7"/>
      <dgm:spPr/>
    </dgm:pt>
    <dgm:pt modelId="{72029F4C-9592-4B85-849C-6C0858C3391A}" type="pres">
      <dgm:prSet presAssocID="{E370FC2B-D2AE-4425-A767-BDA7BC37C935}" presName="text_4" presStyleLbl="node1" presStyleIdx="3" presStyleCnt="7">
        <dgm:presLayoutVars>
          <dgm:bulletEnabled val="1"/>
        </dgm:presLayoutVars>
      </dgm:prSet>
      <dgm:spPr/>
    </dgm:pt>
    <dgm:pt modelId="{51982B69-119D-4D68-A875-D95EB5432581}" type="pres">
      <dgm:prSet presAssocID="{E370FC2B-D2AE-4425-A767-BDA7BC37C935}" presName="accent_4" presStyleCnt="0"/>
      <dgm:spPr/>
    </dgm:pt>
    <dgm:pt modelId="{8089D354-E1E2-48D0-A0EC-7BB4B93E76DF}" type="pres">
      <dgm:prSet presAssocID="{E370FC2B-D2AE-4425-A767-BDA7BC37C935}" presName="accentRepeatNode" presStyleLbl="solidFgAcc1" presStyleIdx="3" presStyleCnt="7"/>
      <dgm:spPr/>
    </dgm:pt>
    <dgm:pt modelId="{052D05C6-8256-4769-A688-DADC71A4BA8A}" type="pres">
      <dgm:prSet presAssocID="{40D6CB97-82AC-4513-A1DE-B842D0E89464}" presName="text_5" presStyleLbl="node1" presStyleIdx="4" presStyleCnt="7">
        <dgm:presLayoutVars>
          <dgm:bulletEnabled val="1"/>
        </dgm:presLayoutVars>
      </dgm:prSet>
      <dgm:spPr/>
    </dgm:pt>
    <dgm:pt modelId="{F6048A42-3B1A-4BD0-8726-450DC5323B2C}" type="pres">
      <dgm:prSet presAssocID="{40D6CB97-82AC-4513-A1DE-B842D0E89464}" presName="accent_5" presStyleCnt="0"/>
      <dgm:spPr/>
    </dgm:pt>
    <dgm:pt modelId="{D7AA906C-2D04-4FA0-AD45-165DEFAF6022}" type="pres">
      <dgm:prSet presAssocID="{40D6CB97-82AC-4513-A1DE-B842D0E89464}" presName="accentRepeatNode" presStyleLbl="solidFgAcc1" presStyleIdx="4" presStyleCnt="7"/>
      <dgm:spPr/>
    </dgm:pt>
    <dgm:pt modelId="{2901A785-F73A-4665-A90B-77E4A52C30B8}" type="pres">
      <dgm:prSet presAssocID="{EC62FBC4-0E77-4CE6-802D-1E24ECDB5469}" presName="text_6" presStyleLbl="node1" presStyleIdx="5" presStyleCnt="7">
        <dgm:presLayoutVars>
          <dgm:bulletEnabled val="1"/>
        </dgm:presLayoutVars>
      </dgm:prSet>
      <dgm:spPr/>
    </dgm:pt>
    <dgm:pt modelId="{55EC8576-1DA5-45BC-A30F-725C751326E3}" type="pres">
      <dgm:prSet presAssocID="{EC62FBC4-0E77-4CE6-802D-1E24ECDB5469}" presName="accent_6" presStyleCnt="0"/>
      <dgm:spPr/>
    </dgm:pt>
    <dgm:pt modelId="{84A3AB0C-6444-489C-AFA8-31C7B5060780}" type="pres">
      <dgm:prSet presAssocID="{EC62FBC4-0E77-4CE6-802D-1E24ECDB5469}" presName="accentRepeatNode" presStyleLbl="solidFgAcc1" presStyleIdx="5" presStyleCnt="7"/>
      <dgm:spPr/>
    </dgm:pt>
    <dgm:pt modelId="{002533FA-C104-4989-9766-44ED36EE0E09}" type="pres">
      <dgm:prSet presAssocID="{3CA63C95-CE7E-4CCD-B671-684E5929C8E8}" presName="text_7" presStyleLbl="node1" presStyleIdx="6" presStyleCnt="7">
        <dgm:presLayoutVars>
          <dgm:bulletEnabled val="1"/>
        </dgm:presLayoutVars>
      </dgm:prSet>
      <dgm:spPr/>
    </dgm:pt>
    <dgm:pt modelId="{FB16B94E-3A23-4197-B727-B2BCE8813F80}" type="pres">
      <dgm:prSet presAssocID="{3CA63C95-CE7E-4CCD-B671-684E5929C8E8}" presName="accent_7" presStyleCnt="0"/>
      <dgm:spPr/>
    </dgm:pt>
    <dgm:pt modelId="{FDC5C87A-297C-44D9-8677-970CD576DB56}" type="pres">
      <dgm:prSet presAssocID="{3CA63C95-CE7E-4CCD-B671-684E5929C8E8}" presName="accentRepeatNode" presStyleLbl="solidFgAcc1" presStyleIdx="6" presStyleCnt="7"/>
      <dgm:spPr/>
    </dgm:pt>
  </dgm:ptLst>
  <dgm:cxnLst>
    <dgm:cxn modelId="{24381633-A32E-448E-AF35-5D64C10E9DFA}" srcId="{7E5AA53B-3EEE-4DE4-BB81-9044890C2946}" destId="{EC62FBC4-0E77-4CE6-802D-1E24ECDB5469}" srcOrd="5" destOrd="0" parTransId="{9C58CF19-94C5-4401-846D-F587D4A7E788}" sibTransId="{E5CF457A-9712-4470-86C3-057A47691918}"/>
    <dgm:cxn modelId="{0B5DAE5F-BCDC-4BF7-A6E7-CF856886A64D}" srcId="{7E5AA53B-3EEE-4DE4-BB81-9044890C2946}" destId="{6750AC01-D39D-4F3A-9DC8-2A211EE986A2}" srcOrd="0" destOrd="0" parTransId="{720680DC-AAA4-4434-A582-60EBCC5BA355}" sibTransId="{CA077D98-8478-47EA-B6A9-99ACE60C64D4}"/>
    <dgm:cxn modelId="{66ED1A62-997A-49DF-B5C3-882663C93B62}" type="presOf" srcId="{5605D28D-2CE6-4513-8566-952984E21E14}" destId="{4F5AE812-FB5E-4848-B198-80A9E4AB0B3B}" srcOrd="0" destOrd="0" presId="urn:microsoft.com/office/officeart/2008/layout/VerticalCurvedList"/>
    <dgm:cxn modelId="{EAB77F72-48B3-4981-B1BC-523A3C176CE9}" type="presOf" srcId="{40D6CB97-82AC-4513-A1DE-B842D0E89464}" destId="{052D05C6-8256-4769-A688-DADC71A4BA8A}" srcOrd="0" destOrd="0" presId="urn:microsoft.com/office/officeart/2008/layout/VerticalCurvedList"/>
    <dgm:cxn modelId="{5A6A3F73-40A3-41DD-92C5-CA66D76BE8ED}" srcId="{7E5AA53B-3EEE-4DE4-BB81-9044890C2946}" destId="{3CA63C95-CE7E-4CCD-B671-684E5929C8E8}" srcOrd="6" destOrd="0" parTransId="{12A6A51F-29D7-44AF-9461-CCCD6932B480}" sibTransId="{7A077A78-AC77-4012-92C8-6EC9B63064AF}"/>
    <dgm:cxn modelId="{9FDB0D56-A4F6-4FC6-856C-FF69165C84D9}" type="presOf" srcId="{0BEF68B8-1228-47BB-83B5-7B9CD1E3F84E}" destId="{DFACD1E7-FCA0-439C-9607-C08D5A458E92}" srcOrd="0" destOrd="0" presId="urn:microsoft.com/office/officeart/2008/layout/VerticalCurvedList"/>
    <dgm:cxn modelId="{4823287C-6E7F-440F-B0F2-AF90CC6530AC}" type="presOf" srcId="{E370FC2B-D2AE-4425-A767-BDA7BC37C935}" destId="{72029F4C-9592-4B85-849C-6C0858C3391A}"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A1D65D88-98F1-4756-9D70-8D021264A86C}" srcId="{7E5AA53B-3EEE-4DE4-BB81-9044890C2946}" destId="{40D6CB97-82AC-4513-A1DE-B842D0E89464}" srcOrd="4" destOrd="0" parTransId="{4A85B705-D2F2-4F92-BEF4-08B85EEADE22}" sibTransId="{FD896C80-E2FF-4578-8290-B77A2DB04F4C}"/>
    <dgm:cxn modelId="{DB10A9AB-667E-488A-96BF-0D7402DD56CC}" type="presOf" srcId="{EC62FBC4-0E77-4CE6-802D-1E24ECDB5469}" destId="{2901A785-F73A-4665-A90B-77E4A52C30B8}" srcOrd="0" destOrd="0" presId="urn:microsoft.com/office/officeart/2008/layout/VerticalCurvedList"/>
    <dgm:cxn modelId="{F35C02DB-81BB-4D8B-9883-05F3C7AE19AC}" type="presOf" srcId="{6750AC01-D39D-4F3A-9DC8-2A211EE986A2}" destId="{319CCD4E-914E-4503-9EE3-22F1E0979871}" srcOrd="0" destOrd="0" presId="urn:microsoft.com/office/officeart/2008/layout/VerticalCurvedList"/>
    <dgm:cxn modelId="{A1D18FE4-2EE7-4490-B876-47F6C415B0FC}" srcId="{7E5AA53B-3EEE-4DE4-BB81-9044890C2946}" destId="{E370FC2B-D2AE-4425-A767-BDA7BC37C935}" srcOrd="3" destOrd="0" parTransId="{FF411FB0-D558-4958-A928-E2B0927E26D5}" sibTransId="{5075467B-7AF9-400D-95E3-3C3FCC2AD91B}"/>
    <dgm:cxn modelId="{52AB8EE8-A601-4AC3-92D8-9A7E2FA59CC4}" type="presOf" srcId="{7E5AA53B-3EEE-4DE4-BB81-9044890C2946}" destId="{22910523-63B1-4B45-A59B-1E5B9864C020}" srcOrd="0" destOrd="0" presId="urn:microsoft.com/office/officeart/2008/layout/VerticalCurvedList"/>
    <dgm:cxn modelId="{2EFFA8EE-10FB-43AB-9876-8922BF4571C6}" type="presOf" srcId="{CA077D98-8478-47EA-B6A9-99ACE60C64D4}" destId="{F99EDADB-C523-4181-8E2F-AC3620E5F7DB}" srcOrd="0" destOrd="0" presId="urn:microsoft.com/office/officeart/2008/layout/VerticalCurvedList"/>
    <dgm:cxn modelId="{619B03F8-EBF5-4D8E-BAD9-2B75702D4EE9}" type="presOf" srcId="{3CA63C95-CE7E-4CCD-B671-684E5929C8E8}" destId="{002533FA-C104-4989-9766-44ED36EE0E09}" srcOrd="0" destOrd="0" presId="urn:microsoft.com/office/officeart/2008/layout/VerticalCurvedList"/>
    <dgm:cxn modelId="{20294F51-FC61-4069-8E54-AB1013A1174E}" type="presParOf" srcId="{22910523-63B1-4B45-A59B-1E5B9864C020}" destId="{FDE3B96E-85E7-479B-816F-4A8BB45D858A}" srcOrd="0" destOrd="0" presId="urn:microsoft.com/office/officeart/2008/layout/VerticalCurvedList"/>
    <dgm:cxn modelId="{8BC6CF3C-A2B0-4843-9E47-4909D1BAD91A}" type="presParOf" srcId="{FDE3B96E-85E7-479B-816F-4A8BB45D858A}" destId="{BA68D321-EC13-4042-A316-F5443D2912A7}" srcOrd="0" destOrd="0" presId="urn:microsoft.com/office/officeart/2008/layout/VerticalCurvedList"/>
    <dgm:cxn modelId="{9D97A466-6531-478D-AB05-B8BD634B3450}" type="presParOf" srcId="{BA68D321-EC13-4042-A316-F5443D2912A7}" destId="{98E378BB-772D-4E91-9CD7-F32E1FEFF3BF}" srcOrd="0" destOrd="0" presId="urn:microsoft.com/office/officeart/2008/layout/VerticalCurvedList"/>
    <dgm:cxn modelId="{0BEE0F00-A3C8-497B-A30B-581780CF50B5}" type="presParOf" srcId="{BA68D321-EC13-4042-A316-F5443D2912A7}" destId="{F99EDADB-C523-4181-8E2F-AC3620E5F7DB}" srcOrd="1" destOrd="0" presId="urn:microsoft.com/office/officeart/2008/layout/VerticalCurvedList"/>
    <dgm:cxn modelId="{5A27E7AA-5D6B-4C07-98A1-12ED55999FA3}" type="presParOf" srcId="{BA68D321-EC13-4042-A316-F5443D2912A7}" destId="{49ED3A35-1FDC-4A52-9A47-E4FE3DFBDF0E}" srcOrd="2" destOrd="0" presId="urn:microsoft.com/office/officeart/2008/layout/VerticalCurvedList"/>
    <dgm:cxn modelId="{02B8633A-48FD-4449-AF44-C5ADAA40A5F8}" type="presParOf" srcId="{BA68D321-EC13-4042-A316-F5443D2912A7}" destId="{C876A27F-350D-42D9-8E4E-C61FD8B5B7B4}" srcOrd="3" destOrd="0" presId="urn:microsoft.com/office/officeart/2008/layout/VerticalCurvedList"/>
    <dgm:cxn modelId="{1CAD11BC-0196-4C95-BB36-4E64C034AE42}" type="presParOf" srcId="{FDE3B96E-85E7-479B-816F-4A8BB45D858A}" destId="{319CCD4E-914E-4503-9EE3-22F1E0979871}" srcOrd="1" destOrd="0" presId="urn:microsoft.com/office/officeart/2008/layout/VerticalCurvedList"/>
    <dgm:cxn modelId="{7E8C080C-7F11-4A82-ACB8-D6385B3CBDE9}" type="presParOf" srcId="{FDE3B96E-85E7-479B-816F-4A8BB45D858A}" destId="{0ADB4708-0A30-48F7-BF40-EC2B36D28A15}" srcOrd="2" destOrd="0" presId="urn:microsoft.com/office/officeart/2008/layout/VerticalCurvedList"/>
    <dgm:cxn modelId="{0D0920F1-C68E-4886-8F64-12C937CBA4E8}" type="presParOf" srcId="{0ADB4708-0A30-48F7-BF40-EC2B36D28A15}" destId="{AC056F4F-7013-4E8D-9EE7-F0EC657FC91B}" srcOrd="0" destOrd="0" presId="urn:microsoft.com/office/officeart/2008/layout/VerticalCurvedList"/>
    <dgm:cxn modelId="{19613E73-13BF-41AF-AF40-EB76DA5D3671}" type="presParOf" srcId="{FDE3B96E-85E7-479B-816F-4A8BB45D858A}" destId="{DFACD1E7-FCA0-439C-9607-C08D5A458E92}" srcOrd="3" destOrd="0" presId="urn:microsoft.com/office/officeart/2008/layout/VerticalCurvedList"/>
    <dgm:cxn modelId="{C805783B-05DB-445E-B224-7AC06C112BDC}" type="presParOf" srcId="{FDE3B96E-85E7-479B-816F-4A8BB45D858A}" destId="{1C4B429D-F7EF-4D61-B622-D4677A83D1DB}" srcOrd="4" destOrd="0" presId="urn:microsoft.com/office/officeart/2008/layout/VerticalCurvedList"/>
    <dgm:cxn modelId="{37B0E12A-5229-4E9B-AE9F-FA7D44C7C73E}" type="presParOf" srcId="{1C4B429D-F7EF-4D61-B622-D4677A83D1DB}" destId="{7AF82817-DFC4-4EE3-99B2-E8E57D4F4F19}" srcOrd="0" destOrd="0" presId="urn:microsoft.com/office/officeart/2008/layout/VerticalCurvedList"/>
    <dgm:cxn modelId="{D583DE91-57AF-492D-B9EF-8F24663B3E43}" type="presParOf" srcId="{FDE3B96E-85E7-479B-816F-4A8BB45D858A}" destId="{4F5AE812-FB5E-4848-B198-80A9E4AB0B3B}" srcOrd="5" destOrd="0" presId="urn:microsoft.com/office/officeart/2008/layout/VerticalCurvedList"/>
    <dgm:cxn modelId="{245DD31B-D863-437E-8E4A-ABAF0C17F232}" type="presParOf" srcId="{FDE3B96E-85E7-479B-816F-4A8BB45D858A}" destId="{5621B6F1-99C7-44A7-9203-FFEF9192A33A}" srcOrd="6" destOrd="0" presId="urn:microsoft.com/office/officeart/2008/layout/VerticalCurvedList"/>
    <dgm:cxn modelId="{0228C230-F33B-4507-9E8C-CDE85B828298}" type="presParOf" srcId="{5621B6F1-99C7-44A7-9203-FFEF9192A33A}" destId="{7D7D3BA7-F17E-40C8-9B20-4C6D06079711}" srcOrd="0" destOrd="0" presId="urn:microsoft.com/office/officeart/2008/layout/VerticalCurvedList"/>
    <dgm:cxn modelId="{CEBA5D35-DAC4-41BA-A29A-2464F170FFF2}" type="presParOf" srcId="{FDE3B96E-85E7-479B-816F-4A8BB45D858A}" destId="{72029F4C-9592-4B85-849C-6C0858C3391A}" srcOrd="7" destOrd="0" presId="urn:microsoft.com/office/officeart/2008/layout/VerticalCurvedList"/>
    <dgm:cxn modelId="{44EB454E-9DB1-4981-BAE7-6E5EFC399E00}" type="presParOf" srcId="{FDE3B96E-85E7-479B-816F-4A8BB45D858A}" destId="{51982B69-119D-4D68-A875-D95EB5432581}" srcOrd="8" destOrd="0" presId="urn:microsoft.com/office/officeart/2008/layout/VerticalCurvedList"/>
    <dgm:cxn modelId="{D2ABA69B-1AA9-47EF-9E06-E89E224090AB}" type="presParOf" srcId="{51982B69-119D-4D68-A875-D95EB5432581}" destId="{8089D354-E1E2-48D0-A0EC-7BB4B93E76DF}" srcOrd="0" destOrd="0" presId="urn:microsoft.com/office/officeart/2008/layout/VerticalCurvedList"/>
    <dgm:cxn modelId="{38FCF0FB-3EB8-4239-BC9E-E1E7C203A0B9}" type="presParOf" srcId="{FDE3B96E-85E7-479B-816F-4A8BB45D858A}" destId="{052D05C6-8256-4769-A688-DADC71A4BA8A}" srcOrd="9" destOrd="0" presId="urn:microsoft.com/office/officeart/2008/layout/VerticalCurvedList"/>
    <dgm:cxn modelId="{7106E6A1-2078-45BE-AA86-D34C13FB6152}" type="presParOf" srcId="{FDE3B96E-85E7-479B-816F-4A8BB45D858A}" destId="{F6048A42-3B1A-4BD0-8726-450DC5323B2C}" srcOrd="10" destOrd="0" presId="urn:microsoft.com/office/officeart/2008/layout/VerticalCurvedList"/>
    <dgm:cxn modelId="{B8E6A37B-CF06-4CBF-A7DB-619CECF33B62}" type="presParOf" srcId="{F6048A42-3B1A-4BD0-8726-450DC5323B2C}" destId="{D7AA906C-2D04-4FA0-AD45-165DEFAF6022}" srcOrd="0" destOrd="0" presId="urn:microsoft.com/office/officeart/2008/layout/VerticalCurvedList"/>
    <dgm:cxn modelId="{E0001ADB-DFAE-4623-98DC-1ECFA9F1BCEB}" type="presParOf" srcId="{FDE3B96E-85E7-479B-816F-4A8BB45D858A}" destId="{2901A785-F73A-4665-A90B-77E4A52C30B8}" srcOrd="11" destOrd="0" presId="urn:microsoft.com/office/officeart/2008/layout/VerticalCurvedList"/>
    <dgm:cxn modelId="{76EAD489-8774-43C6-81BA-B744E92218F0}" type="presParOf" srcId="{FDE3B96E-85E7-479B-816F-4A8BB45D858A}" destId="{55EC8576-1DA5-45BC-A30F-725C751326E3}" srcOrd="12" destOrd="0" presId="urn:microsoft.com/office/officeart/2008/layout/VerticalCurvedList"/>
    <dgm:cxn modelId="{89A2BBDA-112C-40EA-86E0-8B6B3F1B36C4}" type="presParOf" srcId="{55EC8576-1DA5-45BC-A30F-725C751326E3}" destId="{84A3AB0C-6444-489C-AFA8-31C7B5060780}" srcOrd="0" destOrd="0" presId="urn:microsoft.com/office/officeart/2008/layout/VerticalCurvedList"/>
    <dgm:cxn modelId="{423B796D-3927-48CD-A483-D2F3F6F7D397}" type="presParOf" srcId="{FDE3B96E-85E7-479B-816F-4A8BB45D858A}" destId="{002533FA-C104-4989-9766-44ED36EE0E09}" srcOrd="13" destOrd="0" presId="urn:microsoft.com/office/officeart/2008/layout/VerticalCurvedList"/>
    <dgm:cxn modelId="{8E630753-8D4F-4F4D-8CF3-ABB7C3F602C3}" type="presParOf" srcId="{FDE3B96E-85E7-479B-816F-4A8BB45D858A}" destId="{FB16B94E-3A23-4197-B727-B2BCE8813F80}" srcOrd="14" destOrd="0" presId="urn:microsoft.com/office/officeart/2008/layout/VerticalCurvedList"/>
    <dgm:cxn modelId="{890C7CFA-F8E4-4286-A33F-26ACDD4AC5F6}" type="presParOf" srcId="{FB16B94E-3A23-4197-B727-B2BCE8813F80}" destId="{FDC5C87A-297C-44D9-8677-970CD576DB5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3FD6521B-2A60-406D-8DC0-F5C1B64FDCEE}">
      <dgm:prSet custT="1"/>
      <dgm:spPr/>
      <dgm:t>
        <a:bodyPr/>
        <a:lstStyle/>
        <a:p>
          <a:r>
            <a:rPr lang="it-IT" sz="1600" dirty="0"/>
            <a:t>Comunicazione tra due o più dispositivi</a:t>
          </a:r>
        </a:p>
      </dgm:t>
    </dgm:pt>
    <dgm:pt modelId="{9CD79734-5CE7-4C47-8C3E-41E4C3C19321}" type="parTrans" cxnId="{EF9A7928-CC2C-4CBE-858B-90E4AA48A20F}">
      <dgm:prSet/>
      <dgm:spPr/>
      <dgm:t>
        <a:bodyPr/>
        <a:lstStyle/>
        <a:p>
          <a:endParaRPr lang="it-IT"/>
        </a:p>
      </dgm:t>
    </dgm:pt>
    <dgm:pt modelId="{58F23ACF-2E78-4AB7-A144-E6675DFBE2C7}" type="sibTrans" cxnId="{EF9A7928-CC2C-4CBE-858B-90E4AA48A20F}">
      <dgm:prSet/>
      <dgm:spPr/>
      <dgm:t>
        <a:bodyPr/>
        <a:lstStyle/>
        <a:p>
          <a:endParaRPr lang="it-IT"/>
        </a:p>
      </dgm:t>
    </dgm:pt>
    <dgm:pt modelId="{9DF8A49D-ECD0-4494-90A3-A03FDC614F31}">
      <dgm:prSet custT="1"/>
      <dgm:spPr/>
      <dgm:t>
        <a:bodyPr/>
        <a:lstStyle/>
        <a:p>
          <a:r>
            <a:rPr lang="it-IT" sz="1600" dirty="0"/>
            <a:t>Non esiste un server centrale</a:t>
          </a:r>
        </a:p>
      </dgm:t>
    </dgm:pt>
    <dgm:pt modelId="{9850ADCB-4496-48CD-BAF1-4414DAB73EB0}" type="parTrans" cxnId="{F6BCECFC-8283-4C85-AB66-8BC4E6C61020}">
      <dgm:prSet/>
      <dgm:spPr/>
      <dgm:t>
        <a:bodyPr/>
        <a:lstStyle/>
        <a:p>
          <a:endParaRPr lang="it-IT"/>
        </a:p>
      </dgm:t>
    </dgm:pt>
    <dgm:pt modelId="{879DB5E2-D6C3-45F5-8958-B449F4285B7C}" type="sibTrans" cxnId="{F6BCECFC-8283-4C85-AB66-8BC4E6C61020}">
      <dgm:prSet/>
      <dgm:spPr/>
      <dgm:t>
        <a:bodyPr/>
        <a:lstStyle/>
        <a:p>
          <a:endParaRPr lang="it-IT"/>
        </a:p>
      </dgm:t>
    </dgm:pt>
    <dgm:pt modelId="{804D883B-7A2A-4231-B591-403AE35E0749}">
      <dgm:prSet custT="1"/>
      <dgm:spPr/>
      <dgm:t>
        <a:bodyPr/>
        <a:lstStyle/>
        <a:p>
          <a:r>
            <a:rPr lang="it-IT" sz="1600" dirty="0"/>
            <a:t>Scambio diretto di dati</a:t>
          </a:r>
        </a:p>
      </dgm:t>
    </dgm:pt>
    <dgm:pt modelId="{9507F8E7-C93C-4A51-9D19-A45C66C250DA}" type="parTrans" cxnId="{944F61D3-7A6B-46D7-AD42-0A585824C288}">
      <dgm:prSet/>
      <dgm:spPr/>
      <dgm:t>
        <a:bodyPr/>
        <a:lstStyle/>
        <a:p>
          <a:endParaRPr lang="it-IT"/>
        </a:p>
      </dgm:t>
    </dgm:pt>
    <dgm:pt modelId="{BB1A357A-1804-4CEF-85FC-AE6576F8A0F1}" type="sibTrans" cxnId="{944F61D3-7A6B-46D7-AD42-0A585824C288}">
      <dgm:prSet/>
      <dgm:spPr/>
      <dgm:t>
        <a:bodyPr/>
        <a:lstStyle/>
        <a:p>
          <a:endParaRPr lang="it-IT"/>
        </a:p>
      </dgm:t>
    </dgm:pt>
    <dgm:pt modelId="{BADFC6DA-59B9-4D62-AECE-7106DF24C138}">
      <dgm:prSet custT="1"/>
      <dgm:spPr/>
      <dgm:t>
        <a:bodyPr/>
        <a:lstStyle/>
        <a:p>
          <a:r>
            <a:rPr lang="it-IT" sz="1600" dirty="0"/>
            <a:t>Passivo/Attivo</a:t>
          </a:r>
        </a:p>
      </dgm:t>
    </dgm:pt>
    <dgm:pt modelId="{378A33F4-C6DF-4FEE-BC88-CDA07B80F109}" type="parTrans" cxnId="{B50870A1-1FBE-43AA-A627-8BE8EB29EC8B}">
      <dgm:prSet/>
      <dgm:spPr/>
      <dgm:t>
        <a:bodyPr/>
        <a:lstStyle/>
        <a:p>
          <a:endParaRPr lang="it-IT"/>
        </a:p>
      </dgm:t>
    </dgm:pt>
    <dgm:pt modelId="{44F3317B-A475-4E0D-A9EB-A7093DED40B9}" type="sibTrans" cxnId="{B50870A1-1FBE-43AA-A627-8BE8EB29EC8B}">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0616FB9C-C575-4EC1-BF45-9F369BD7AF72}" type="pres">
      <dgm:prSet presAssocID="{3FD6521B-2A60-406D-8DC0-F5C1B64FDCEE}" presName="parentText" presStyleLbl="node1" presStyleIdx="0" presStyleCnt="4">
        <dgm:presLayoutVars>
          <dgm:chMax val="0"/>
          <dgm:bulletEnabled val="1"/>
        </dgm:presLayoutVars>
      </dgm:prSet>
      <dgm:spPr/>
    </dgm:pt>
    <dgm:pt modelId="{D05EBED2-7BBB-4DC3-AB0D-5AD0EA4B1BF6}" type="pres">
      <dgm:prSet presAssocID="{58F23ACF-2E78-4AB7-A144-E6675DFBE2C7}" presName="spacer" presStyleCnt="0"/>
      <dgm:spPr/>
    </dgm:pt>
    <dgm:pt modelId="{17408377-0C62-4D8E-B6B4-61E26F5FF0C5}" type="pres">
      <dgm:prSet presAssocID="{9DF8A49D-ECD0-4494-90A3-A03FDC614F31}" presName="parentText" presStyleLbl="node1" presStyleIdx="1" presStyleCnt="4">
        <dgm:presLayoutVars>
          <dgm:chMax val="0"/>
          <dgm:bulletEnabled val="1"/>
        </dgm:presLayoutVars>
      </dgm:prSet>
      <dgm:spPr/>
    </dgm:pt>
    <dgm:pt modelId="{62B9FF6D-5553-4573-96CF-BBA20FA31111}" type="pres">
      <dgm:prSet presAssocID="{879DB5E2-D6C3-45F5-8958-B449F4285B7C}" presName="spacer" presStyleCnt="0"/>
      <dgm:spPr/>
    </dgm:pt>
    <dgm:pt modelId="{AAE1E3FC-0007-468C-9137-F4F978A89825}" type="pres">
      <dgm:prSet presAssocID="{804D883B-7A2A-4231-B591-403AE35E0749}" presName="parentText" presStyleLbl="node1" presStyleIdx="2" presStyleCnt="4">
        <dgm:presLayoutVars>
          <dgm:chMax val="0"/>
          <dgm:bulletEnabled val="1"/>
        </dgm:presLayoutVars>
      </dgm:prSet>
      <dgm:spPr/>
    </dgm:pt>
    <dgm:pt modelId="{B861776A-A828-4B09-AD1B-ACC5B9374F30}" type="pres">
      <dgm:prSet presAssocID="{BB1A357A-1804-4CEF-85FC-AE6576F8A0F1}" presName="spacer" presStyleCnt="0"/>
      <dgm:spPr/>
    </dgm:pt>
    <dgm:pt modelId="{8A933EC6-4D67-448D-93F5-FE3E213A6A52}" type="pres">
      <dgm:prSet presAssocID="{BADFC6DA-59B9-4D62-AECE-7106DF24C138}" presName="parentText" presStyleLbl="node1" presStyleIdx="3" presStyleCnt="4">
        <dgm:presLayoutVars>
          <dgm:chMax val="0"/>
          <dgm:bulletEnabled val="1"/>
        </dgm:presLayoutVars>
      </dgm:prSet>
      <dgm:spPr/>
    </dgm:pt>
  </dgm:ptLst>
  <dgm:cxnLst>
    <dgm:cxn modelId="{EF9A7928-CC2C-4CBE-858B-90E4AA48A20F}" srcId="{BC5A6B52-CE9F-4FBB-A967-457764239C25}" destId="{3FD6521B-2A60-406D-8DC0-F5C1B64FDCEE}" srcOrd="0" destOrd="0" parTransId="{9CD79734-5CE7-4C47-8C3E-41E4C3C19321}" sibTransId="{58F23ACF-2E78-4AB7-A144-E6675DFBE2C7}"/>
    <dgm:cxn modelId="{8297E23A-03A0-45E6-AC31-7B6FA29AA2F2}" type="presOf" srcId="{BADFC6DA-59B9-4D62-AECE-7106DF24C138}" destId="{8A933EC6-4D67-448D-93F5-FE3E213A6A52}" srcOrd="0" destOrd="0" presId="urn:microsoft.com/office/officeart/2005/8/layout/vList2"/>
    <dgm:cxn modelId="{CF2C0942-09C1-4ABA-B7B1-CC08FB5096FE}" type="presOf" srcId="{9DF8A49D-ECD0-4494-90A3-A03FDC614F31}" destId="{17408377-0C62-4D8E-B6B4-61E26F5FF0C5}" srcOrd="0" destOrd="0" presId="urn:microsoft.com/office/officeart/2005/8/layout/vList2"/>
    <dgm:cxn modelId="{76EB4648-BFF5-439F-9DE1-E3F8E73A1254}" type="presOf" srcId="{BC5A6B52-CE9F-4FBB-A967-457764239C25}" destId="{C7CC9700-6844-4C25-A6E5-579E46F40431}" srcOrd="0" destOrd="0" presId="urn:microsoft.com/office/officeart/2005/8/layout/vList2"/>
    <dgm:cxn modelId="{767F1086-DD2D-46BA-86E4-C3FB562CC919}" type="presOf" srcId="{3FD6521B-2A60-406D-8DC0-F5C1B64FDCEE}" destId="{0616FB9C-C575-4EC1-BF45-9F369BD7AF72}" srcOrd="0" destOrd="0" presId="urn:microsoft.com/office/officeart/2005/8/layout/vList2"/>
    <dgm:cxn modelId="{B50870A1-1FBE-43AA-A627-8BE8EB29EC8B}" srcId="{BC5A6B52-CE9F-4FBB-A967-457764239C25}" destId="{BADFC6DA-59B9-4D62-AECE-7106DF24C138}" srcOrd="3" destOrd="0" parTransId="{378A33F4-C6DF-4FEE-BC88-CDA07B80F109}" sibTransId="{44F3317B-A475-4E0D-A9EB-A7093DED40B9}"/>
    <dgm:cxn modelId="{4E787FA3-B779-47EC-A057-41F302D9BD8C}" type="presOf" srcId="{804D883B-7A2A-4231-B591-403AE35E0749}" destId="{AAE1E3FC-0007-468C-9137-F4F978A89825}" srcOrd="0" destOrd="0" presId="urn:microsoft.com/office/officeart/2005/8/layout/vList2"/>
    <dgm:cxn modelId="{944F61D3-7A6B-46D7-AD42-0A585824C288}" srcId="{BC5A6B52-CE9F-4FBB-A967-457764239C25}" destId="{804D883B-7A2A-4231-B591-403AE35E0749}" srcOrd="2" destOrd="0" parTransId="{9507F8E7-C93C-4A51-9D19-A45C66C250DA}" sibTransId="{BB1A357A-1804-4CEF-85FC-AE6576F8A0F1}"/>
    <dgm:cxn modelId="{F6BCECFC-8283-4C85-AB66-8BC4E6C61020}" srcId="{BC5A6B52-CE9F-4FBB-A967-457764239C25}" destId="{9DF8A49D-ECD0-4494-90A3-A03FDC614F31}" srcOrd="1" destOrd="0" parTransId="{9850ADCB-4496-48CD-BAF1-4414DAB73EB0}" sibTransId="{879DB5E2-D6C3-45F5-8958-B449F4285B7C}"/>
    <dgm:cxn modelId="{C9FCCA0A-FCAF-4763-A12F-8162D7238607}" type="presParOf" srcId="{C7CC9700-6844-4C25-A6E5-579E46F40431}" destId="{0616FB9C-C575-4EC1-BF45-9F369BD7AF72}" srcOrd="0" destOrd="0" presId="urn:microsoft.com/office/officeart/2005/8/layout/vList2"/>
    <dgm:cxn modelId="{590BF7A0-D481-4A07-8288-7C7E714B1847}" type="presParOf" srcId="{C7CC9700-6844-4C25-A6E5-579E46F40431}" destId="{D05EBED2-7BBB-4DC3-AB0D-5AD0EA4B1BF6}" srcOrd="1" destOrd="0" presId="urn:microsoft.com/office/officeart/2005/8/layout/vList2"/>
    <dgm:cxn modelId="{E652F549-3CA7-4B02-B0B1-51AE71D9F1FA}" type="presParOf" srcId="{C7CC9700-6844-4C25-A6E5-579E46F40431}" destId="{17408377-0C62-4D8E-B6B4-61E26F5FF0C5}" srcOrd="2" destOrd="0" presId="urn:microsoft.com/office/officeart/2005/8/layout/vList2"/>
    <dgm:cxn modelId="{F3746F08-50DF-4117-B997-B56ACB894F6A}" type="presParOf" srcId="{C7CC9700-6844-4C25-A6E5-579E46F40431}" destId="{62B9FF6D-5553-4573-96CF-BBA20FA31111}" srcOrd="3" destOrd="0" presId="urn:microsoft.com/office/officeart/2005/8/layout/vList2"/>
    <dgm:cxn modelId="{61D78965-961F-44E0-B6C9-7C464BEFB5CD}" type="presParOf" srcId="{C7CC9700-6844-4C25-A6E5-579E46F40431}" destId="{AAE1E3FC-0007-468C-9137-F4F978A89825}" srcOrd="4" destOrd="0" presId="urn:microsoft.com/office/officeart/2005/8/layout/vList2"/>
    <dgm:cxn modelId="{626D9BA1-5D41-493A-93C1-7A5DE97159B7}" type="presParOf" srcId="{C7CC9700-6844-4C25-A6E5-579E46F40431}" destId="{B861776A-A828-4B09-AD1B-ACC5B9374F30}" srcOrd="5" destOrd="0" presId="urn:microsoft.com/office/officeart/2005/8/layout/vList2"/>
    <dgm:cxn modelId="{C0A25FF3-C1B1-43A7-8518-C88824345EF0}" type="presParOf" srcId="{C7CC9700-6844-4C25-A6E5-579E46F40431}" destId="{8A933EC6-4D67-448D-93F5-FE3E213A6A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2C11A945-FB58-4D8E-95EB-7EE9174593F9}">
      <dgm:prSet/>
      <dgm:spPr/>
      <dgm:t>
        <a:bodyPr/>
        <a:lstStyle/>
        <a:p>
          <a:r>
            <a:rPr lang="it-IT" dirty="0"/>
            <a:t>Onde elettromagnetiche</a:t>
          </a:r>
        </a:p>
      </dgm:t>
    </dgm:pt>
    <dgm:pt modelId="{0BE6EF90-EF6A-4059-8DD4-AE56771D33F8}" type="parTrans" cxnId="{15157164-81A1-4C0A-B912-6C7BE3D85F41}">
      <dgm:prSet/>
      <dgm:spPr/>
      <dgm:t>
        <a:bodyPr/>
        <a:lstStyle/>
        <a:p>
          <a:endParaRPr lang="it-IT"/>
        </a:p>
      </dgm:t>
    </dgm:pt>
    <dgm:pt modelId="{17DB86ED-63D8-4C2B-B6A8-F3752DEC3ABF}" type="sibTrans" cxnId="{15157164-81A1-4C0A-B912-6C7BE3D85F41}">
      <dgm:prSet/>
      <dgm:spPr/>
      <dgm:t>
        <a:bodyPr/>
        <a:lstStyle/>
        <a:p>
          <a:endParaRPr lang="it-IT"/>
        </a:p>
      </dgm:t>
    </dgm:pt>
    <dgm:pt modelId="{0D9B9980-F7AF-4770-AFA2-5D6574D05507}">
      <dgm:prSet/>
      <dgm:spPr/>
      <dgm:t>
        <a:bodyPr/>
        <a:lstStyle/>
        <a:p>
          <a:r>
            <a:rPr lang="it-IT" dirty="0"/>
            <a:t>Raggio di pochi centimetri</a:t>
          </a:r>
        </a:p>
      </dgm:t>
    </dgm:pt>
    <dgm:pt modelId="{372155E8-10F7-438D-AC00-846E8363386A}" type="parTrans" cxnId="{61C706CD-2453-4491-81AC-BB89419801C5}">
      <dgm:prSet/>
      <dgm:spPr/>
      <dgm:t>
        <a:bodyPr/>
        <a:lstStyle/>
        <a:p>
          <a:endParaRPr lang="it-IT"/>
        </a:p>
      </dgm:t>
    </dgm:pt>
    <dgm:pt modelId="{042BE2BD-7A22-438E-8953-9E85729D3077}" type="sibTrans" cxnId="{61C706CD-2453-4491-81AC-BB89419801C5}">
      <dgm:prSet/>
      <dgm:spPr/>
      <dgm:t>
        <a:bodyPr/>
        <a:lstStyle/>
        <a:p>
          <a:endParaRPr lang="it-IT"/>
        </a:p>
      </dgm:t>
    </dgm:pt>
    <dgm:pt modelId="{E1A207F5-C8C0-40A7-BAE3-AD76E980C650}">
      <dgm:prSet/>
      <dgm:spPr/>
      <dgm:t>
        <a:bodyPr/>
        <a:lstStyle/>
        <a:p>
          <a:r>
            <a:rPr lang="it-IT" dirty="0"/>
            <a:t>Velocità di </a:t>
          </a:r>
          <a:r>
            <a:rPr lang="it-IT" b="0" i="0" dirty="0"/>
            <a:t>424 Kbit/s</a:t>
          </a:r>
          <a:endParaRPr lang="it-IT" dirty="0"/>
        </a:p>
      </dgm:t>
    </dgm:pt>
    <dgm:pt modelId="{6CB51688-E19C-409C-8075-C92A24C4E386}" type="parTrans" cxnId="{2CF728D0-D03F-466D-9A6B-2986D5AAC951}">
      <dgm:prSet/>
      <dgm:spPr/>
      <dgm:t>
        <a:bodyPr/>
        <a:lstStyle/>
        <a:p>
          <a:endParaRPr lang="it-IT"/>
        </a:p>
      </dgm:t>
    </dgm:pt>
    <dgm:pt modelId="{E2CDAA77-3BB5-4139-97C2-DE20485042F9}" type="sibTrans" cxnId="{2CF728D0-D03F-466D-9A6B-2986D5AAC951}">
      <dgm:prSet/>
      <dgm:spPr/>
      <dgm:t>
        <a:bodyPr/>
        <a:lstStyle/>
        <a:p>
          <a:endParaRPr lang="it-IT"/>
        </a:p>
      </dgm:t>
    </dgm:pt>
    <dgm:pt modelId="{F0F62398-BD4E-4F19-ADAC-94316446D08F}">
      <dgm:prSet/>
      <dgm:spPr/>
      <dgm:t>
        <a:bodyPr/>
        <a:lstStyle/>
        <a:p>
          <a:r>
            <a:rPr lang="it-IT" dirty="0"/>
            <a:t>Comunicazione di prossimità</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005368B3-7D86-4844-9275-FB2B9F82E3F6}" type="pres">
      <dgm:prSet presAssocID="{2C11A945-FB58-4D8E-95EB-7EE9174593F9}" presName="parentText" presStyleLbl="node1" presStyleIdx="0" presStyleCnt="4">
        <dgm:presLayoutVars>
          <dgm:chMax val="0"/>
          <dgm:bulletEnabled val="1"/>
        </dgm:presLayoutVars>
      </dgm:prSet>
      <dgm:spPr/>
    </dgm:pt>
    <dgm:pt modelId="{1E3DA6B9-266B-4028-9A43-F87B1E62418B}" type="pres">
      <dgm:prSet presAssocID="{17DB86ED-63D8-4C2B-B6A8-F3752DEC3ABF}" presName="spacer" presStyleCnt="0"/>
      <dgm:spPr/>
    </dgm:pt>
    <dgm:pt modelId="{944478D9-F4A3-4B54-9477-A9DED2F2754D}" type="pres">
      <dgm:prSet presAssocID="{F0F62398-BD4E-4F19-ADAC-94316446D08F}" presName="parentText" presStyleLbl="node1" presStyleIdx="1" presStyleCnt="4">
        <dgm:presLayoutVars>
          <dgm:chMax val="0"/>
          <dgm:bulletEnabled val="1"/>
        </dgm:presLayoutVars>
      </dgm:prSet>
      <dgm:spPr/>
    </dgm:pt>
    <dgm:pt modelId="{F52E9040-1A4D-422E-B876-5D1D894ED29E}" type="pres">
      <dgm:prSet presAssocID="{4000B184-DA2C-4452-A8B8-6FE8DA7915AD}" presName="spacer" presStyleCnt="0"/>
      <dgm:spPr/>
    </dgm:pt>
    <dgm:pt modelId="{EBF590E6-8722-42C5-BE88-1EADAC1AEC3A}" type="pres">
      <dgm:prSet presAssocID="{E1A207F5-C8C0-40A7-BAE3-AD76E980C650}" presName="parentText" presStyleLbl="node1" presStyleIdx="2" presStyleCnt="4">
        <dgm:presLayoutVars>
          <dgm:chMax val="0"/>
          <dgm:bulletEnabled val="1"/>
        </dgm:presLayoutVars>
      </dgm:prSet>
      <dgm:spPr/>
    </dgm:pt>
    <dgm:pt modelId="{8960450B-640B-4F85-868C-F80659E28820}" type="pres">
      <dgm:prSet presAssocID="{E2CDAA77-3BB5-4139-97C2-DE20485042F9}" presName="spacer" presStyleCnt="0"/>
      <dgm:spPr/>
    </dgm:pt>
    <dgm:pt modelId="{84801CAA-0201-442B-B801-A02AF915A37F}" type="pres">
      <dgm:prSet presAssocID="{0D9B9980-F7AF-4770-AFA2-5D6574D05507}" presName="parentText" presStyleLbl="node1" presStyleIdx="3" presStyleCnt="4">
        <dgm:presLayoutVars>
          <dgm:chMax val="0"/>
          <dgm:bulletEnabled val="1"/>
        </dgm:presLayoutVars>
      </dgm:prSet>
      <dgm:spPr/>
    </dgm:pt>
  </dgm:ptLst>
  <dgm:cxnLst>
    <dgm:cxn modelId="{15157164-81A1-4C0A-B912-6C7BE3D85F41}" srcId="{2F4C5779-59E1-45AA-A031-891885929A03}" destId="{2C11A945-FB58-4D8E-95EB-7EE9174593F9}" srcOrd="0" destOrd="0" parTransId="{0BE6EF90-EF6A-4059-8DD4-AE56771D33F8}" sibTransId="{17DB86ED-63D8-4C2B-B6A8-F3752DEC3ABF}"/>
    <dgm:cxn modelId="{22EA6D6E-AF7C-4BEF-BBB9-013A46ACD33F}" type="presOf" srcId="{2C11A945-FB58-4D8E-95EB-7EE9174593F9}" destId="{005368B3-7D86-4844-9275-FB2B9F82E3F6}" srcOrd="0" destOrd="0" presId="urn:microsoft.com/office/officeart/2005/8/layout/vList2"/>
    <dgm:cxn modelId="{5A6C27A9-8C5E-4635-A864-0DD4836810FB}" type="presOf" srcId="{0D9B9980-F7AF-4770-AFA2-5D6574D05507}" destId="{84801CAA-0201-442B-B801-A02AF915A37F}" srcOrd="0" destOrd="0" presId="urn:microsoft.com/office/officeart/2005/8/layout/vList2"/>
    <dgm:cxn modelId="{8A5A34C6-D758-4ED4-AC18-8363539BCE25}" type="presOf" srcId="{E1A207F5-C8C0-40A7-BAE3-AD76E980C650}" destId="{EBF590E6-8722-42C5-BE88-1EADAC1AEC3A}" srcOrd="0" destOrd="0" presId="urn:microsoft.com/office/officeart/2005/8/layout/vList2"/>
    <dgm:cxn modelId="{61C706CD-2453-4491-81AC-BB89419801C5}" srcId="{2F4C5779-59E1-45AA-A031-891885929A03}" destId="{0D9B9980-F7AF-4770-AFA2-5D6574D05507}" srcOrd="3" destOrd="0" parTransId="{372155E8-10F7-438D-AC00-846E8363386A}" sibTransId="{042BE2BD-7A22-438E-8953-9E85729D3077}"/>
    <dgm:cxn modelId="{2CF728D0-D03F-466D-9A6B-2986D5AAC951}" srcId="{2F4C5779-59E1-45AA-A031-891885929A03}" destId="{E1A207F5-C8C0-40A7-BAE3-AD76E980C650}" srcOrd="2" destOrd="0" parTransId="{6CB51688-E19C-409C-8075-C92A24C4E386}" sibTransId="{E2CDAA77-3BB5-4139-97C2-DE20485042F9}"/>
    <dgm:cxn modelId="{006D5FE6-8853-4BEA-920D-AE62061248B0}" type="presOf" srcId="{F0F62398-BD4E-4F19-ADAC-94316446D08F}" destId="{944478D9-F4A3-4B54-9477-A9DED2F2754D}" srcOrd="0" destOrd="0" presId="urn:microsoft.com/office/officeart/2005/8/layout/vList2"/>
    <dgm:cxn modelId="{EDB90DF1-8345-49FD-A64E-BBE3253EDEDE}" srcId="{2F4C5779-59E1-45AA-A031-891885929A03}" destId="{F0F62398-BD4E-4F19-ADAC-94316446D08F}" srcOrd="1"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ADA5AD16-6BDC-4D04-94D5-6DAFB1A8C2E4}" type="presParOf" srcId="{52226357-A4E1-4203-8663-DC6DFD32140F}" destId="{005368B3-7D86-4844-9275-FB2B9F82E3F6}" srcOrd="0" destOrd="0" presId="urn:microsoft.com/office/officeart/2005/8/layout/vList2"/>
    <dgm:cxn modelId="{A632A8DA-8407-4AC7-8C33-AB2719813813}" type="presParOf" srcId="{52226357-A4E1-4203-8663-DC6DFD32140F}" destId="{1E3DA6B9-266B-4028-9A43-F87B1E62418B}" srcOrd="1" destOrd="0" presId="urn:microsoft.com/office/officeart/2005/8/layout/vList2"/>
    <dgm:cxn modelId="{7CA8A6AA-C871-4C60-BDF1-B482DE1DC942}" type="presParOf" srcId="{52226357-A4E1-4203-8663-DC6DFD32140F}" destId="{944478D9-F4A3-4B54-9477-A9DED2F2754D}" srcOrd="2" destOrd="0" presId="urn:microsoft.com/office/officeart/2005/8/layout/vList2"/>
    <dgm:cxn modelId="{B98BB722-83C4-4C2B-A239-C37F9FBA2F83}" type="presParOf" srcId="{52226357-A4E1-4203-8663-DC6DFD32140F}" destId="{F52E9040-1A4D-422E-B876-5D1D894ED29E}" srcOrd="3" destOrd="0" presId="urn:microsoft.com/office/officeart/2005/8/layout/vList2"/>
    <dgm:cxn modelId="{1EB838AC-9AB5-4F0D-A4D2-90C14ED277C3}" type="presParOf" srcId="{52226357-A4E1-4203-8663-DC6DFD32140F}" destId="{EBF590E6-8722-42C5-BE88-1EADAC1AEC3A}" srcOrd="4" destOrd="0" presId="urn:microsoft.com/office/officeart/2005/8/layout/vList2"/>
    <dgm:cxn modelId="{8EFFEA11-1CF6-4B18-AF67-1CEA08DFA6A0}" type="presParOf" srcId="{52226357-A4E1-4203-8663-DC6DFD32140F}" destId="{8960450B-640B-4F85-868C-F80659E28820}" srcOrd="5" destOrd="0" presId="urn:microsoft.com/office/officeart/2005/8/layout/vList2"/>
    <dgm:cxn modelId="{59F5ED10-1AEE-44A3-8167-AB785B90408B}" type="presParOf" srcId="{52226357-A4E1-4203-8663-DC6DFD32140F}" destId="{84801CAA-0201-442B-B801-A02AF915A37F}"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D9C56B-B0CE-4108-85E6-643F3F9C49F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1CAA7D0A-6223-474A-805A-44A7C7741E43}">
      <dgm:prSet/>
      <dgm:spPr/>
      <dgm:t>
        <a:bodyPr/>
        <a:lstStyle/>
        <a:p>
          <a:r>
            <a:rPr lang="it-IT" dirty="0"/>
            <a:t>Raggio di pochi centimetri</a:t>
          </a:r>
        </a:p>
      </dgm:t>
    </dgm:pt>
    <dgm:pt modelId="{048230F3-D128-45C1-ADFF-984E7899732F}" type="parTrans" cxnId="{F307A544-2F42-4332-B7AC-0A256F0222DE}">
      <dgm:prSet/>
      <dgm:spPr/>
      <dgm:t>
        <a:bodyPr/>
        <a:lstStyle/>
        <a:p>
          <a:endParaRPr lang="it-IT"/>
        </a:p>
      </dgm:t>
    </dgm:pt>
    <dgm:pt modelId="{EC83D61D-7A22-4B0B-87C7-3551D1AC19B7}" type="sibTrans" cxnId="{F307A544-2F42-4332-B7AC-0A256F0222DE}">
      <dgm:prSet/>
      <dgm:spPr/>
      <dgm:t>
        <a:bodyPr/>
        <a:lstStyle/>
        <a:p>
          <a:endParaRPr lang="it-IT"/>
        </a:p>
      </dgm:t>
    </dgm:pt>
    <dgm:pt modelId="{CDC0F14B-D618-40A2-962C-6523101A402C}">
      <dgm:prSet/>
      <dgm:spPr/>
      <dgm:t>
        <a:bodyPr/>
        <a:lstStyle/>
        <a:p>
          <a:r>
            <a:rPr lang="it-IT" dirty="0"/>
            <a:t>Onde radio a bassa frequenza (13,56 </a:t>
          </a:r>
          <a:r>
            <a:rPr lang="it-IT" u="sng" dirty="0"/>
            <a:t>MHz</a:t>
          </a:r>
          <a:r>
            <a:rPr lang="it-IT" dirty="0"/>
            <a:t>)</a:t>
          </a:r>
        </a:p>
      </dgm:t>
    </dgm:pt>
    <dgm:pt modelId="{8E2FCFC6-E97A-47C6-94C4-EB3073C1EE25}" type="parTrans" cxnId="{51DBB64F-D017-4FA5-B0C6-535DCF04CCDA}">
      <dgm:prSet/>
      <dgm:spPr/>
      <dgm:t>
        <a:bodyPr/>
        <a:lstStyle/>
        <a:p>
          <a:endParaRPr lang="it-IT"/>
        </a:p>
      </dgm:t>
    </dgm:pt>
    <dgm:pt modelId="{D8BD3768-9D9A-4963-AFB8-51BC5DA5B536}" type="sibTrans" cxnId="{51DBB64F-D017-4FA5-B0C6-535DCF04CCDA}">
      <dgm:prSet/>
      <dgm:spPr/>
      <dgm:t>
        <a:bodyPr/>
        <a:lstStyle/>
        <a:p>
          <a:endParaRPr lang="it-IT"/>
        </a:p>
      </dgm:t>
    </dgm:pt>
    <dgm:pt modelId="{61140F8A-BFB5-42B3-B4A7-AF74A3A4C9AE}">
      <dgm:prSet/>
      <dgm:spPr/>
      <dgm:t>
        <a:bodyPr/>
        <a:lstStyle/>
        <a:p>
          <a:r>
            <a:rPr lang="it-IT" dirty="0"/>
            <a:t>Antenna e  Chip </a:t>
          </a:r>
          <a:r>
            <a:rPr lang="it-IT" u="sng" dirty="0"/>
            <a:t>NFC</a:t>
          </a:r>
          <a:endParaRPr lang="it-IT" dirty="0"/>
        </a:p>
      </dgm:t>
    </dgm:pt>
    <dgm:pt modelId="{E757304F-66E5-48BE-8988-46603A53B7DE}" type="parTrans" cxnId="{63D3ED37-E3EC-439C-866B-64B3C925326B}">
      <dgm:prSet/>
      <dgm:spPr/>
      <dgm:t>
        <a:bodyPr/>
        <a:lstStyle/>
        <a:p>
          <a:endParaRPr lang="it-IT"/>
        </a:p>
      </dgm:t>
    </dgm:pt>
    <dgm:pt modelId="{EE3376C7-3212-464F-95D9-481672A6898C}" type="sibTrans" cxnId="{63D3ED37-E3EC-439C-866B-64B3C925326B}">
      <dgm:prSet/>
      <dgm:spPr/>
      <dgm:t>
        <a:bodyPr/>
        <a:lstStyle/>
        <a:p>
          <a:endParaRPr lang="it-IT"/>
        </a:p>
      </dgm:t>
    </dgm:pt>
    <dgm:pt modelId="{C173C322-D14F-41EA-97E5-F5F75D83F6C8}">
      <dgm:prSet/>
      <dgm:spPr/>
      <dgm:t>
        <a:bodyPr/>
        <a:lstStyle/>
        <a:p>
          <a:r>
            <a:rPr lang="it-IT" dirty="0"/>
            <a:t>Trasmissione dei dati veloce e sicuro</a:t>
          </a:r>
        </a:p>
      </dgm:t>
    </dgm:pt>
    <dgm:pt modelId="{B300F404-7CDB-4F5B-856B-8AF200833280}" type="parTrans" cxnId="{C2077C35-F432-4FC8-8330-DEDEB61CD3DD}">
      <dgm:prSet/>
      <dgm:spPr/>
      <dgm:t>
        <a:bodyPr/>
        <a:lstStyle/>
        <a:p>
          <a:endParaRPr lang="it-IT"/>
        </a:p>
      </dgm:t>
    </dgm:pt>
    <dgm:pt modelId="{107E9FEC-5A40-43DE-B9CA-E71D95FC2350}" type="sibTrans" cxnId="{C2077C35-F432-4FC8-8330-DEDEB61CD3DD}">
      <dgm:prSet/>
      <dgm:spPr/>
      <dgm:t>
        <a:bodyPr/>
        <a:lstStyle/>
        <a:p>
          <a:endParaRPr lang="it-IT"/>
        </a:p>
      </dgm:t>
    </dgm:pt>
    <dgm:pt modelId="{B5259967-E3B0-4A7E-9A52-2723469A8C27}">
      <dgm:prSet/>
      <dgm:spPr/>
      <dgm:t>
        <a:bodyPr/>
        <a:lstStyle/>
        <a:p>
          <a:r>
            <a:rPr lang="it-IT"/>
            <a:t>Comunicazione breve </a:t>
          </a:r>
        </a:p>
      </dgm:t>
    </dgm:pt>
    <dgm:pt modelId="{823F4A5D-7C2B-4A7B-B025-B3CBF9A1A9A2}" type="parTrans" cxnId="{514F3DE9-D1B4-4022-9BBD-E4B86977B0EE}">
      <dgm:prSet/>
      <dgm:spPr/>
      <dgm:t>
        <a:bodyPr/>
        <a:lstStyle/>
        <a:p>
          <a:endParaRPr lang="it-IT"/>
        </a:p>
      </dgm:t>
    </dgm:pt>
    <dgm:pt modelId="{BA0F6C34-252E-469E-819B-47848464DF6C}" type="sibTrans" cxnId="{514F3DE9-D1B4-4022-9BBD-E4B86977B0EE}">
      <dgm:prSet/>
      <dgm:spPr/>
      <dgm:t>
        <a:bodyPr/>
        <a:lstStyle/>
        <a:p>
          <a:endParaRPr lang="it-IT"/>
        </a:p>
      </dgm:t>
    </dgm:pt>
    <dgm:pt modelId="{EB760F18-7245-48D2-A21C-62975F088239}">
      <dgm:prSet/>
      <dgm:spPr/>
      <dgm:t>
        <a:bodyPr/>
        <a:lstStyle/>
        <a:p>
          <a:r>
            <a:rPr lang="it-IT" dirty="0"/>
            <a:t>Segnale criptato</a:t>
          </a:r>
        </a:p>
      </dgm:t>
    </dgm:pt>
    <dgm:pt modelId="{2824EA68-371A-4479-A955-54A000316F37}" type="parTrans" cxnId="{6CC25164-4F85-4207-B50E-94D50D40B1A8}">
      <dgm:prSet/>
      <dgm:spPr/>
      <dgm:t>
        <a:bodyPr/>
        <a:lstStyle/>
        <a:p>
          <a:endParaRPr lang="it-IT"/>
        </a:p>
      </dgm:t>
    </dgm:pt>
    <dgm:pt modelId="{3FD7951C-15FC-4F4C-9DA9-3C31BFF6F58F}" type="sibTrans" cxnId="{6CC25164-4F85-4207-B50E-94D50D40B1A8}">
      <dgm:prSet/>
      <dgm:spPr/>
      <dgm:t>
        <a:bodyPr/>
        <a:lstStyle/>
        <a:p>
          <a:endParaRPr lang="it-IT"/>
        </a:p>
      </dgm:t>
    </dgm:pt>
    <dgm:pt modelId="{42AD991A-FC30-4AD5-AD02-83205643F0B0}">
      <dgm:prSet/>
      <dgm:spPr/>
      <dgm:t>
        <a:bodyPr/>
        <a:lstStyle/>
        <a:p>
          <a:r>
            <a:rPr lang="it-IT" dirty="0"/>
            <a:t>Non richiede </a:t>
          </a:r>
          <a:r>
            <a:rPr lang="it-IT" b="0" i="0" dirty="0"/>
            <a:t>l'associazione</a:t>
          </a:r>
          <a:r>
            <a:rPr lang="it-IT" dirty="0"/>
            <a:t> di dispositivi</a:t>
          </a:r>
        </a:p>
      </dgm:t>
    </dgm:pt>
    <dgm:pt modelId="{890A2751-EC9B-411D-9EE1-6D035357BACC}" type="parTrans" cxnId="{CC8CE2FA-E347-4CEB-A60B-76D14F5B7E62}">
      <dgm:prSet/>
      <dgm:spPr/>
      <dgm:t>
        <a:bodyPr/>
        <a:lstStyle/>
        <a:p>
          <a:endParaRPr lang="it-IT"/>
        </a:p>
      </dgm:t>
    </dgm:pt>
    <dgm:pt modelId="{B12055F1-1064-43E1-A1D3-FE9E9FC30D1B}" type="sibTrans" cxnId="{CC8CE2FA-E347-4CEB-A60B-76D14F5B7E62}">
      <dgm:prSet/>
      <dgm:spPr/>
      <dgm:t>
        <a:bodyPr/>
        <a:lstStyle/>
        <a:p>
          <a:endParaRPr lang="it-IT"/>
        </a:p>
      </dgm:t>
    </dgm:pt>
    <dgm:pt modelId="{2CC3A33D-6529-4999-BD09-CD9AA1261AB2}" type="pres">
      <dgm:prSet presAssocID="{C5D9C56B-B0CE-4108-85E6-643F3F9C49F8}" presName="compositeShape" presStyleCnt="0">
        <dgm:presLayoutVars>
          <dgm:chMax val="7"/>
          <dgm:dir/>
          <dgm:resizeHandles val="exact"/>
        </dgm:presLayoutVars>
      </dgm:prSet>
      <dgm:spPr/>
    </dgm:pt>
    <dgm:pt modelId="{23E1D631-29F8-4C0B-8CAE-9236B8BEB26F}" type="pres">
      <dgm:prSet presAssocID="{1CAA7D0A-6223-474A-805A-44A7C7741E43}" presName="circ1" presStyleLbl="vennNode1" presStyleIdx="0" presStyleCnt="7"/>
      <dgm:spPr/>
    </dgm:pt>
    <dgm:pt modelId="{CE192A19-673F-4EA4-A17F-98B56D2549A8}" type="pres">
      <dgm:prSet presAssocID="{1CAA7D0A-6223-474A-805A-44A7C7741E43}" presName="circ1Tx" presStyleLbl="revTx" presStyleIdx="0" presStyleCnt="0">
        <dgm:presLayoutVars>
          <dgm:chMax val="0"/>
          <dgm:chPref val="0"/>
          <dgm:bulletEnabled val="1"/>
        </dgm:presLayoutVars>
      </dgm:prSet>
      <dgm:spPr/>
    </dgm:pt>
    <dgm:pt modelId="{DC32ABF6-8A65-4ACB-B33C-DF5DC2B4FECA}" type="pres">
      <dgm:prSet presAssocID="{CDC0F14B-D618-40A2-962C-6523101A402C}" presName="circ2" presStyleLbl="vennNode1" presStyleIdx="1" presStyleCnt="7"/>
      <dgm:spPr/>
    </dgm:pt>
    <dgm:pt modelId="{8FE3856B-871C-4A88-B680-4D99B7E64220}" type="pres">
      <dgm:prSet presAssocID="{CDC0F14B-D618-40A2-962C-6523101A402C}" presName="circ2Tx" presStyleLbl="revTx" presStyleIdx="0" presStyleCnt="0">
        <dgm:presLayoutVars>
          <dgm:chMax val="0"/>
          <dgm:chPref val="0"/>
          <dgm:bulletEnabled val="1"/>
        </dgm:presLayoutVars>
      </dgm:prSet>
      <dgm:spPr/>
    </dgm:pt>
    <dgm:pt modelId="{D36D8D11-A949-45FB-B445-2330EA72C031}" type="pres">
      <dgm:prSet presAssocID="{61140F8A-BFB5-42B3-B4A7-AF74A3A4C9AE}" presName="circ3" presStyleLbl="vennNode1" presStyleIdx="2" presStyleCnt="7"/>
      <dgm:spPr/>
    </dgm:pt>
    <dgm:pt modelId="{7B83EC95-8736-4121-8A01-8725DD36DF70}" type="pres">
      <dgm:prSet presAssocID="{61140F8A-BFB5-42B3-B4A7-AF74A3A4C9AE}" presName="circ3Tx" presStyleLbl="revTx" presStyleIdx="0" presStyleCnt="0">
        <dgm:presLayoutVars>
          <dgm:chMax val="0"/>
          <dgm:chPref val="0"/>
          <dgm:bulletEnabled val="1"/>
        </dgm:presLayoutVars>
      </dgm:prSet>
      <dgm:spPr/>
    </dgm:pt>
    <dgm:pt modelId="{E75D5DA2-7FC6-4A65-B1E4-96B2F62107A9}" type="pres">
      <dgm:prSet presAssocID="{C173C322-D14F-41EA-97E5-F5F75D83F6C8}" presName="circ4" presStyleLbl="vennNode1" presStyleIdx="3" presStyleCnt="7"/>
      <dgm:spPr/>
    </dgm:pt>
    <dgm:pt modelId="{B9D66B58-6AD0-4C24-8946-B1E959A37138}" type="pres">
      <dgm:prSet presAssocID="{C173C322-D14F-41EA-97E5-F5F75D83F6C8}" presName="circ4Tx" presStyleLbl="revTx" presStyleIdx="0" presStyleCnt="0">
        <dgm:presLayoutVars>
          <dgm:chMax val="0"/>
          <dgm:chPref val="0"/>
          <dgm:bulletEnabled val="1"/>
        </dgm:presLayoutVars>
      </dgm:prSet>
      <dgm:spPr/>
    </dgm:pt>
    <dgm:pt modelId="{0E3EE868-6A24-4D91-89BA-51C1E46B5D9F}" type="pres">
      <dgm:prSet presAssocID="{B5259967-E3B0-4A7E-9A52-2723469A8C27}" presName="circ5" presStyleLbl="vennNode1" presStyleIdx="4" presStyleCnt="7"/>
      <dgm:spPr/>
    </dgm:pt>
    <dgm:pt modelId="{F0D71AEF-3142-497A-8D1B-411D8D956AC3}" type="pres">
      <dgm:prSet presAssocID="{B5259967-E3B0-4A7E-9A52-2723469A8C27}" presName="circ5Tx" presStyleLbl="revTx" presStyleIdx="0" presStyleCnt="0">
        <dgm:presLayoutVars>
          <dgm:chMax val="0"/>
          <dgm:chPref val="0"/>
          <dgm:bulletEnabled val="1"/>
        </dgm:presLayoutVars>
      </dgm:prSet>
      <dgm:spPr/>
    </dgm:pt>
    <dgm:pt modelId="{430C88B1-65FD-4DA2-8FCC-19E03ACCEF0E}" type="pres">
      <dgm:prSet presAssocID="{EB760F18-7245-48D2-A21C-62975F088239}" presName="circ6" presStyleLbl="vennNode1" presStyleIdx="5" presStyleCnt="7"/>
      <dgm:spPr/>
    </dgm:pt>
    <dgm:pt modelId="{8DE5B876-FBA8-402A-99BA-848CAE0D93D5}" type="pres">
      <dgm:prSet presAssocID="{EB760F18-7245-48D2-A21C-62975F088239}" presName="circ6Tx" presStyleLbl="revTx" presStyleIdx="0" presStyleCnt="0">
        <dgm:presLayoutVars>
          <dgm:chMax val="0"/>
          <dgm:chPref val="0"/>
          <dgm:bulletEnabled val="1"/>
        </dgm:presLayoutVars>
      </dgm:prSet>
      <dgm:spPr/>
    </dgm:pt>
    <dgm:pt modelId="{DC1E65CE-EDAB-4081-8BF8-80F726C2C810}" type="pres">
      <dgm:prSet presAssocID="{42AD991A-FC30-4AD5-AD02-83205643F0B0}" presName="circ7" presStyleLbl="vennNode1" presStyleIdx="6" presStyleCnt="7"/>
      <dgm:spPr/>
    </dgm:pt>
    <dgm:pt modelId="{58C3CAB7-0B2E-429B-A761-62449B53B389}" type="pres">
      <dgm:prSet presAssocID="{42AD991A-FC30-4AD5-AD02-83205643F0B0}" presName="circ7Tx" presStyleLbl="revTx" presStyleIdx="0" presStyleCnt="0">
        <dgm:presLayoutVars>
          <dgm:chMax val="0"/>
          <dgm:chPref val="0"/>
          <dgm:bulletEnabled val="1"/>
        </dgm:presLayoutVars>
      </dgm:prSet>
      <dgm:spPr/>
    </dgm:pt>
  </dgm:ptLst>
  <dgm:cxnLst>
    <dgm:cxn modelId="{C2077C35-F432-4FC8-8330-DEDEB61CD3DD}" srcId="{C5D9C56B-B0CE-4108-85E6-643F3F9C49F8}" destId="{C173C322-D14F-41EA-97E5-F5F75D83F6C8}" srcOrd="3" destOrd="0" parTransId="{B300F404-7CDB-4F5B-856B-8AF200833280}" sibTransId="{107E9FEC-5A40-43DE-B9CA-E71D95FC2350}"/>
    <dgm:cxn modelId="{63D3ED37-E3EC-439C-866B-64B3C925326B}" srcId="{C5D9C56B-B0CE-4108-85E6-643F3F9C49F8}" destId="{61140F8A-BFB5-42B3-B4A7-AF74A3A4C9AE}" srcOrd="2" destOrd="0" parTransId="{E757304F-66E5-48BE-8988-46603A53B7DE}" sibTransId="{EE3376C7-3212-464F-95D9-481672A6898C}"/>
    <dgm:cxn modelId="{6CC25164-4F85-4207-B50E-94D50D40B1A8}" srcId="{C5D9C56B-B0CE-4108-85E6-643F3F9C49F8}" destId="{EB760F18-7245-48D2-A21C-62975F088239}" srcOrd="5" destOrd="0" parTransId="{2824EA68-371A-4479-A955-54A000316F37}" sibTransId="{3FD7951C-15FC-4F4C-9DA9-3C31BFF6F58F}"/>
    <dgm:cxn modelId="{F307A544-2F42-4332-B7AC-0A256F0222DE}" srcId="{C5D9C56B-B0CE-4108-85E6-643F3F9C49F8}" destId="{1CAA7D0A-6223-474A-805A-44A7C7741E43}" srcOrd="0" destOrd="0" parTransId="{048230F3-D128-45C1-ADFF-984E7899732F}" sibTransId="{EC83D61D-7A22-4B0B-87C7-3551D1AC19B7}"/>
    <dgm:cxn modelId="{5F6D086B-962F-4A97-B60B-A47A0F29A4F2}" type="presOf" srcId="{C5D9C56B-B0CE-4108-85E6-643F3F9C49F8}" destId="{2CC3A33D-6529-4999-BD09-CD9AA1261AB2}" srcOrd="0" destOrd="0" presId="urn:microsoft.com/office/officeart/2005/8/layout/venn1"/>
    <dgm:cxn modelId="{3EB0576C-B270-408C-B16A-89A348714FC3}" type="presOf" srcId="{42AD991A-FC30-4AD5-AD02-83205643F0B0}" destId="{58C3CAB7-0B2E-429B-A761-62449B53B389}" srcOrd="0" destOrd="0" presId="urn:microsoft.com/office/officeart/2005/8/layout/venn1"/>
    <dgm:cxn modelId="{51DBB64F-D017-4FA5-B0C6-535DCF04CCDA}" srcId="{C5D9C56B-B0CE-4108-85E6-643F3F9C49F8}" destId="{CDC0F14B-D618-40A2-962C-6523101A402C}" srcOrd="1" destOrd="0" parTransId="{8E2FCFC6-E97A-47C6-94C4-EB3073C1EE25}" sibTransId="{D8BD3768-9D9A-4963-AFB8-51BC5DA5B536}"/>
    <dgm:cxn modelId="{F222CDAB-10F9-446A-B90E-9B2FED9263EA}" type="presOf" srcId="{B5259967-E3B0-4A7E-9A52-2723469A8C27}" destId="{F0D71AEF-3142-497A-8D1B-411D8D956AC3}" srcOrd="0" destOrd="0" presId="urn:microsoft.com/office/officeart/2005/8/layout/venn1"/>
    <dgm:cxn modelId="{1AA09AAC-076A-4B89-9B3B-739036470CF8}" type="presOf" srcId="{C173C322-D14F-41EA-97E5-F5F75D83F6C8}" destId="{B9D66B58-6AD0-4C24-8946-B1E959A37138}" srcOrd="0" destOrd="0" presId="urn:microsoft.com/office/officeart/2005/8/layout/venn1"/>
    <dgm:cxn modelId="{C785A8B3-850D-4A14-A770-4B9FC6D493FA}" type="presOf" srcId="{CDC0F14B-D618-40A2-962C-6523101A402C}" destId="{8FE3856B-871C-4A88-B680-4D99B7E64220}" srcOrd="0" destOrd="0" presId="urn:microsoft.com/office/officeart/2005/8/layout/venn1"/>
    <dgm:cxn modelId="{91E1B9B6-9309-4C6D-AA3F-689FBBD04129}" type="presOf" srcId="{EB760F18-7245-48D2-A21C-62975F088239}" destId="{8DE5B876-FBA8-402A-99BA-848CAE0D93D5}" srcOrd="0" destOrd="0" presId="urn:microsoft.com/office/officeart/2005/8/layout/venn1"/>
    <dgm:cxn modelId="{AF5F6CBD-573F-4F03-9198-1940DF3F6D68}" type="presOf" srcId="{1CAA7D0A-6223-474A-805A-44A7C7741E43}" destId="{CE192A19-673F-4EA4-A17F-98B56D2549A8}" srcOrd="0" destOrd="0" presId="urn:microsoft.com/office/officeart/2005/8/layout/venn1"/>
    <dgm:cxn modelId="{96A005D5-D961-448B-901B-89F164263F2D}" type="presOf" srcId="{61140F8A-BFB5-42B3-B4A7-AF74A3A4C9AE}" destId="{7B83EC95-8736-4121-8A01-8725DD36DF70}" srcOrd="0" destOrd="0" presId="urn:microsoft.com/office/officeart/2005/8/layout/venn1"/>
    <dgm:cxn modelId="{514F3DE9-D1B4-4022-9BBD-E4B86977B0EE}" srcId="{C5D9C56B-B0CE-4108-85E6-643F3F9C49F8}" destId="{B5259967-E3B0-4A7E-9A52-2723469A8C27}" srcOrd="4" destOrd="0" parTransId="{823F4A5D-7C2B-4A7B-B025-B3CBF9A1A9A2}" sibTransId="{BA0F6C34-252E-469E-819B-47848464DF6C}"/>
    <dgm:cxn modelId="{CC8CE2FA-E347-4CEB-A60B-76D14F5B7E62}" srcId="{C5D9C56B-B0CE-4108-85E6-643F3F9C49F8}" destId="{42AD991A-FC30-4AD5-AD02-83205643F0B0}" srcOrd="6" destOrd="0" parTransId="{890A2751-EC9B-411D-9EE1-6D035357BACC}" sibTransId="{B12055F1-1064-43E1-A1D3-FE9E9FC30D1B}"/>
    <dgm:cxn modelId="{38F187BC-B5DB-4A48-A36C-DE1571740E9F}" type="presParOf" srcId="{2CC3A33D-6529-4999-BD09-CD9AA1261AB2}" destId="{23E1D631-29F8-4C0B-8CAE-9236B8BEB26F}" srcOrd="0" destOrd="0" presId="urn:microsoft.com/office/officeart/2005/8/layout/venn1"/>
    <dgm:cxn modelId="{F3F9AD1C-6C05-43CE-A575-57BF72EFC5A0}" type="presParOf" srcId="{2CC3A33D-6529-4999-BD09-CD9AA1261AB2}" destId="{CE192A19-673F-4EA4-A17F-98B56D2549A8}" srcOrd="1" destOrd="0" presId="urn:microsoft.com/office/officeart/2005/8/layout/venn1"/>
    <dgm:cxn modelId="{71826F1E-3043-4A05-9280-B9842D29E3C1}" type="presParOf" srcId="{2CC3A33D-6529-4999-BD09-CD9AA1261AB2}" destId="{DC32ABF6-8A65-4ACB-B33C-DF5DC2B4FECA}" srcOrd="2" destOrd="0" presId="urn:microsoft.com/office/officeart/2005/8/layout/venn1"/>
    <dgm:cxn modelId="{AADDB8FF-12A4-42C5-BC69-A4D8B3E1D44B}" type="presParOf" srcId="{2CC3A33D-6529-4999-BD09-CD9AA1261AB2}" destId="{8FE3856B-871C-4A88-B680-4D99B7E64220}" srcOrd="3" destOrd="0" presId="urn:microsoft.com/office/officeart/2005/8/layout/venn1"/>
    <dgm:cxn modelId="{E6AE8EA2-C438-4DD1-BE07-17AB63A72A8D}" type="presParOf" srcId="{2CC3A33D-6529-4999-BD09-CD9AA1261AB2}" destId="{D36D8D11-A949-45FB-B445-2330EA72C031}" srcOrd="4" destOrd="0" presId="urn:microsoft.com/office/officeart/2005/8/layout/venn1"/>
    <dgm:cxn modelId="{F2E4FB3B-A939-4FD5-88A2-E8A542E82008}" type="presParOf" srcId="{2CC3A33D-6529-4999-BD09-CD9AA1261AB2}" destId="{7B83EC95-8736-4121-8A01-8725DD36DF70}" srcOrd="5" destOrd="0" presId="urn:microsoft.com/office/officeart/2005/8/layout/venn1"/>
    <dgm:cxn modelId="{399DB438-C207-4611-AE69-718AC556252F}" type="presParOf" srcId="{2CC3A33D-6529-4999-BD09-CD9AA1261AB2}" destId="{E75D5DA2-7FC6-4A65-B1E4-96B2F62107A9}" srcOrd="6" destOrd="0" presId="urn:microsoft.com/office/officeart/2005/8/layout/venn1"/>
    <dgm:cxn modelId="{ACDDE0A5-FED8-400E-9772-5DF4B0E72C9E}" type="presParOf" srcId="{2CC3A33D-6529-4999-BD09-CD9AA1261AB2}" destId="{B9D66B58-6AD0-4C24-8946-B1E959A37138}" srcOrd="7" destOrd="0" presId="urn:microsoft.com/office/officeart/2005/8/layout/venn1"/>
    <dgm:cxn modelId="{64535E12-02FA-4BA0-9C51-EF820EA45163}" type="presParOf" srcId="{2CC3A33D-6529-4999-BD09-CD9AA1261AB2}" destId="{0E3EE868-6A24-4D91-89BA-51C1E46B5D9F}" srcOrd="8" destOrd="0" presId="urn:microsoft.com/office/officeart/2005/8/layout/venn1"/>
    <dgm:cxn modelId="{ED27620C-746C-45F4-B6A3-E4FADB86DF4A}" type="presParOf" srcId="{2CC3A33D-6529-4999-BD09-CD9AA1261AB2}" destId="{F0D71AEF-3142-497A-8D1B-411D8D956AC3}" srcOrd="9" destOrd="0" presId="urn:microsoft.com/office/officeart/2005/8/layout/venn1"/>
    <dgm:cxn modelId="{1ECFCE86-3B5A-4479-9AF3-ADD55BD88565}" type="presParOf" srcId="{2CC3A33D-6529-4999-BD09-CD9AA1261AB2}" destId="{430C88B1-65FD-4DA2-8FCC-19E03ACCEF0E}" srcOrd="10" destOrd="0" presId="urn:microsoft.com/office/officeart/2005/8/layout/venn1"/>
    <dgm:cxn modelId="{C565CCEA-29EF-46E0-AD68-AB2041913FA6}" type="presParOf" srcId="{2CC3A33D-6529-4999-BD09-CD9AA1261AB2}" destId="{8DE5B876-FBA8-402A-99BA-848CAE0D93D5}" srcOrd="11" destOrd="0" presId="urn:microsoft.com/office/officeart/2005/8/layout/venn1"/>
    <dgm:cxn modelId="{5D082F84-D2E1-49F4-AEAA-B9A287738D8A}" type="presParOf" srcId="{2CC3A33D-6529-4999-BD09-CD9AA1261AB2}" destId="{DC1E65CE-EDAB-4081-8BF8-80F726C2C810}" srcOrd="12" destOrd="0" presId="urn:microsoft.com/office/officeart/2005/8/layout/venn1"/>
    <dgm:cxn modelId="{E8DDCA98-300A-4735-BA83-2A6116585A0D}" type="presParOf" srcId="{2CC3A33D-6529-4999-BD09-CD9AA1261AB2}" destId="{58C3CAB7-0B2E-429B-A761-62449B53B389}"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65A016DE-80FA-4023-9540-563ABB6DF6F6}">
      <dgm:prSet custT="1"/>
      <dgm:spPr/>
      <dgm:t>
        <a:bodyPr/>
        <a:lstStyle/>
        <a:p>
          <a:r>
            <a:rPr lang="it-IT" sz="1600" dirty="0"/>
            <a:t>Comunicazione con raggio di 10m</a:t>
          </a:r>
        </a:p>
      </dgm:t>
    </dgm:pt>
    <dgm:pt modelId="{0D4052A4-D1C4-4443-9EC0-ACD57902B130}" type="parTrans" cxnId="{9076A516-53E8-497E-87C4-4AC40D944026}">
      <dgm:prSet/>
      <dgm:spPr/>
      <dgm:t>
        <a:bodyPr/>
        <a:lstStyle/>
        <a:p>
          <a:endParaRPr lang="it-IT"/>
        </a:p>
      </dgm:t>
    </dgm:pt>
    <dgm:pt modelId="{F52328EA-8C48-45C5-9922-36A99C150E19}" type="sibTrans" cxnId="{9076A516-53E8-497E-87C4-4AC40D944026}">
      <dgm:prSet/>
      <dgm:spPr/>
      <dgm:t>
        <a:bodyPr/>
        <a:lstStyle/>
        <a:p>
          <a:endParaRPr lang="it-IT"/>
        </a:p>
      </dgm:t>
    </dgm:pt>
    <dgm:pt modelId="{A64FD5E1-F7B5-4C58-84C1-6D175ED2761E}">
      <dgm:prSet custT="1"/>
      <dgm:spPr/>
      <dgm:t>
        <a:bodyPr/>
        <a:lstStyle/>
        <a:p>
          <a:r>
            <a:rPr lang="it-IT" sz="1600" dirty="0"/>
            <a:t>Richiede l’associazione</a:t>
          </a:r>
        </a:p>
      </dgm:t>
    </dgm:pt>
    <dgm:pt modelId="{6CC242F9-87F3-4C2C-A0E5-91E93017AF29}" type="parTrans" cxnId="{04B47552-8995-46EA-A507-D3ABA3CD66F5}">
      <dgm:prSet/>
      <dgm:spPr/>
      <dgm:t>
        <a:bodyPr/>
        <a:lstStyle/>
        <a:p>
          <a:endParaRPr lang="it-IT"/>
        </a:p>
      </dgm:t>
    </dgm:pt>
    <dgm:pt modelId="{50266EEF-07CD-4E98-B2D9-6E341354E7B5}" type="sibTrans" cxnId="{04B47552-8995-46EA-A507-D3ABA3CD66F5}">
      <dgm:prSet/>
      <dgm:spPr/>
      <dgm:t>
        <a:bodyPr/>
        <a:lstStyle/>
        <a:p>
          <a:endParaRPr lang="it-IT"/>
        </a:p>
      </dgm:t>
    </dgm:pt>
    <dgm:pt modelId="{27B0D5D3-F197-4E32-9FA8-C25D6DD7C988}">
      <dgm:prSet custT="1"/>
      <dgm:spPr/>
      <dgm:t>
        <a:bodyPr/>
        <a:lstStyle/>
        <a:p>
          <a:r>
            <a:rPr lang="it-IT" sz="1600" dirty="0"/>
            <a:t>Comunicazione fino a 25Mbps</a:t>
          </a:r>
        </a:p>
      </dgm:t>
    </dgm:pt>
    <dgm:pt modelId="{DCDA1B29-BDD7-4211-A7A1-72CC064EBC4A}" type="parTrans" cxnId="{CEE81F35-2602-446C-8297-7B2BF0130B32}">
      <dgm:prSet/>
      <dgm:spPr/>
      <dgm:t>
        <a:bodyPr/>
        <a:lstStyle/>
        <a:p>
          <a:endParaRPr lang="it-IT"/>
        </a:p>
      </dgm:t>
    </dgm:pt>
    <dgm:pt modelId="{FEFBC0E0-4EAF-4CF0-A6E5-74CFC859122F}" type="sibTrans" cxnId="{CEE81F35-2602-446C-8297-7B2BF0130B32}">
      <dgm:prSet/>
      <dgm:spPr/>
      <dgm:t>
        <a:bodyPr/>
        <a:lstStyle/>
        <a:p>
          <a:endParaRPr lang="it-IT"/>
        </a:p>
      </dgm:t>
    </dgm:pt>
    <dgm:pt modelId="{27ECB7EA-CE59-4F97-ABEA-A4CC4B5E4AAA}">
      <dgm:prSet custT="1"/>
      <dgm:spPr/>
      <dgm:t>
        <a:bodyPr/>
        <a:lstStyle/>
        <a:p>
          <a:r>
            <a:rPr lang="it-IT" sz="1600" dirty="0"/>
            <a:t>Comunicazione intercettabile</a:t>
          </a:r>
        </a:p>
      </dgm:t>
    </dgm:pt>
    <dgm:pt modelId="{889461A5-2775-4B97-A98C-C4CB23C3FFCB}" type="parTrans" cxnId="{EE0B6914-C3C4-46B1-A6A1-F2F9DD198D55}">
      <dgm:prSet/>
      <dgm:spPr/>
      <dgm:t>
        <a:bodyPr/>
        <a:lstStyle/>
        <a:p>
          <a:endParaRPr lang="it-IT"/>
        </a:p>
      </dgm:t>
    </dgm:pt>
    <dgm:pt modelId="{B394AFCD-532E-4ACC-A345-560274FB8024}" type="sibTrans" cxnId="{EE0B6914-C3C4-46B1-A6A1-F2F9DD198D55}">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B8B2201F-D4CE-49D3-AE25-32517EE1B0CD}" type="pres">
      <dgm:prSet presAssocID="{65A016DE-80FA-4023-9540-563ABB6DF6F6}" presName="parentText" presStyleLbl="node1" presStyleIdx="0" presStyleCnt="4">
        <dgm:presLayoutVars>
          <dgm:chMax val="0"/>
          <dgm:bulletEnabled val="1"/>
        </dgm:presLayoutVars>
      </dgm:prSet>
      <dgm:spPr/>
    </dgm:pt>
    <dgm:pt modelId="{338FD42E-868E-40E2-88E7-AEEA893EF192}" type="pres">
      <dgm:prSet presAssocID="{F52328EA-8C48-45C5-9922-36A99C150E19}" presName="spacer" presStyleCnt="0"/>
      <dgm:spPr/>
    </dgm:pt>
    <dgm:pt modelId="{6982DE55-767F-47DC-8FF8-820D150F8DB1}" type="pres">
      <dgm:prSet presAssocID="{27B0D5D3-F197-4E32-9FA8-C25D6DD7C988}" presName="parentText" presStyleLbl="node1" presStyleIdx="1" presStyleCnt="4" custLinFactNeighborY="23805">
        <dgm:presLayoutVars>
          <dgm:chMax val="0"/>
          <dgm:bulletEnabled val="1"/>
        </dgm:presLayoutVars>
      </dgm:prSet>
      <dgm:spPr/>
    </dgm:pt>
    <dgm:pt modelId="{B2DAC214-A8F3-49CB-BF25-89EBEBD559BA}" type="pres">
      <dgm:prSet presAssocID="{FEFBC0E0-4EAF-4CF0-A6E5-74CFC859122F}" presName="spacer" presStyleCnt="0"/>
      <dgm:spPr/>
    </dgm:pt>
    <dgm:pt modelId="{918F4658-713E-4B6D-B802-9A894AB12573}" type="pres">
      <dgm:prSet presAssocID="{A64FD5E1-F7B5-4C58-84C1-6D175ED2761E}" presName="parentText" presStyleLbl="node1" presStyleIdx="2" presStyleCnt="4">
        <dgm:presLayoutVars>
          <dgm:chMax val="0"/>
          <dgm:bulletEnabled val="1"/>
        </dgm:presLayoutVars>
      </dgm:prSet>
      <dgm:spPr/>
    </dgm:pt>
    <dgm:pt modelId="{BD5102B9-A514-4472-B2B6-25BBF851502B}" type="pres">
      <dgm:prSet presAssocID="{50266EEF-07CD-4E98-B2D9-6E341354E7B5}" presName="spacer" presStyleCnt="0"/>
      <dgm:spPr/>
    </dgm:pt>
    <dgm:pt modelId="{9E326273-D153-4EC6-BA61-A61701458E23}" type="pres">
      <dgm:prSet presAssocID="{27ECB7EA-CE59-4F97-ABEA-A4CC4B5E4AAA}" presName="parentText" presStyleLbl="node1" presStyleIdx="3" presStyleCnt="4">
        <dgm:presLayoutVars>
          <dgm:chMax val="0"/>
          <dgm:bulletEnabled val="1"/>
        </dgm:presLayoutVars>
      </dgm:prSet>
      <dgm:spPr/>
    </dgm:pt>
  </dgm:ptLst>
  <dgm:cxnLst>
    <dgm:cxn modelId="{EE0B6914-C3C4-46B1-A6A1-F2F9DD198D55}" srcId="{BC5A6B52-CE9F-4FBB-A967-457764239C25}" destId="{27ECB7EA-CE59-4F97-ABEA-A4CC4B5E4AAA}" srcOrd="3" destOrd="0" parTransId="{889461A5-2775-4B97-A98C-C4CB23C3FFCB}" sibTransId="{B394AFCD-532E-4ACC-A345-560274FB8024}"/>
    <dgm:cxn modelId="{9076A516-53E8-497E-87C4-4AC40D944026}" srcId="{BC5A6B52-CE9F-4FBB-A967-457764239C25}" destId="{65A016DE-80FA-4023-9540-563ABB6DF6F6}" srcOrd="0" destOrd="0" parTransId="{0D4052A4-D1C4-4443-9EC0-ACD57902B130}" sibTransId="{F52328EA-8C48-45C5-9922-36A99C150E19}"/>
    <dgm:cxn modelId="{CEE81F35-2602-446C-8297-7B2BF0130B32}" srcId="{BC5A6B52-CE9F-4FBB-A967-457764239C25}" destId="{27B0D5D3-F197-4E32-9FA8-C25D6DD7C988}" srcOrd="1" destOrd="0" parTransId="{DCDA1B29-BDD7-4211-A7A1-72CC064EBC4A}" sibTransId="{FEFBC0E0-4EAF-4CF0-A6E5-74CFC859122F}"/>
    <dgm:cxn modelId="{76EB4648-BFF5-439F-9DE1-E3F8E73A1254}" type="presOf" srcId="{BC5A6B52-CE9F-4FBB-A967-457764239C25}" destId="{C7CC9700-6844-4C25-A6E5-579E46F40431}" srcOrd="0" destOrd="0" presId="urn:microsoft.com/office/officeart/2005/8/layout/vList2"/>
    <dgm:cxn modelId="{2C379151-6FE8-4B49-981F-9E8D4C8A94E6}" type="presOf" srcId="{27ECB7EA-CE59-4F97-ABEA-A4CC4B5E4AAA}" destId="{9E326273-D153-4EC6-BA61-A61701458E23}" srcOrd="0" destOrd="0" presId="urn:microsoft.com/office/officeart/2005/8/layout/vList2"/>
    <dgm:cxn modelId="{04B47552-8995-46EA-A507-D3ABA3CD66F5}" srcId="{BC5A6B52-CE9F-4FBB-A967-457764239C25}" destId="{A64FD5E1-F7B5-4C58-84C1-6D175ED2761E}" srcOrd="2" destOrd="0" parTransId="{6CC242F9-87F3-4C2C-A0E5-91E93017AF29}" sibTransId="{50266EEF-07CD-4E98-B2D9-6E341354E7B5}"/>
    <dgm:cxn modelId="{64B03580-EA7A-4C41-AE7F-4D66113548AA}" type="presOf" srcId="{A64FD5E1-F7B5-4C58-84C1-6D175ED2761E}" destId="{918F4658-713E-4B6D-B802-9A894AB12573}" srcOrd="0" destOrd="0" presId="urn:microsoft.com/office/officeart/2005/8/layout/vList2"/>
    <dgm:cxn modelId="{8A880ED1-9122-4AB7-B215-2F3644B3E64D}" type="presOf" srcId="{27B0D5D3-F197-4E32-9FA8-C25D6DD7C988}" destId="{6982DE55-767F-47DC-8FF8-820D150F8DB1}" srcOrd="0" destOrd="0" presId="urn:microsoft.com/office/officeart/2005/8/layout/vList2"/>
    <dgm:cxn modelId="{86113CF5-EE4A-477B-815E-8C581FA0D00B}" type="presOf" srcId="{65A016DE-80FA-4023-9540-563ABB6DF6F6}" destId="{B8B2201F-D4CE-49D3-AE25-32517EE1B0CD}" srcOrd="0" destOrd="0" presId="urn:microsoft.com/office/officeart/2005/8/layout/vList2"/>
    <dgm:cxn modelId="{3F13CF01-75E8-4C0B-9C4B-B5913A0A0688}" type="presParOf" srcId="{C7CC9700-6844-4C25-A6E5-579E46F40431}" destId="{B8B2201F-D4CE-49D3-AE25-32517EE1B0CD}" srcOrd="0" destOrd="0" presId="urn:microsoft.com/office/officeart/2005/8/layout/vList2"/>
    <dgm:cxn modelId="{9BFE2470-616B-4CF2-A296-B9C9B1D2D11C}" type="presParOf" srcId="{C7CC9700-6844-4C25-A6E5-579E46F40431}" destId="{338FD42E-868E-40E2-88E7-AEEA893EF192}" srcOrd="1" destOrd="0" presId="urn:microsoft.com/office/officeart/2005/8/layout/vList2"/>
    <dgm:cxn modelId="{1B2249AE-E736-40D6-A485-3C8435617437}" type="presParOf" srcId="{C7CC9700-6844-4C25-A6E5-579E46F40431}" destId="{6982DE55-767F-47DC-8FF8-820D150F8DB1}" srcOrd="2" destOrd="0" presId="urn:microsoft.com/office/officeart/2005/8/layout/vList2"/>
    <dgm:cxn modelId="{F8B17A83-4C6C-4C43-A848-E5F869B272D8}" type="presParOf" srcId="{C7CC9700-6844-4C25-A6E5-579E46F40431}" destId="{B2DAC214-A8F3-49CB-BF25-89EBEBD559BA}" srcOrd="3" destOrd="0" presId="urn:microsoft.com/office/officeart/2005/8/layout/vList2"/>
    <dgm:cxn modelId="{DC579DB6-6195-4E86-9AAE-CC80A2F7F658}" type="presParOf" srcId="{C7CC9700-6844-4C25-A6E5-579E46F40431}" destId="{918F4658-713E-4B6D-B802-9A894AB12573}" srcOrd="4" destOrd="0" presId="urn:microsoft.com/office/officeart/2005/8/layout/vList2"/>
    <dgm:cxn modelId="{C13781ED-BDED-4B8E-B1CB-42225254C776}" type="presParOf" srcId="{C7CC9700-6844-4C25-A6E5-579E46F40431}" destId="{BD5102B9-A514-4472-B2B6-25BBF851502B}" srcOrd="5" destOrd="0" presId="urn:microsoft.com/office/officeart/2005/8/layout/vList2"/>
    <dgm:cxn modelId="{AB76F0EB-B288-4423-B697-5363CDE29636}" type="presParOf" srcId="{C7CC9700-6844-4C25-A6E5-579E46F40431}" destId="{9E326273-D153-4EC6-BA61-A61701458E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0F62398-BD4E-4F19-ADAC-94316446D08F}">
      <dgm:prSet/>
      <dgm:spPr/>
      <dgm:t>
        <a:bodyPr/>
        <a:lstStyle/>
        <a:p>
          <a:r>
            <a:rPr lang="it-IT" dirty="0"/>
            <a:t>Comunicazione con raggio di 100m</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A62DEEC7-50B6-41F2-917C-802037D6E6B5}">
      <dgm:prSet/>
      <dgm:spPr/>
      <dgm:t>
        <a:bodyPr/>
        <a:lstStyle/>
        <a:p>
          <a:r>
            <a:rPr lang="it-IT" dirty="0"/>
            <a:t>Comunicazione fino a 250Mbps</a:t>
          </a:r>
        </a:p>
      </dgm:t>
    </dgm:pt>
    <dgm:pt modelId="{0B902F18-BCF3-40BB-A36C-E03376E0D54C}" type="parTrans" cxnId="{B2F1165D-5DD9-496E-971F-64B59FB3E12E}">
      <dgm:prSet/>
      <dgm:spPr/>
      <dgm:t>
        <a:bodyPr/>
        <a:lstStyle/>
        <a:p>
          <a:endParaRPr lang="it-IT"/>
        </a:p>
      </dgm:t>
    </dgm:pt>
    <dgm:pt modelId="{5C579FD7-2D79-470E-91C0-7DEB69289C17}" type="sibTrans" cxnId="{B2F1165D-5DD9-496E-971F-64B59FB3E12E}">
      <dgm:prSet/>
      <dgm:spPr/>
      <dgm:t>
        <a:bodyPr/>
        <a:lstStyle/>
        <a:p>
          <a:endParaRPr lang="it-IT"/>
        </a:p>
      </dgm:t>
    </dgm:pt>
    <dgm:pt modelId="{C4DDABD6-7339-4B9B-8DA5-B555976D20CF}">
      <dgm:prSet/>
      <dgm:spPr/>
      <dgm:t>
        <a:bodyPr/>
        <a:lstStyle/>
        <a:p>
          <a:r>
            <a:rPr lang="it-IT" dirty="0"/>
            <a:t>Richiede l’associazione</a:t>
          </a:r>
        </a:p>
      </dgm:t>
    </dgm:pt>
    <dgm:pt modelId="{16CE84A2-839F-4568-B9BB-5FE92A2C7AB5}" type="parTrans" cxnId="{03F7686D-8B84-472E-8D48-09F59527CAFF}">
      <dgm:prSet/>
      <dgm:spPr/>
      <dgm:t>
        <a:bodyPr/>
        <a:lstStyle/>
        <a:p>
          <a:endParaRPr lang="it-IT"/>
        </a:p>
      </dgm:t>
    </dgm:pt>
    <dgm:pt modelId="{AE9CEBA4-5C7D-4D20-BBD4-B7CD7429D066}" type="sibTrans" cxnId="{03F7686D-8B84-472E-8D48-09F59527CAFF}">
      <dgm:prSet/>
      <dgm:spPr/>
      <dgm:t>
        <a:bodyPr/>
        <a:lstStyle/>
        <a:p>
          <a:endParaRPr lang="it-IT"/>
        </a:p>
      </dgm:t>
    </dgm:pt>
    <dgm:pt modelId="{C7CE39A1-6E53-4A77-9B10-CE15981CD35F}">
      <dgm:prSet/>
      <dgm:spPr/>
      <dgm:t>
        <a:bodyPr/>
        <a:lstStyle/>
        <a:p>
          <a:r>
            <a:rPr lang="it-IT" dirty="0"/>
            <a:t> Comunicazione intercettabile</a:t>
          </a:r>
        </a:p>
      </dgm:t>
    </dgm:pt>
    <dgm:pt modelId="{29444C5D-DC52-4916-8965-70565F6E5868}" type="parTrans" cxnId="{4FA509CE-78A9-4732-9575-E21DF96079B0}">
      <dgm:prSet/>
      <dgm:spPr/>
      <dgm:t>
        <a:bodyPr/>
        <a:lstStyle/>
        <a:p>
          <a:endParaRPr lang="it-IT"/>
        </a:p>
      </dgm:t>
    </dgm:pt>
    <dgm:pt modelId="{E2012FEA-5F20-48E6-9A43-4CEEC67A8CE0}" type="sibTrans" cxnId="{4FA509CE-78A9-4732-9575-E21DF96079B0}">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944478D9-F4A3-4B54-9477-A9DED2F2754D}" type="pres">
      <dgm:prSet presAssocID="{F0F62398-BD4E-4F19-ADAC-94316446D08F}" presName="parentText" presStyleLbl="node1" presStyleIdx="0" presStyleCnt="4">
        <dgm:presLayoutVars>
          <dgm:chMax val="0"/>
          <dgm:bulletEnabled val="1"/>
        </dgm:presLayoutVars>
      </dgm:prSet>
      <dgm:spPr/>
    </dgm:pt>
    <dgm:pt modelId="{85FF9216-7B4A-41B2-925C-EAA468BFFF20}" type="pres">
      <dgm:prSet presAssocID="{4000B184-DA2C-4452-A8B8-6FE8DA7915AD}" presName="spacer" presStyleCnt="0"/>
      <dgm:spPr/>
    </dgm:pt>
    <dgm:pt modelId="{284EFDDD-7A1A-413F-BE34-CDB7232496AC}" type="pres">
      <dgm:prSet presAssocID="{A62DEEC7-50B6-41F2-917C-802037D6E6B5}" presName="parentText" presStyleLbl="node1" presStyleIdx="1" presStyleCnt="4" custLinFactNeighborY="23805">
        <dgm:presLayoutVars>
          <dgm:chMax val="0"/>
          <dgm:bulletEnabled val="1"/>
        </dgm:presLayoutVars>
      </dgm:prSet>
      <dgm:spPr/>
    </dgm:pt>
    <dgm:pt modelId="{8B347E88-6C77-497D-8DEC-99005F5F1A59}" type="pres">
      <dgm:prSet presAssocID="{5C579FD7-2D79-470E-91C0-7DEB69289C17}" presName="spacer" presStyleCnt="0"/>
      <dgm:spPr/>
    </dgm:pt>
    <dgm:pt modelId="{558BFEDE-CA6A-42C1-A02F-EE748ADA8A1F}" type="pres">
      <dgm:prSet presAssocID="{C4DDABD6-7339-4B9B-8DA5-B555976D20CF}" presName="parentText" presStyleLbl="node1" presStyleIdx="2" presStyleCnt="4">
        <dgm:presLayoutVars>
          <dgm:chMax val="0"/>
          <dgm:bulletEnabled val="1"/>
        </dgm:presLayoutVars>
      </dgm:prSet>
      <dgm:spPr/>
    </dgm:pt>
    <dgm:pt modelId="{33CC7D80-5B5F-4B9D-BDE9-F354E640209D}" type="pres">
      <dgm:prSet presAssocID="{AE9CEBA4-5C7D-4D20-BBD4-B7CD7429D066}" presName="spacer" presStyleCnt="0"/>
      <dgm:spPr/>
    </dgm:pt>
    <dgm:pt modelId="{57DE6B43-1D41-4274-B963-5047E427713B}" type="pres">
      <dgm:prSet presAssocID="{C7CE39A1-6E53-4A77-9B10-CE15981CD35F}" presName="parentText" presStyleLbl="node1" presStyleIdx="3" presStyleCnt="4">
        <dgm:presLayoutVars>
          <dgm:chMax val="0"/>
          <dgm:bulletEnabled val="1"/>
        </dgm:presLayoutVars>
      </dgm:prSet>
      <dgm:spPr/>
    </dgm:pt>
  </dgm:ptLst>
  <dgm:cxnLst>
    <dgm:cxn modelId="{161D190D-7480-4D7B-BC40-191E5F35A66B}" type="presOf" srcId="{A62DEEC7-50B6-41F2-917C-802037D6E6B5}" destId="{284EFDDD-7A1A-413F-BE34-CDB7232496AC}" srcOrd="0" destOrd="0" presId="urn:microsoft.com/office/officeart/2005/8/layout/vList2"/>
    <dgm:cxn modelId="{B2F1165D-5DD9-496E-971F-64B59FB3E12E}" srcId="{2F4C5779-59E1-45AA-A031-891885929A03}" destId="{A62DEEC7-50B6-41F2-917C-802037D6E6B5}" srcOrd="1" destOrd="0" parTransId="{0B902F18-BCF3-40BB-A36C-E03376E0D54C}" sibTransId="{5C579FD7-2D79-470E-91C0-7DEB69289C17}"/>
    <dgm:cxn modelId="{03F7686D-8B84-472E-8D48-09F59527CAFF}" srcId="{2F4C5779-59E1-45AA-A031-891885929A03}" destId="{C4DDABD6-7339-4B9B-8DA5-B555976D20CF}" srcOrd="2" destOrd="0" parTransId="{16CE84A2-839F-4568-B9BB-5FE92A2C7AB5}" sibTransId="{AE9CEBA4-5C7D-4D20-BBD4-B7CD7429D066}"/>
    <dgm:cxn modelId="{EA969A72-0FD3-41FC-8FE0-1EF2A907EA1D}" type="presOf" srcId="{C7CE39A1-6E53-4A77-9B10-CE15981CD35F}" destId="{57DE6B43-1D41-4274-B963-5047E427713B}" srcOrd="0" destOrd="0" presId="urn:microsoft.com/office/officeart/2005/8/layout/vList2"/>
    <dgm:cxn modelId="{4FA509CE-78A9-4732-9575-E21DF96079B0}" srcId="{2F4C5779-59E1-45AA-A031-891885929A03}" destId="{C7CE39A1-6E53-4A77-9B10-CE15981CD35F}" srcOrd="3" destOrd="0" parTransId="{29444C5D-DC52-4916-8965-70565F6E5868}" sibTransId="{E2012FEA-5F20-48E6-9A43-4CEEC67A8CE0}"/>
    <dgm:cxn modelId="{006D5FE6-8853-4BEA-920D-AE62061248B0}" type="presOf" srcId="{F0F62398-BD4E-4F19-ADAC-94316446D08F}" destId="{944478D9-F4A3-4B54-9477-A9DED2F2754D}" srcOrd="0" destOrd="0" presId="urn:microsoft.com/office/officeart/2005/8/layout/vList2"/>
    <dgm:cxn modelId="{81BD56F0-9CC6-4561-8184-F63AE5502ABF}" type="presOf" srcId="{C4DDABD6-7339-4B9B-8DA5-B555976D20CF}" destId="{558BFEDE-CA6A-42C1-A02F-EE748ADA8A1F}" srcOrd="0" destOrd="0" presId="urn:microsoft.com/office/officeart/2005/8/layout/vList2"/>
    <dgm:cxn modelId="{EDB90DF1-8345-49FD-A64E-BBE3253EDEDE}" srcId="{2F4C5779-59E1-45AA-A031-891885929A03}" destId="{F0F62398-BD4E-4F19-ADAC-94316446D08F}" srcOrd="0"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7CA8A6AA-C871-4C60-BDF1-B482DE1DC942}" type="presParOf" srcId="{52226357-A4E1-4203-8663-DC6DFD32140F}" destId="{944478D9-F4A3-4B54-9477-A9DED2F2754D}" srcOrd="0" destOrd="0" presId="urn:microsoft.com/office/officeart/2005/8/layout/vList2"/>
    <dgm:cxn modelId="{037C64F2-55A5-4074-956E-46D3E7D373F7}" type="presParOf" srcId="{52226357-A4E1-4203-8663-DC6DFD32140F}" destId="{85FF9216-7B4A-41B2-925C-EAA468BFFF20}" srcOrd="1" destOrd="0" presId="urn:microsoft.com/office/officeart/2005/8/layout/vList2"/>
    <dgm:cxn modelId="{86AC4B05-86AF-4C19-9153-7F58F121A44D}" type="presParOf" srcId="{52226357-A4E1-4203-8663-DC6DFD32140F}" destId="{284EFDDD-7A1A-413F-BE34-CDB7232496AC}" srcOrd="2" destOrd="0" presId="urn:microsoft.com/office/officeart/2005/8/layout/vList2"/>
    <dgm:cxn modelId="{09DEE34A-6E33-4313-9AD8-6D0B1BD8CD18}" type="presParOf" srcId="{52226357-A4E1-4203-8663-DC6DFD32140F}" destId="{8B347E88-6C77-497D-8DEC-99005F5F1A59}" srcOrd="3" destOrd="0" presId="urn:microsoft.com/office/officeart/2005/8/layout/vList2"/>
    <dgm:cxn modelId="{7EFBE60C-F382-4DEF-8129-0CB8CA2613E7}" type="presParOf" srcId="{52226357-A4E1-4203-8663-DC6DFD32140F}" destId="{558BFEDE-CA6A-42C1-A02F-EE748ADA8A1F}" srcOrd="4" destOrd="0" presId="urn:microsoft.com/office/officeart/2005/8/layout/vList2"/>
    <dgm:cxn modelId="{4D0929CB-81EA-4D58-832E-2333168458DA}" type="presParOf" srcId="{52226357-A4E1-4203-8663-DC6DFD32140F}" destId="{33CC7D80-5B5F-4B9D-BDE9-F354E640209D}" srcOrd="5" destOrd="0" presId="urn:microsoft.com/office/officeart/2005/8/layout/vList2"/>
    <dgm:cxn modelId="{61C89716-640E-4820-B7AB-3FB6B9C36489}" type="presParOf" srcId="{52226357-A4E1-4203-8663-DC6DFD32140F}" destId="{57DE6B43-1D41-4274-B963-5047E427713B}"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Pagamenti mobili</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dirty="0"/>
            <a:t>Condivisione di dati sicura</a:t>
          </a:r>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Accesso elettronico</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 home</a:t>
          </a:r>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dirty="0"/>
            <a:t>Biglietti elettronici</a:t>
          </a:r>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b="0" i="0" dirty="0" err="1"/>
            <a:t>Talking</a:t>
          </a:r>
          <a:r>
            <a:rPr lang="it-IT" b="0" i="0" dirty="0"/>
            <a:t> Store</a:t>
          </a:r>
          <a:endParaRPr lang="it-IT" b="0" dirty="0"/>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b="0" i="0" dirty="0"/>
            <a:t>Poster NFC</a:t>
          </a:r>
          <a:endParaRPr lang="it-IT" b="0" dirty="0"/>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it-IT" dirty="0"/>
            <a:t>Gestione impostazioni</a:t>
          </a:r>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42A7035F-0D35-4C9C-B3A6-D7CBCE5C7601}">
      <dgm:prSet/>
      <dgm:spPr/>
      <dgm:t>
        <a:bodyPr/>
        <a:lstStyle/>
        <a:p>
          <a:r>
            <a:rPr lang="it-IT" b="0" i="0" dirty="0"/>
            <a:t>Anti-contraffazione</a:t>
          </a:r>
          <a:endParaRPr lang="it-IT" b="0" dirty="0"/>
        </a:p>
      </dgm:t>
    </dgm:pt>
    <dgm:pt modelId="{D58D8477-28F9-43A8-80F4-BF058DD075A3}" type="parTrans" cxnId="{3563FF89-54E2-4915-9E20-CAF2FE320F9D}">
      <dgm:prSet/>
      <dgm:spPr/>
      <dgm:t>
        <a:bodyPr/>
        <a:lstStyle/>
        <a:p>
          <a:endParaRPr lang="it-IT"/>
        </a:p>
      </dgm:t>
    </dgm:pt>
    <dgm:pt modelId="{B633EAD1-F621-4B48-9D68-37A92897E3C1}" type="sibTrans" cxnId="{3563FF89-54E2-4915-9E20-CAF2FE320F9D}">
      <dgm:prSet/>
      <dgm:spPr/>
      <dgm:t>
        <a:bodyPr/>
        <a:lstStyle/>
        <a:p>
          <a:endParaRPr lang="it-IT"/>
        </a:p>
      </dgm:t>
    </dgm:pt>
    <dgm:pt modelId="{0401810D-D797-4077-8EE9-F30EA6B5EB17}">
      <dgm:prSet/>
      <dgm:spPr/>
      <dgm:t>
        <a:bodyPr/>
        <a:lstStyle/>
        <a:p>
          <a:r>
            <a:rPr lang="it-IT" dirty="0"/>
            <a:t>Pet Tag</a:t>
          </a:r>
        </a:p>
      </dgm:t>
    </dgm:pt>
    <dgm:pt modelId="{6F9C1AB2-4D58-42A5-A5E6-F07E28A892F1}" type="parTrans" cxnId="{CFAC139B-F89C-482D-AD9C-DD0CF8EF7AAC}">
      <dgm:prSet/>
      <dgm:spPr/>
      <dgm:t>
        <a:bodyPr/>
        <a:lstStyle/>
        <a:p>
          <a:endParaRPr lang="it-IT"/>
        </a:p>
      </dgm:t>
    </dgm:pt>
    <dgm:pt modelId="{FDFCD9E3-AC3C-4322-9ED2-041896C58E9D}" type="sibTrans" cxnId="{CFAC139B-F89C-482D-AD9C-DD0CF8EF7AAC}">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10">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DCB43CC-110E-4D18-8F4F-628311B5C8D1}" type="pres">
      <dgm:prSet presAssocID="{7682BBC6-F194-43C7-AEAA-5FF9B29747B5}" presName="wedgeRectCallout1" presStyleLbl="node1" presStyleIdx="0" presStyleCnt="10"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dgm:spPr>
    </dgm:pt>
    <dgm:pt modelId="{881A373C-47D8-496C-B7C5-6DFBE16F41F5}" type="pres">
      <dgm:prSet presAssocID="{DBD1AC59-6B9B-48BC-8A47-82FC02434460}" presName="wedgeRectCallout1" presStyleLbl="node1" presStyleIdx="1" presStyleCnt="10"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dgm:spPr>
    </dgm:pt>
    <dgm:pt modelId="{6EFE4DD2-2498-475F-90E3-446FBB2F737C}" type="pres">
      <dgm:prSet presAssocID="{B0A61696-F7DE-4FA6-80A8-F00F8CFB0726}" presName="wedgeRectCallout1" presStyleLbl="node1" presStyleIdx="2" presStyleCnt="10"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dgm:spPr>
    </dgm:pt>
    <dgm:pt modelId="{9D49562F-FAC5-4151-8AB0-D06C249A46D9}" type="pres">
      <dgm:prSet presAssocID="{16D1BBC7-678C-4445-BCAA-8B74E686F94F}" presName="wedgeRectCallout1" presStyleLbl="node1" presStyleIdx="3" presStyleCnt="10"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dgm:spPr>
    </dgm:pt>
    <dgm:pt modelId="{90C49113-04AD-4738-94F4-F498FF00AAD0}" type="pres">
      <dgm:prSet presAssocID="{E39DE213-F8C3-412F-BED6-73EE6570BEA7}" presName="wedgeRectCallout1" presStyleLbl="node1" presStyleIdx="4" presStyleCnt="10"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dgm:spPr>
    </dgm:pt>
    <dgm:pt modelId="{AC019F5E-2272-42AE-90D3-0A8F71BB6FE2}" type="pres">
      <dgm:prSet presAssocID="{5CCD8835-E2F7-498E-93D7-C6A86252B6A1}" presName="wedgeRectCallout1" presStyleLbl="node1" presStyleIdx="5" presStyleCnt="10" custLinFactNeighborX="2140" custLinFactNeighborY="35294">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dgm:spPr>
    </dgm:pt>
    <dgm:pt modelId="{ADFE7579-80DC-4C13-BDCE-86568F125698}" type="pres">
      <dgm:prSet presAssocID="{E8E5F5AB-DA7B-4FAB-9FCF-CB4F351EA7D0}" presName="wedgeRectCallout1" presStyleLbl="node1" presStyleIdx="6" presStyleCnt="10" custLinFactNeighborX="2140" custLinFactNeighborY="35294">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dgm:spPr>
    </dgm:pt>
    <dgm:pt modelId="{85D868CD-D2BD-42ED-889E-30F1AE36F06F}" type="pres">
      <dgm:prSet presAssocID="{AB7EA445-7413-4FFC-A5D7-23350CCF1204}" presName="wedgeRectCallout1" presStyleLbl="node1" presStyleIdx="7" presStyleCnt="10" custLinFactNeighborX="2140" custLinFactNeighborY="35294">
        <dgm:presLayoutVars>
          <dgm:bulletEnabled val="1"/>
        </dgm:presLayoutVars>
      </dgm:prSet>
      <dgm:spPr/>
    </dgm:pt>
    <dgm:pt modelId="{6B04148B-016E-4018-B38E-445C7E66CB04}" type="pres">
      <dgm:prSet presAssocID="{E4F8A5B5-31F8-40D9-8436-161CE69269E8}" presName="sibTrans" presStyleCnt="0"/>
      <dgm:spPr/>
    </dgm:pt>
    <dgm:pt modelId="{47F0CF2A-CC56-4DA2-8C88-5C8F9AA6E2E3}" type="pres">
      <dgm:prSet presAssocID="{42A7035F-0D35-4C9C-B3A6-D7CBCE5C7601}" presName="composite" presStyleCnt="0"/>
      <dgm:spPr/>
    </dgm:pt>
    <dgm:pt modelId="{E439C9C1-480C-4BD6-8527-C3C9165EFE13}" type="pres">
      <dgm:prSet presAssocID="{42A7035F-0D35-4C9C-B3A6-D7CBCE5C7601}" presName="rect1" presStyleLbl="bgImgPlace1" presStyleIdx="8"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dgm:spPr>
    </dgm:pt>
    <dgm:pt modelId="{436AB014-704A-4603-AD56-1FD06557FD7B}" type="pres">
      <dgm:prSet presAssocID="{42A7035F-0D35-4C9C-B3A6-D7CBCE5C7601}" presName="wedgeRectCallout1" presStyleLbl="node1" presStyleIdx="8" presStyleCnt="10" custLinFactNeighborX="2140" custLinFactNeighborY="35294">
        <dgm:presLayoutVars>
          <dgm:bulletEnabled val="1"/>
        </dgm:presLayoutVars>
      </dgm:prSet>
      <dgm:spPr/>
    </dgm:pt>
    <dgm:pt modelId="{DEF09E4E-DB80-4D21-85D3-4BD40DCB57B8}" type="pres">
      <dgm:prSet presAssocID="{B633EAD1-F621-4B48-9D68-37A92897E3C1}" presName="sibTrans" presStyleCnt="0"/>
      <dgm:spPr/>
    </dgm:pt>
    <dgm:pt modelId="{229DC934-5B06-4595-9D6E-010F51F083EF}" type="pres">
      <dgm:prSet presAssocID="{0401810D-D797-4077-8EE9-F30EA6B5EB17}" presName="composite" presStyleCnt="0"/>
      <dgm:spPr/>
    </dgm:pt>
    <dgm:pt modelId="{D4962CC0-534F-4D1C-A7F5-B1A446A86C73}" type="pres">
      <dgm:prSet presAssocID="{0401810D-D797-4077-8EE9-F30EA6B5EB17}" presName="rect1" presStyleLbl="bgImgPlace1" presStyleIdx="9"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dgm:spPr>
    </dgm:pt>
    <dgm:pt modelId="{8BAA3124-3145-4382-BF97-FA6ED8E3F489}" type="pres">
      <dgm:prSet presAssocID="{0401810D-D797-4077-8EE9-F30EA6B5EB17}" presName="wedgeRectCallout1" presStyleLbl="node1" presStyleIdx="9" presStyleCnt="10" custLinFactNeighborX="2140" custLinFactNeighborY="35294">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0F703727-CBA4-4486-A57B-FD7E334D3E03}" type="presOf" srcId="{0401810D-D797-4077-8EE9-F30EA6B5EB17}" destId="{8BAA3124-3145-4382-BF97-FA6ED8E3F489}" srcOrd="0" destOrd="0" presId="urn:microsoft.com/office/officeart/2008/layout/BendingPictureCaptionList"/>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3563FF89-54E2-4915-9E20-CAF2FE320F9D}" srcId="{99B49A0A-2586-4134-99F5-10686ED16DD9}" destId="{42A7035F-0D35-4C9C-B3A6-D7CBCE5C7601}" srcOrd="8" destOrd="0" parTransId="{D58D8477-28F9-43A8-80F4-BF058DD075A3}" sibTransId="{B633EAD1-F621-4B48-9D68-37A92897E3C1}"/>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CFAC139B-F89C-482D-AD9C-DD0CF8EF7AAC}" srcId="{99B49A0A-2586-4134-99F5-10686ED16DD9}" destId="{0401810D-D797-4077-8EE9-F30EA6B5EB17}" srcOrd="9" destOrd="0" parTransId="{6F9C1AB2-4D58-42A5-A5E6-F07E28A892F1}" sibTransId="{FDFCD9E3-AC3C-4322-9ED2-041896C58E9D}"/>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A9FBA8FE-33BC-4158-8212-F5CD3AC1A3B7}" type="presOf" srcId="{42A7035F-0D35-4C9C-B3A6-D7CBCE5C7601}" destId="{436AB014-704A-4603-AD56-1FD06557FD7B}" srcOrd="0" destOrd="0" presId="urn:microsoft.com/office/officeart/2008/layout/BendingPictureCaptionList"/>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 modelId="{8DAB43C3-642C-4301-90F7-C17680E43BBF}" type="presParOf" srcId="{A68D9771-7AA4-440F-ADBE-70986D267670}" destId="{6B04148B-016E-4018-B38E-445C7E66CB04}" srcOrd="15" destOrd="0" presId="urn:microsoft.com/office/officeart/2008/layout/BendingPictureCaptionList"/>
    <dgm:cxn modelId="{F3D1F77D-9C0A-4E2F-962B-8D8DFCFDBE4C}" type="presParOf" srcId="{A68D9771-7AA4-440F-ADBE-70986D267670}" destId="{47F0CF2A-CC56-4DA2-8C88-5C8F9AA6E2E3}" srcOrd="16" destOrd="0" presId="urn:microsoft.com/office/officeart/2008/layout/BendingPictureCaptionList"/>
    <dgm:cxn modelId="{1ACC8990-B8D3-4F01-87C1-00DCD095B12B}" type="presParOf" srcId="{47F0CF2A-CC56-4DA2-8C88-5C8F9AA6E2E3}" destId="{E439C9C1-480C-4BD6-8527-C3C9165EFE13}" srcOrd="0" destOrd="0" presId="urn:microsoft.com/office/officeart/2008/layout/BendingPictureCaptionList"/>
    <dgm:cxn modelId="{8F4E568D-A20F-4363-BE4D-9B43B4BFF64E}" type="presParOf" srcId="{47F0CF2A-CC56-4DA2-8C88-5C8F9AA6E2E3}" destId="{436AB014-704A-4603-AD56-1FD06557FD7B}" srcOrd="1" destOrd="0" presId="urn:microsoft.com/office/officeart/2008/layout/BendingPictureCaptionList"/>
    <dgm:cxn modelId="{38AE573B-0C57-40C3-840B-B95A799E454F}" type="presParOf" srcId="{A68D9771-7AA4-440F-ADBE-70986D267670}" destId="{DEF09E4E-DB80-4D21-85D3-4BD40DCB57B8}" srcOrd="17" destOrd="0" presId="urn:microsoft.com/office/officeart/2008/layout/BendingPictureCaptionList"/>
    <dgm:cxn modelId="{332CC3B6-8282-405B-8695-B29A85E4E810}" type="presParOf" srcId="{A68D9771-7AA4-440F-ADBE-70986D267670}" destId="{229DC934-5B06-4595-9D6E-010F51F083EF}" srcOrd="18" destOrd="0" presId="urn:microsoft.com/office/officeart/2008/layout/BendingPictureCaptionList"/>
    <dgm:cxn modelId="{5DFC4BDE-A262-4D24-B288-B49CC3DEF43E}" type="presParOf" srcId="{229DC934-5B06-4595-9D6E-010F51F083EF}" destId="{D4962CC0-534F-4D1C-A7F5-B1A446A86C73}" srcOrd="0" destOrd="0" presId="urn:microsoft.com/office/officeart/2008/layout/BendingPictureCaptionList"/>
    <dgm:cxn modelId="{1B926BF4-0427-46F8-A759-BF1F6B7FD9F0}" type="presParOf" srcId="{229DC934-5B06-4595-9D6E-010F51F083EF}" destId="{8BAA3124-3145-4382-BF97-FA6ED8E3F489}"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Unghie</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b="0" i="0" dirty="0"/>
            <a:t>Vestiti intelligenti</a:t>
          </a:r>
          <a:endParaRPr lang="it-IT" b="0" dirty="0"/>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Tatuaggi digitali</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a:t>
          </a:r>
          <a:r>
            <a:rPr lang="it-IT" baseline="0" dirty="0"/>
            <a:t> Ring</a:t>
          </a:r>
          <a:endParaRPr lang="it-IT" dirty="0"/>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b="0" i="0" dirty="0"/>
            <a:t>Tag impianto</a:t>
          </a:r>
          <a:endParaRPr lang="it-IT" b="0" dirty="0"/>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dirty="0"/>
            <a:t>Health-Care</a:t>
          </a:r>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dirty="0"/>
            <a:t>Etichette intelligenti</a:t>
          </a:r>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en-US" b="0" i="0" dirty="0"/>
            <a:t>Internet of Things 5G</a:t>
          </a:r>
          <a:endParaRPr lang="it-IT" b="0" dirty="0"/>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8" custLinFactNeighborX="471" custLinFactNeighborY="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dgm:spPr>
    </dgm:pt>
    <dgm:pt modelId="{4DCB43CC-110E-4D18-8F4F-628311B5C8D1}" type="pres">
      <dgm:prSet presAssocID="{7682BBC6-F194-43C7-AEAA-5FF9B29747B5}" presName="wedgeRectCallout1" presStyleLbl="node1" presStyleIdx="0" presStyleCnt="8"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dgm:spPr>
    </dgm:pt>
    <dgm:pt modelId="{881A373C-47D8-496C-B7C5-6DFBE16F41F5}" type="pres">
      <dgm:prSet presAssocID="{DBD1AC59-6B9B-48BC-8A47-82FC02434460}" presName="wedgeRectCallout1" presStyleLbl="node1" presStyleIdx="1" presStyleCnt="8"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dgm:spPr>
    </dgm:pt>
    <dgm:pt modelId="{6EFE4DD2-2498-475F-90E3-446FBB2F737C}" type="pres">
      <dgm:prSet presAssocID="{B0A61696-F7DE-4FA6-80A8-F00F8CFB0726}" presName="wedgeRectCallout1" presStyleLbl="node1" presStyleIdx="2" presStyleCnt="8"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dgm:spPr>
    </dgm:pt>
    <dgm:pt modelId="{9D49562F-FAC5-4151-8AB0-D06C249A46D9}" type="pres">
      <dgm:prSet presAssocID="{16D1BBC7-678C-4445-BCAA-8B74E686F94F}" presName="wedgeRectCallout1" presStyleLbl="node1" presStyleIdx="3" presStyleCnt="8"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dgm:spPr>
    </dgm:pt>
    <dgm:pt modelId="{90C49113-04AD-4738-94F4-F498FF00AAD0}" type="pres">
      <dgm:prSet presAssocID="{E39DE213-F8C3-412F-BED6-73EE6570BEA7}" presName="wedgeRectCallout1" presStyleLbl="node1" presStyleIdx="4" presStyleCnt="8"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dgm:spPr>
    </dgm:pt>
    <dgm:pt modelId="{AC019F5E-2272-42AE-90D3-0A8F71BB6FE2}" type="pres">
      <dgm:prSet presAssocID="{5CCD8835-E2F7-498E-93D7-C6A86252B6A1}" presName="wedgeRectCallout1" presStyleLbl="node1" presStyleIdx="5" presStyleCnt="8" custLinFactNeighborX="2140" custLinFactNeighborY="37226">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dgm:spPr>
    </dgm:pt>
    <dgm:pt modelId="{ADFE7579-80DC-4C13-BDCE-86568F125698}" type="pres">
      <dgm:prSet presAssocID="{E8E5F5AB-DA7B-4FAB-9FCF-CB4F351EA7D0}" presName="wedgeRectCallout1" presStyleLbl="node1" presStyleIdx="6" presStyleCnt="8" custLinFactNeighborX="2140" custLinFactNeighborY="37226">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dgm:spPr>
    </dgm:pt>
    <dgm:pt modelId="{85D868CD-D2BD-42ED-889E-30F1AE36F06F}" type="pres">
      <dgm:prSet presAssocID="{AB7EA445-7413-4FFC-A5D7-23350CCF1204}" presName="wedgeRectCallout1" presStyleLbl="node1" presStyleIdx="7" presStyleCnt="8" custLinFactNeighborX="2140" custLinFactNeighborY="37226">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EDADB-C523-4181-8E2F-AC3620E5F7DB}">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9CCD4E-914E-4503-9EE3-22F1E0979871}">
      <dsp:nvSpPr>
        <dsp:cNvPr id="0" name=""/>
        <dsp:cNvSpPr/>
      </dsp:nvSpPr>
      <dsp:spPr>
        <a:xfrm>
          <a:off x="250300" y="162016"/>
          <a:ext cx="6692030"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Introduzione</a:t>
          </a:r>
        </a:p>
      </dsp:txBody>
      <dsp:txXfrm>
        <a:off x="250300" y="162016"/>
        <a:ext cx="6692030" cy="323890"/>
      </dsp:txXfrm>
    </dsp:sp>
    <dsp:sp modelId="{AC056F4F-7013-4E8D-9EE7-F0EC657FC91B}">
      <dsp:nvSpPr>
        <dsp:cNvPr id="0" name=""/>
        <dsp:cNvSpPr/>
      </dsp:nvSpPr>
      <dsp:spPr>
        <a:xfrm>
          <a:off x="47868" y="121530"/>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ACD1E7-FCA0-439C-9607-C08D5A458E92}">
      <dsp:nvSpPr>
        <dsp:cNvPr id="0" name=""/>
        <dsp:cNvSpPr/>
      </dsp:nvSpPr>
      <dsp:spPr>
        <a:xfrm>
          <a:off x="543612" y="648137"/>
          <a:ext cx="6398718"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Funzionamento</a:t>
          </a:r>
        </a:p>
      </dsp:txBody>
      <dsp:txXfrm>
        <a:off x="543612" y="648137"/>
        <a:ext cx="6398718" cy="323890"/>
      </dsp:txXfrm>
    </dsp:sp>
    <dsp:sp modelId="{7AF82817-DFC4-4EE3-99B2-E8E57D4F4F19}">
      <dsp:nvSpPr>
        <dsp:cNvPr id="0" name=""/>
        <dsp:cNvSpPr/>
      </dsp:nvSpPr>
      <dsp:spPr>
        <a:xfrm>
          <a:off x="341180" y="607651"/>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5AE812-FB5E-4848-B198-80A9E4AB0B3B}">
      <dsp:nvSpPr>
        <dsp:cNvPr id="0" name=""/>
        <dsp:cNvSpPr/>
      </dsp:nvSpPr>
      <dsp:spPr>
        <a:xfrm>
          <a:off x="704345" y="1133902"/>
          <a:ext cx="6237984"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Utilizzi</a:t>
          </a:r>
        </a:p>
      </dsp:txBody>
      <dsp:txXfrm>
        <a:off x="704345" y="1133902"/>
        <a:ext cx="6237984" cy="323890"/>
      </dsp:txXfrm>
    </dsp:sp>
    <dsp:sp modelId="{7D7D3BA7-F17E-40C8-9B20-4C6D06079711}">
      <dsp:nvSpPr>
        <dsp:cNvPr id="0" name=""/>
        <dsp:cNvSpPr/>
      </dsp:nvSpPr>
      <dsp:spPr>
        <a:xfrm>
          <a:off x="501914" y="1093416"/>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029F4C-9592-4B85-849C-6C0858C3391A}">
      <dsp:nvSpPr>
        <dsp:cNvPr id="0" name=""/>
        <dsp:cNvSpPr/>
      </dsp:nvSpPr>
      <dsp:spPr>
        <a:xfrm>
          <a:off x="755666" y="1620023"/>
          <a:ext cx="618666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Novità</a:t>
          </a:r>
        </a:p>
      </dsp:txBody>
      <dsp:txXfrm>
        <a:off x="755666" y="1620023"/>
        <a:ext cx="6186663" cy="323890"/>
      </dsp:txXfrm>
    </dsp:sp>
    <dsp:sp modelId="{8089D354-E1E2-48D0-A0EC-7BB4B93E76DF}">
      <dsp:nvSpPr>
        <dsp:cNvPr id="0" name=""/>
        <dsp:cNvSpPr/>
      </dsp:nvSpPr>
      <dsp:spPr>
        <a:xfrm>
          <a:off x="553234" y="1579537"/>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2D05C6-8256-4769-A688-DADC71A4BA8A}">
      <dsp:nvSpPr>
        <dsp:cNvPr id="0" name=""/>
        <dsp:cNvSpPr/>
      </dsp:nvSpPr>
      <dsp:spPr>
        <a:xfrm>
          <a:off x="704345" y="2106144"/>
          <a:ext cx="6237984"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Integrazione Android</a:t>
          </a:r>
        </a:p>
      </dsp:txBody>
      <dsp:txXfrm>
        <a:off x="704345" y="2106144"/>
        <a:ext cx="6237984" cy="323890"/>
      </dsp:txXfrm>
    </dsp:sp>
    <dsp:sp modelId="{D7AA906C-2D04-4FA0-AD45-165DEFAF6022}">
      <dsp:nvSpPr>
        <dsp:cNvPr id="0" name=""/>
        <dsp:cNvSpPr/>
      </dsp:nvSpPr>
      <dsp:spPr>
        <a:xfrm>
          <a:off x="501914" y="2065658"/>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01A785-F73A-4665-A90B-77E4A52C30B8}">
      <dsp:nvSpPr>
        <dsp:cNvPr id="0" name=""/>
        <dsp:cNvSpPr/>
      </dsp:nvSpPr>
      <dsp:spPr>
        <a:xfrm>
          <a:off x="543612" y="2591909"/>
          <a:ext cx="6398718"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Integrazione iOS</a:t>
          </a:r>
        </a:p>
      </dsp:txBody>
      <dsp:txXfrm>
        <a:off x="543612" y="2591909"/>
        <a:ext cx="6398718" cy="323890"/>
      </dsp:txXfrm>
    </dsp:sp>
    <dsp:sp modelId="{84A3AB0C-6444-489C-AFA8-31C7B5060780}">
      <dsp:nvSpPr>
        <dsp:cNvPr id="0" name=""/>
        <dsp:cNvSpPr/>
      </dsp:nvSpPr>
      <dsp:spPr>
        <a:xfrm>
          <a:off x="341180" y="2551423"/>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2533FA-C104-4989-9766-44ED36EE0E09}">
      <dsp:nvSpPr>
        <dsp:cNvPr id="0" name=""/>
        <dsp:cNvSpPr/>
      </dsp:nvSpPr>
      <dsp:spPr>
        <a:xfrm>
          <a:off x="250300" y="3078030"/>
          <a:ext cx="6692030"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Conclusioni</a:t>
          </a:r>
        </a:p>
      </dsp:txBody>
      <dsp:txXfrm>
        <a:off x="250300" y="3078030"/>
        <a:ext cx="6692030" cy="323890"/>
      </dsp:txXfrm>
    </dsp:sp>
    <dsp:sp modelId="{FDC5C87A-297C-44D9-8677-970CD576DB56}">
      <dsp:nvSpPr>
        <dsp:cNvPr id="0" name=""/>
        <dsp:cNvSpPr/>
      </dsp:nvSpPr>
      <dsp:spPr>
        <a:xfrm>
          <a:off x="47868" y="3037544"/>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6FB9C-C575-4EC1-BF45-9F369BD7AF72}">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tra due o più dispositivi</a:t>
          </a:r>
        </a:p>
      </dsp:txBody>
      <dsp:txXfrm>
        <a:off x="18162" y="19304"/>
        <a:ext cx="5454195" cy="335736"/>
      </dsp:txXfrm>
    </dsp:sp>
    <dsp:sp modelId="{17408377-0C62-4D8E-B6B4-61E26F5FF0C5}">
      <dsp:nvSpPr>
        <dsp:cNvPr id="0" name=""/>
        <dsp:cNvSpPr/>
      </dsp:nvSpPr>
      <dsp:spPr>
        <a:xfrm>
          <a:off x="0" y="40776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Non esiste un server centrale</a:t>
          </a:r>
        </a:p>
      </dsp:txBody>
      <dsp:txXfrm>
        <a:off x="18162" y="425924"/>
        <a:ext cx="5454195" cy="335736"/>
      </dsp:txXfrm>
    </dsp:sp>
    <dsp:sp modelId="{AAE1E3FC-0007-468C-9137-F4F978A89825}">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Scambio diretto di dati</a:t>
          </a:r>
        </a:p>
      </dsp:txBody>
      <dsp:txXfrm>
        <a:off x="18162" y="832544"/>
        <a:ext cx="5454195" cy="335736"/>
      </dsp:txXfrm>
    </dsp:sp>
    <dsp:sp modelId="{8A933EC6-4D67-448D-93F5-FE3E213A6A52}">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Passivo/Attivo</a:t>
          </a:r>
        </a:p>
      </dsp:txBody>
      <dsp:txXfrm>
        <a:off x="18162" y="1239165"/>
        <a:ext cx="5454195" cy="335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368B3-7D86-4844-9275-FB2B9F82E3F6}">
      <dsp:nvSpPr>
        <dsp:cNvPr id="0" name=""/>
        <dsp:cNvSpPr/>
      </dsp:nvSpPr>
      <dsp:spPr>
        <a:xfrm>
          <a:off x="0" y="1102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Onde elettromagnetiche</a:t>
          </a:r>
        </a:p>
      </dsp:txBody>
      <dsp:txXfrm>
        <a:off x="18277" y="29300"/>
        <a:ext cx="5050518" cy="337846"/>
      </dsp:txXfrm>
    </dsp:sp>
    <dsp:sp modelId="{944478D9-F4A3-4B54-9477-A9DED2F2754D}">
      <dsp:nvSpPr>
        <dsp:cNvPr id="0" name=""/>
        <dsp:cNvSpPr/>
      </dsp:nvSpPr>
      <dsp:spPr>
        <a:xfrm>
          <a:off x="0" y="43150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di prossimità</a:t>
          </a:r>
        </a:p>
      </dsp:txBody>
      <dsp:txXfrm>
        <a:off x="18277" y="449780"/>
        <a:ext cx="5050518" cy="337846"/>
      </dsp:txXfrm>
    </dsp:sp>
    <dsp:sp modelId="{EBF590E6-8722-42C5-BE88-1EADAC1AEC3A}">
      <dsp:nvSpPr>
        <dsp:cNvPr id="0" name=""/>
        <dsp:cNvSpPr/>
      </dsp:nvSpPr>
      <dsp:spPr>
        <a:xfrm>
          <a:off x="0" y="85198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Velocità di </a:t>
          </a:r>
          <a:r>
            <a:rPr lang="it-IT" sz="1600" b="0" i="0" kern="1200" dirty="0"/>
            <a:t>424 Kbit/s</a:t>
          </a:r>
          <a:endParaRPr lang="it-IT" sz="1600" kern="1200" dirty="0"/>
        </a:p>
      </dsp:txBody>
      <dsp:txXfrm>
        <a:off x="18277" y="870260"/>
        <a:ext cx="5050518" cy="337846"/>
      </dsp:txXfrm>
    </dsp:sp>
    <dsp:sp modelId="{84801CAA-0201-442B-B801-A02AF915A37F}">
      <dsp:nvSpPr>
        <dsp:cNvPr id="0" name=""/>
        <dsp:cNvSpPr/>
      </dsp:nvSpPr>
      <dsp:spPr>
        <a:xfrm>
          <a:off x="0" y="127246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Raggio di pochi centimetri</a:t>
          </a:r>
        </a:p>
      </dsp:txBody>
      <dsp:txXfrm>
        <a:off x="18277" y="1290740"/>
        <a:ext cx="5050518" cy="337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1D631-29F8-4C0B-8CAE-9236B8BEB26F}">
      <dsp:nvSpPr>
        <dsp:cNvPr id="0" name=""/>
        <dsp:cNvSpPr/>
      </dsp:nvSpPr>
      <dsp:spPr>
        <a:xfrm>
          <a:off x="1766836" y="1308757"/>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E192A19-673F-4EA4-A17F-98B56D2549A8}">
      <dsp:nvSpPr>
        <dsp:cNvPr id="0" name=""/>
        <dsp:cNvSpPr/>
      </dsp:nvSpPr>
      <dsp:spPr>
        <a:xfrm>
          <a:off x="1685468" y="437690"/>
          <a:ext cx="1278631" cy="6842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Raggio di pochi centimetri</a:t>
          </a:r>
        </a:p>
      </dsp:txBody>
      <dsp:txXfrm>
        <a:off x="1685468" y="437690"/>
        <a:ext cx="1278631" cy="684263"/>
      </dsp:txXfrm>
    </dsp:sp>
    <dsp:sp modelId="{DC32ABF6-8A65-4ACB-B33C-DF5DC2B4FECA}">
      <dsp:nvSpPr>
        <dsp:cNvPr id="0" name=""/>
        <dsp:cNvSpPr/>
      </dsp:nvSpPr>
      <dsp:spPr>
        <a:xfrm>
          <a:off x="2094165"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FE3856B-871C-4A88-B680-4D99B7E64220}">
      <dsp:nvSpPr>
        <dsp:cNvPr id="0" name=""/>
        <dsp:cNvSpPr/>
      </dsp:nvSpPr>
      <dsp:spPr>
        <a:xfrm>
          <a:off x="3347689"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Onde radio a bassa frequenza (13,56 </a:t>
          </a:r>
          <a:r>
            <a:rPr lang="it-IT" sz="1500" u="sng" kern="1200" dirty="0"/>
            <a:t>MHz</a:t>
          </a:r>
          <a:r>
            <a:rPr lang="it-IT" sz="1500" kern="1200" dirty="0"/>
            <a:t>)</a:t>
          </a:r>
        </a:p>
      </dsp:txBody>
      <dsp:txXfrm>
        <a:off x="3347689" y="1087740"/>
        <a:ext cx="1208887" cy="752689"/>
      </dsp:txXfrm>
    </dsp:sp>
    <dsp:sp modelId="{D36D8D11-A949-45FB-B445-2330EA72C031}">
      <dsp:nvSpPr>
        <dsp:cNvPr id="0" name=""/>
        <dsp:cNvSpPr/>
      </dsp:nvSpPr>
      <dsp:spPr>
        <a:xfrm>
          <a:off x="2174603"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83EC95-8736-4121-8A01-8725DD36DF70}">
      <dsp:nvSpPr>
        <dsp:cNvPr id="0" name=""/>
        <dsp:cNvSpPr/>
      </dsp:nvSpPr>
      <dsp:spPr>
        <a:xfrm>
          <a:off x="3463928"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Antenna e  Chip </a:t>
          </a:r>
          <a:r>
            <a:rPr lang="it-IT" sz="1500" u="sng" kern="1200" dirty="0"/>
            <a:t>NFC</a:t>
          </a:r>
          <a:endParaRPr lang="it-IT" sz="1500" kern="1200" dirty="0"/>
        </a:p>
      </dsp:txBody>
      <dsp:txXfrm>
        <a:off x="3463928" y="2045709"/>
        <a:ext cx="1185640" cy="804009"/>
      </dsp:txXfrm>
    </dsp:sp>
    <dsp:sp modelId="{E75D5DA2-7FC6-4A65-B1E4-96B2F62107A9}">
      <dsp:nvSpPr>
        <dsp:cNvPr id="0" name=""/>
        <dsp:cNvSpPr/>
      </dsp:nvSpPr>
      <dsp:spPr>
        <a:xfrm>
          <a:off x="1948169"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D66B58-6AD0-4C24-8946-B1E959A37138}">
      <dsp:nvSpPr>
        <dsp:cNvPr id="0" name=""/>
        <dsp:cNvSpPr/>
      </dsp:nvSpPr>
      <dsp:spPr>
        <a:xfrm>
          <a:off x="2952476"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Trasmissione dei dati veloce e sicuro</a:t>
          </a:r>
        </a:p>
      </dsp:txBody>
      <dsp:txXfrm>
        <a:off x="2952476" y="3123424"/>
        <a:ext cx="1278631" cy="735583"/>
      </dsp:txXfrm>
    </dsp:sp>
    <dsp:sp modelId="{0E3EE868-6A24-4D91-89BA-51C1E46B5D9F}">
      <dsp:nvSpPr>
        <dsp:cNvPr id="0" name=""/>
        <dsp:cNvSpPr/>
      </dsp:nvSpPr>
      <dsp:spPr>
        <a:xfrm>
          <a:off x="1585503"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0D71AEF-3142-497A-8D1B-411D8D956AC3}">
      <dsp:nvSpPr>
        <dsp:cNvPr id="0" name=""/>
        <dsp:cNvSpPr/>
      </dsp:nvSpPr>
      <dsp:spPr>
        <a:xfrm>
          <a:off x="418461"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a:t>Comunicazione breve </a:t>
          </a:r>
        </a:p>
      </dsp:txBody>
      <dsp:txXfrm>
        <a:off x="418461" y="3123424"/>
        <a:ext cx="1278631" cy="735583"/>
      </dsp:txXfrm>
    </dsp:sp>
    <dsp:sp modelId="{430C88B1-65FD-4DA2-8FCC-19E03ACCEF0E}">
      <dsp:nvSpPr>
        <dsp:cNvPr id="0" name=""/>
        <dsp:cNvSpPr/>
      </dsp:nvSpPr>
      <dsp:spPr>
        <a:xfrm>
          <a:off x="1359069"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E5B876-FBA8-402A-99BA-848CAE0D93D5}">
      <dsp:nvSpPr>
        <dsp:cNvPr id="0" name=""/>
        <dsp:cNvSpPr/>
      </dsp:nvSpPr>
      <dsp:spPr>
        <a:xfrm>
          <a:off x="0"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Segnale criptato</a:t>
          </a:r>
        </a:p>
      </dsp:txBody>
      <dsp:txXfrm>
        <a:off x="0" y="2045709"/>
        <a:ext cx="1185640" cy="804009"/>
      </dsp:txXfrm>
    </dsp:sp>
    <dsp:sp modelId="{DC1E65CE-EDAB-4081-8BF8-80F726C2C810}">
      <dsp:nvSpPr>
        <dsp:cNvPr id="0" name=""/>
        <dsp:cNvSpPr/>
      </dsp:nvSpPr>
      <dsp:spPr>
        <a:xfrm>
          <a:off x="1439506"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C3CAB7-0B2E-429B-A761-62449B53B389}">
      <dsp:nvSpPr>
        <dsp:cNvPr id="0" name=""/>
        <dsp:cNvSpPr/>
      </dsp:nvSpPr>
      <dsp:spPr>
        <a:xfrm>
          <a:off x="92991"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Non richiede </a:t>
          </a:r>
          <a:r>
            <a:rPr lang="it-IT" sz="1500" b="0" i="0" kern="1200" dirty="0"/>
            <a:t>l'associazione</a:t>
          </a:r>
          <a:r>
            <a:rPr lang="it-IT" sz="1500" kern="1200" dirty="0"/>
            <a:t> di dispositivi</a:t>
          </a:r>
        </a:p>
      </dsp:txBody>
      <dsp:txXfrm>
        <a:off x="92991" y="1087740"/>
        <a:ext cx="1208887" cy="752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201F-D4CE-49D3-AE25-32517EE1B0CD}">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10m</a:t>
          </a:r>
        </a:p>
      </dsp:txBody>
      <dsp:txXfrm>
        <a:off x="18162" y="19304"/>
        <a:ext cx="5454195" cy="335736"/>
      </dsp:txXfrm>
    </dsp:sp>
    <dsp:sp modelId="{6982DE55-767F-47DC-8FF8-820D150F8DB1}">
      <dsp:nvSpPr>
        <dsp:cNvPr id="0" name=""/>
        <dsp:cNvSpPr/>
      </dsp:nvSpPr>
      <dsp:spPr>
        <a:xfrm>
          <a:off x="0" y="415990"/>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25Mbps</a:t>
          </a:r>
        </a:p>
      </dsp:txBody>
      <dsp:txXfrm>
        <a:off x="18162" y="434152"/>
        <a:ext cx="5454195" cy="335736"/>
      </dsp:txXfrm>
    </dsp:sp>
    <dsp:sp modelId="{918F4658-713E-4B6D-B802-9A894AB12573}">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162" y="832544"/>
        <a:ext cx="5454195" cy="335736"/>
      </dsp:txXfrm>
    </dsp:sp>
    <dsp:sp modelId="{9E326273-D153-4EC6-BA61-A61701458E23}">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intercettabile</a:t>
          </a:r>
        </a:p>
      </dsp:txBody>
      <dsp:txXfrm>
        <a:off x="18162" y="1239165"/>
        <a:ext cx="5454195" cy="335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478D9-F4A3-4B54-9477-A9DED2F2754D}">
      <dsp:nvSpPr>
        <dsp:cNvPr id="0" name=""/>
        <dsp:cNvSpPr/>
      </dsp:nvSpPr>
      <dsp:spPr>
        <a:xfrm>
          <a:off x="0" y="1102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100m</a:t>
          </a:r>
        </a:p>
      </dsp:txBody>
      <dsp:txXfrm>
        <a:off x="18277" y="29300"/>
        <a:ext cx="5294600" cy="337846"/>
      </dsp:txXfrm>
    </dsp:sp>
    <dsp:sp modelId="{284EFDDD-7A1A-413F-BE34-CDB7232496AC}">
      <dsp:nvSpPr>
        <dsp:cNvPr id="0" name=""/>
        <dsp:cNvSpPr/>
      </dsp:nvSpPr>
      <dsp:spPr>
        <a:xfrm>
          <a:off x="0" y="442472"/>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250Mbps</a:t>
          </a:r>
        </a:p>
      </dsp:txBody>
      <dsp:txXfrm>
        <a:off x="18277" y="460749"/>
        <a:ext cx="5294600" cy="337846"/>
      </dsp:txXfrm>
    </dsp:sp>
    <dsp:sp modelId="{558BFEDE-CA6A-42C1-A02F-EE748ADA8A1F}">
      <dsp:nvSpPr>
        <dsp:cNvPr id="0" name=""/>
        <dsp:cNvSpPr/>
      </dsp:nvSpPr>
      <dsp:spPr>
        <a:xfrm>
          <a:off x="0" y="85198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277" y="870260"/>
        <a:ext cx="5294600" cy="337846"/>
      </dsp:txXfrm>
    </dsp:sp>
    <dsp:sp modelId="{57DE6B43-1D41-4274-B963-5047E427713B}">
      <dsp:nvSpPr>
        <dsp:cNvPr id="0" name=""/>
        <dsp:cNvSpPr/>
      </dsp:nvSpPr>
      <dsp:spPr>
        <a:xfrm>
          <a:off x="0" y="127246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 Comunicazione intercettabile</a:t>
          </a:r>
        </a:p>
      </dsp:txBody>
      <dsp:txXfrm>
        <a:off x="18277" y="1290740"/>
        <a:ext cx="5294600" cy="337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3854" y="269154"/>
          <a:ext cx="2087016" cy="16696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231435"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Pagamenti mobili</a:t>
          </a:r>
        </a:p>
      </dsp:txBody>
      <dsp:txXfrm>
        <a:off x="231435" y="1960667"/>
        <a:ext cx="1857444" cy="584364"/>
      </dsp:txXfrm>
    </dsp:sp>
    <dsp:sp modelId="{5796BE88-D4E1-4816-912C-A5675F97D46A}">
      <dsp:nvSpPr>
        <dsp:cNvPr id="0" name=""/>
        <dsp:cNvSpPr/>
      </dsp:nvSpPr>
      <dsp:spPr>
        <a:xfrm>
          <a:off x="2299573" y="269154"/>
          <a:ext cx="2087016" cy="166961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2527153"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Condivisione di dati sicura</a:t>
          </a:r>
        </a:p>
      </dsp:txBody>
      <dsp:txXfrm>
        <a:off x="2527153" y="1960667"/>
        <a:ext cx="1857444" cy="584364"/>
      </dsp:txXfrm>
    </dsp:sp>
    <dsp:sp modelId="{A6BD65B2-2F23-41F4-83A0-1C1D4B2013E4}">
      <dsp:nvSpPr>
        <dsp:cNvPr id="0" name=""/>
        <dsp:cNvSpPr/>
      </dsp:nvSpPr>
      <dsp:spPr>
        <a:xfrm>
          <a:off x="4595291" y="269154"/>
          <a:ext cx="2087016" cy="166961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4822872"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Accesso elettronico</a:t>
          </a:r>
        </a:p>
      </dsp:txBody>
      <dsp:txXfrm>
        <a:off x="4822872" y="1960667"/>
        <a:ext cx="1857444" cy="584364"/>
      </dsp:txXfrm>
    </dsp:sp>
    <dsp:sp modelId="{23485BC2-0325-40D3-A6EF-2A5FF30D9457}">
      <dsp:nvSpPr>
        <dsp:cNvPr id="0" name=""/>
        <dsp:cNvSpPr/>
      </dsp:nvSpPr>
      <dsp:spPr>
        <a:xfrm>
          <a:off x="6891010" y="269154"/>
          <a:ext cx="2087016" cy="166961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7118590"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Smart home</a:t>
          </a:r>
        </a:p>
      </dsp:txBody>
      <dsp:txXfrm>
        <a:off x="7118590" y="1960667"/>
        <a:ext cx="1857444" cy="584364"/>
      </dsp:txXfrm>
    </dsp:sp>
    <dsp:sp modelId="{C6AAB2C6-5714-4BA9-8846-28B71406B6F3}">
      <dsp:nvSpPr>
        <dsp:cNvPr id="0" name=""/>
        <dsp:cNvSpPr/>
      </dsp:nvSpPr>
      <dsp:spPr>
        <a:xfrm>
          <a:off x="9186728" y="269154"/>
          <a:ext cx="2087016" cy="1669613"/>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9414309"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Biglietti elettronici</a:t>
          </a:r>
        </a:p>
      </dsp:txBody>
      <dsp:txXfrm>
        <a:off x="9414309" y="1960667"/>
        <a:ext cx="1857444" cy="584364"/>
      </dsp:txXfrm>
    </dsp:sp>
    <dsp:sp modelId="{C32BD06C-A2E4-49A1-BB77-DB9B29C2031B}">
      <dsp:nvSpPr>
        <dsp:cNvPr id="0" name=""/>
        <dsp:cNvSpPr/>
      </dsp:nvSpPr>
      <dsp:spPr>
        <a:xfrm>
          <a:off x="3854" y="2574807"/>
          <a:ext cx="2087016" cy="1669613"/>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231435"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err="1"/>
            <a:t>Talking</a:t>
          </a:r>
          <a:r>
            <a:rPr lang="it-IT" sz="1700" b="0" i="0" kern="1200" dirty="0"/>
            <a:t> Store</a:t>
          </a:r>
          <a:endParaRPr lang="it-IT" sz="1700" b="0" kern="1200" dirty="0"/>
        </a:p>
      </dsp:txBody>
      <dsp:txXfrm>
        <a:off x="231435" y="4273771"/>
        <a:ext cx="1857444" cy="584364"/>
      </dsp:txXfrm>
    </dsp:sp>
    <dsp:sp modelId="{627B4C8A-C6B8-4422-AA05-06AD9E5D9B28}">
      <dsp:nvSpPr>
        <dsp:cNvPr id="0" name=""/>
        <dsp:cNvSpPr/>
      </dsp:nvSpPr>
      <dsp:spPr>
        <a:xfrm>
          <a:off x="2299573" y="2574807"/>
          <a:ext cx="2087016" cy="1669613"/>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2527153"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Poster NFC</a:t>
          </a:r>
          <a:endParaRPr lang="it-IT" sz="1700" b="0" kern="1200" dirty="0"/>
        </a:p>
      </dsp:txBody>
      <dsp:txXfrm>
        <a:off x="2527153" y="4273771"/>
        <a:ext cx="1857444" cy="584364"/>
      </dsp:txXfrm>
    </dsp:sp>
    <dsp:sp modelId="{D9FA03F6-70EA-4FEB-9F61-A01B4713EC0E}">
      <dsp:nvSpPr>
        <dsp:cNvPr id="0" name=""/>
        <dsp:cNvSpPr/>
      </dsp:nvSpPr>
      <dsp:spPr>
        <a:xfrm>
          <a:off x="4595291" y="2574807"/>
          <a:ext cx="2087016" cy="1669613"/>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4822872"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Gestione impostazioni</a:t>
          </a:r>
        </a:p>
      </dsp:txBody>
      <dsp:txXfrm>
        <a:off x="4822872" y="4273771"/>
        <a:ext cx="1857444" cy="584364"/>
      </dsp:txXfrm>
    </dsp:sp>
    <dsp:sp modelId="{E439C9C1-480C-4BD6-8527-C3C9165EFE13}">
      <dsp:nvSpPr>
        <dsp:cNvPr id="0" name=""/>
        <dsp:cNvSpPr/>
      </dsp:nvSpPr>
      <dsp:spPr>
        <a:xfrm>
          <a:off x="6891010" y="2574807"/>
          <a:ext cx="2087016" cy="1669613"/>
        </a:xfrm>
        <a:prstGeom prst="rect">
          <a:avLst/>
        </a:prstGeom>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36AB014-704A-4603-AD56-1FD06557FD7B}">
      <dsp:nvSpPr>
        <dsp:cNvPr id="0" name=""/>
        <dsp:cNvSpPr/>
      </dsp:nvSpPr>
      <dsp:spPr>
        <a:xfrm>
          <a:off x="7118590"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Anti-contraffazione</a:t>
          </a:r>
          <a:endParaRPr lang="it-IT" sz="1700" b="0" kern="1200" dirty="0"/>
        </a:p>
      </dsp:txBody>
      <dsp:txXfrm>
        <a:off x="7118590" y="4273771"/>
        <a:ext cx="1857444" cy="584364"/>
      </dsp:txXfrm>
    </dsp:sp>
    <dsp:sp modelId="{D4962CC0-534F-4D1C-A7F5-B1A446A86C73}">
      <dsp:nvSpPr>
        <dsp:cNvPr id="0" name=""/>
        <dsp:cNvSpPr/>
      </dsp:nvSpPr>
      <dsp:spPr>
        <a:xfrm>
          <a:off x="9186728" y="2574807"/>
          <a:ext cx="2087016" cy="1669613"/>
        </a:xfrm>
        <a:prstGeom prst="rect">
          <a:avLst/>
        </a:prstGeom>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BAA3124-3145-4382-BF97-FA6ED8E3F489}">
      <dsp:nvSpPr>
        <dsp:cNvPr id="0" name=""/>
        <dsp:cNvSpPr/>
      </dsp:nvSpPr>
      <dsp:spPr>
        <a:xfrm>
          <a:off x="9414309"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Pet Tag</a:t>
          </a:r>
        </a:p>
      </dsp:txBody>
      <dsp:txXfrm>
        <a:off x="9414309" y="4273771"/>
        <a:ext cx="1857444" cy="5843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612223" y="293"/>
          <a:ext cx="2343075" cy="187446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856690"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Unghie</a:t>
          </a:r>
        </a:p>
      </dsp:txBody>
      <dsp:txXfrm>
        <a:off x="856690" y="1899339"/>
        <a:ext cx="2085337" cy="656061"/>
      </dsp:txXfrm>
    </dsp:sp>
    <dsp:sp modelId="{5796BE88-D4E1-4816-912C-A5675F97D46A}">
      <dsp:nvSpPr>
        <dsp:cNvPr id="0" name=""/>
        <dsp:cNvSpPr/>
      </dsp:nvSpPr>
      <dsp:spPr>
        <a:xfrm>
          <a:off x="3178570" y="293"/>
          <a:ext cx="2343075" cy="187446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3434073"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Vestiti intelligenti</a:t>
          </a:r>
          <a:endParaRPr lang="it-IT" sz="1900" b="0" kern="1200" dirty="0"/>
        </a:p>
      </dsp:txBody>
      <dsp:txXfrm>
        <a:off x="3434073" y="1899339"/>
        <a:ext cx="2085337" cy="656061"/>
      </dsp:txXfrm>
    </dsp:sp>
    <dsp:sp modelId="{A6BD65B2-2F23-41F4-83A0-1C1D4B2013E4}">
      <dsp:nvSpPr>
        <dsp:cNvPr id="0" name=""/>
        <dsp:cNvSpPr/>
      </dsp:nvSpPr>
      <dsp:spPr>
        <a:xfrm>
          <a:off x="5755953" y="293"/>
          <a:ext cx="2343075" cy="18744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6011456"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Tatuaggi digitali</a:t>
          </a:r>
        </a:p>
      </dsp:txBody>
      <dsp:txXfrm>
        <a:off x="6011456" y="1899339"/>
        <a:ext cx="2085337" cy="656061"/>
      </dsp:txXfrm>
    </dsp:sp>
    <dsp:sp modelId="{23485BC2-0325-40D3-A6EF-2A5FF30D9457}">
      <dsp:nvSpPr>
        <dsp:cNvPr id="0" name=""/>
        <dsp:cNvSpPr/>
      </dsp:nvSpPr>
      <dsp:spPr>
        <a:xfrm>
          <a:off x="8333336" y="293"/>
          <a:ext cx="2343075" cy="187446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8588839"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Smart</a:t>
          </a:r>
          <a:r>
            <a:rPr lang="it-IT" sz="1900" kern="1200" baseline="0" dirty="0"/>
            <a:t> Ring</a:t>
          </a:r>
          <a:endParaRPr lang="it-IT" sz="1900" kern="1200" dirty="0"/>
        </a:p>
      </dsp:txBody>
      <dsp:txXfrm>
        <a:off x="8588839" y="1899339"/>
        <a:ext cx="2085337" cy="656061"/>
      </dsp:txXfrm>
    </dsp:sp>
    <dsp:sp modelId="{C6AAB2C6-5714-4BA9-8846-28B71406B6F3}">
      <dsp:nvSpPr>
        <dsp:cNvPr id="0" name=""/>
        <dsp:cNvSpPr/>
      </dsp:nvSpPr>
      <dsp:spPr>
        <a:xfrm>
          <a:off x="601187" y="2577676"/>
          <a:ext cx="2343075" cy="1874460"/>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856690"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Tag impianto</a:t>
          </a:r>
          <a:endParaRPr lang="it-IT" sz="1900" b="0" kern="1200" dirty="0"/>
        </a:p>
      </dsp:txBody>
      <dsp:txXfrm>
        <a:off x="856690" y="4264983"/>
        <a:ext cx="2085337" cy="656061"/>
      </dsp:txXfrm>
    </dsp:sp>
    <dsp:sp modelId="{C32BD06C-A2E4-49A1-BB77-DB9B29C2031B}">
      <dsp:nvSpPr>
        <dsp:cNvPr id="0" name=""/>
        <dsp:cNvSpPr/>
      </dsp:nvSpPr>
      <dsp:spPr>
        <a:xfrm>
          <a:off x="3178570" y="2588829"/>
          <a:ext cx="2343075" cy="1874460"/>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3434073"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Health-Care</a:t>
          </a:r>
        </a:p>
      </dsp:txBody>
      <dsp:txXfrm>
        <a:off x="3434073" y="4264983"/>
        <a:ext cx="2085337" cy="656061"/>
      </dsp:txXfrm>
    </dsp:sp>
    <dsp:sp modelId="{627B4C8A-C6B8-4422-AA05-06AD9E5D9B28}">
      <dsp:nvSpPr>
        <dsp:cNvPr id="0" name=""/>
        <dsp:cNvSpPr/>
      </dsp:nvSpPr>
      <dsp:spPr>
        <a:xfrm>
          <a:off x="5755953" y="2588829"/>
          <a:ext cx="2343075" cy="1874460"/>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6011456"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Etichette intelligenti</a:t>
          </a:r>
        </a:p>
      </dsp:txBody>
      <dsp:txXfrm>
        <a:off x="6011456" y="4264983"/>
        <a:ext cx="2085337" cy="656061"/>
      </dsp:txXfrm>
    </dsp:sp>
    <dsp:sp modelId="{D9FA03F6-70EA-4FEB-9F61-A01B4713EC0E}">
      <dsp:nvSpPr>
        <dsp:cNvPr id="0" name=""/>
        <dsp:cNvSpPr/>
      </dsp:nvSpPr>
      <dsp:spPr>
        <a:xfrm>
          <a:off x="8333336" y="2588829"/>
          <a:ext cx="2343075" cy="1874460"/>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8588839"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Internet of Things 5G</a:t>
          </a:r>
          <a:endParaRPr lang="it-IT" sz="1900" b="0" kern="1200" dirty="0"/>
        </a:p>
      </dsp:txBody>
      <dsp:txXfrm>
        <a:off x="8588839" y="4264983"/>
        <a:ext cx="2085337" cy="65606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04/04/2023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‹N›</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04/04/2023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‹N›</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siarfid.com/it/fragile-tag-with-nfc-chip.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asiarfid.com/it/rfid-epoxy-tag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siarfid.com/it/woven-rfid-clothing-ta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2</a:t>
            </a:fld>
            <a:endParaRPr lang="it-IT"/>
          </a:p>
        </p:txBody>
      </p:sp>
    </p:spTree>
    <p:extLst>
      <p:ext uri="{BB962C8B-B14F-4D97-AF65-F5344CB8AC3E}">
        <p14:creationId xmlns:p14="http://schemas.microsoft.com/office/powerpoint/2010/main" val="26737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Pagamento</a:t>
            </a:r>
          </a:p>
          <a:p>
            <a:pPr algn="l"/>
            <a:r>
              <a:rPr lang="it-IT" b="0" i="0" dirty="0">
                <a:solidFill>
                  <a:srgbClr val="272128"/>
                </a:solidFill>
                <a:effectLst/>
                <a:latin typeface="Calibri" panose="020F0502020204030204" pitchFamily="34" charset="0"/>
              </a:rPr>
              <a:t>2) Un piccolo tag NFC può farti uscire da questo casino e non devi dire loro la password.</a:t>
            </a:r>
          </a:p>
          <a:p>
            <a:pPr algn="l"/>
            <a:r>
              <a:rPr lang="it-IT" b="0" i="0" dirty="0">
                <a:solidFill>
                  <a:srgbClr val="272128"/>
                </a:solidFill>
                <a:effectLst/>
                <a:latin typeface="Calibri" panose="020F0502020204030204" pitchFamily="34" charset="0"/>
              </a:rPr>
              <a:t>Puoi scrivere la password WiFi nel tag NFC e pubblicarla in un punto ben visibile del soggiorno, ad esempio sul tavolo o accanto al router, e tutti possono connettersi al WIFI con un solo tocco.</a:t>
            </a:r>
            <a:endParaRPr lang="it-IT" dirty="0"/>
          </a:p>
          <a:p>
            <a:pPr marL="0" indent="0">
              <a:buNone/>
            </a:pPr>
            <a:r>
              <a:rPr lang="it-IT" dirty="0"/>
              <a:t>3) </a:t>
            </a:r>
            <a:r>
              <a:rPr lang="it-IT" b="0" i="0" dirty="0">
                <a:solidFill>
                  <a:srgbClr val="272128"/>
                </a:solidFill>
                <a:effectLst/>
                <a:latin typeface="Calibri" panose="020F0502020204030204" pitchFamily="34" charset="0"/>
              </a:rPr>
              <a:t>Ora molti paesi hanno integrato i tag NFC nei passaporti per rendere i passaporti davvero intelligenti.</a:t>
            </a:r>
          </a:p>
          <a:p>
            <a:pPr marL="0" indent="0">
              <a:buNone/>
            </a:pPr>
            <a:r>
              <a:rPr lang="it-IT" b="0" i="0" dirty="0">
                <a:solidFill>
                  <a:srgbClr val="272128"/>
                </a:solidFill>
                <a:effectLst/>
                <a:latin typeface="Calibri" panose="020F0502020204030204" pitchFamily="34" charset="0"/>
              </a:rPr>
              <a:t>4) Scrivi i dati rilevanti sul tag NFC e i tag NFC sono in grado di controllare i dispositivi intelligenti nella tua casa, comprese le lampadine intelligenti, la smart TV, la lavatrice intelligente, il frigorifero intelligente, ecc.</a:t>
            </a:r>
            <a:endParaRPr lang="it-IT" dirty="0"/>
          </a:p>
          <a:p>
            <a:pPr marL="0" indent="0">
              <a:buNone/>
            </a:pPr>
            <a:r>
              <a:rPr lang="it-IT" dirty="0"/>
              <a:t>5) Biglietti a nozze: </a:t>
            </a:r>
            <a:r>
              <a:rPr lang="it-IT" b="0" i="0" dirty="0">
                <a:solidFill>
                  <a:srgbClr val="272128"/>
                </a:solidFill>
                <a:effectLst/>
                <a:latin typeface="Calibri" panose="020F0502020204030204" pitchFamily="34" charset="0"/>
              </a:rPr>
              <a:t>Puoi scrivere dati nel tag, oltre alle informazioni sul matrimonio, inclusi video, audio o immagini. E ogni ospite riceverà il proprio invito a nozze unico. </a:t>
            </a:r>
          </a:p>
          <a:p>
            <a:pPr algn="l"/>
            <a:r>
              <a:rPr lang="it-IT" b="0" i="0" dirty="0">
                <a:solidFill>
                  <a:srgbClr val="272128"/>
                </a:solidFill>
                <a:effectLst/>
                <a:latin typeface="Calibri" panose="020F0502020204030204" pitchFamily="34" charset="0"/>
              </a:rPr>
              <a:t>6) Sarebbe una buona promozione se i tuoi scaffali dei supermercati potessero “parlare”. Lo ha fatto Kraft Foods, che ha utilizzato i tag NFC nei supermercati americani.</a:t>
            </a:r>
          </a:p>
          <a:p>
            <a:pPr algn="l"/>
            <a:r>
              <a:rPr lang="it-IT" b="0" i="0" dirty="0">
                <a:solidFill>
                  <a:srgbClr val="272128"/>
                </a:solidFill>
                <a:effectLst/>
                <a:latin typeface="Calibri" panose="020F0502020204030204" pitchFamily="34" charset="0"/>
              </a:rPr>
              <a:t>Gli acquirenti possono recuperare contenuti utili ogni volta che incontrano un tag scaffale, comprese offerte speciali, video didattici o ricette, e condividerli con qualcuno.</a:t>
            </a:r>
          </a:p>
          <a:p>
            <a:pPr algn="l"/>
            <a:r>
              <a:rPr lang="it-IT" b="0" i="0" dirty="0">
                <a:solidFill>
                  <a:srgbClr val="272128"/>
                </a:solidFill>
                <a:effectLst/>
                <a:latin typeface="Calibri" panose="020F0502020204030204" pitchFamily="34" charset="0"/>
              </a:rPr>
              <a:t>Inoltre, i clienti saranno invitati a scaricare l'app </a:t>
            </a:r>
            <a:r>
              <a:rPr lang="it-IT" b="0" i="0" dirty="0" err="1">
                <a:solidFill>
                  <a:srgbClr val="272128"/>
                </a:solidFill>
                <a:effectLst/>
                <a:latin typeface="Calibri" panose="020F0502020204030204" pitchFamily="34" charset="0"/>
              </a:rPr>
              <a:t>iFood</a:t>
            </a:r>
            <a:r>
              <a:rPr lang="it-IT" b="0" i="0" dirty="0">
                <a:solidFill>
                  <a:srgbClr val="272128"/>
                </a:solidFill>
                <a:effectLst/>
                <a:latin typeface="Calibri" panose="020F0502020204030204" pitchFamily="34" charset="0"/>
              </a:rPr>
              <a:t> Assistant di Kraft per sfogliare altre ricette, generare liste della spesa e trovare il negozio più vicino a casa.</a:t>
            </a:r>
          </a:p>
          <a:p>
            <a:pPr algn="l"/>
            <a:r>
              <a:rPr lang="it-IT" b="0" i="0" dirty="0">
                <a:solidFill>
                  <a:srgbClr val="272128"/>
                </a:solidFill>
                <a:effectLst/>
                <a:latin typeface="Calibri" panose="020F0502020204030204" pitchFamily="34" charset="0"/>
              </a:rPr>
              <a:t>7) Quando tocchi il poster con il tuo cellulare, puoi vedere le canzoni e le storie selezionate per te da Samsung sul tuo cellulare. La combinazione della tecnologia NFC e del poster tradizionale è sorprendente.</a:t>
            </a:r>
          </a:p>
          <a:p>
            <a:pPr algn="l"/>
            <a:r>
              <a:rPr lang="it-IT" b="0" i="0" dirty="0">
                <a:solidFill>
                  <a:srgbClr val="272128"/>
                </a:solidFill>
                <a:effectLst/>
                <a:latin typeface="Calibri" panose="020F0502020204030204" pitchFamily="34" charset="0"/>
              </a:rPr>
              <a:t>8) Possiamo mettere dei tag NFC sparsi per casa, in macchina, in ufficio per modificare le impostazioni del telefono in base al posto in cui siamo. Es Imposta la sveglia, a lavoro metti silenzioso, quando arrivo in macchina accendi il </a:t>
            </a:r>
            <a:r>
              <a:rPr lang="it-IT" b="0" i="0" dirty="0" err="1">
                <a:solidFill>
                  <a:srgbClr val="272128"/>
                </a:solidFill>
                <a:effectLst/>
                <a:latin typeface="Calibri" panose="020F0502020204030204" pitchFamily="34" charset="0"/>
              </a:rPr>
              <a:t>blutooth</a:t>
            </a:r>
            <a:r>
              <a:rPr lang="it-IT" b="0" i="0" dirty="0">
                <a:solidFill>
                  <a:srgbClr val="272128"/>
                </a:solidFill>
                <a:effectLst/>
                <a:latin typeface="Calibri" panose="020F0502020204030204" pitchFamily="34" charset="0"/>
              </a:rPr>
              <a:t> e la posizione e collegati alla macchina ecc. </a:t>
            </a:r>
          </a:p>
          <a:p>
            <a:pPr algn="l"/>
            <a:r>
              <a:rPr lang="it-IT" b="0" i="0" dirty="0">
                <a:solidFill>
                  <a:srgbClr val="272128"/>
                </a:solidFill>
                <a:effectLst/>
                <a:latin typeface="Calibri" panose="020F0502020204030204" pitchFamily="34" charset="0"/>
              </a:rPr>
              <a:t>9) È difficile per i consumatori distinguere tra prodotti contraffatti e prodotti genuini. Molti marchi ora iniziano a utilizzare la tecnologia anti-contraffazione NFC per apporre </a:t>
            </a:r>
            <a:r>
              <a:rPr lang="it-IT" b="0" i="0" u="none" strike="noStrike" dirty="0">
                <a:solidFill>
                  <a:srgbClr val="73ABE2"/>
                </a:solidFill>
                <a:effectLst/>
                <a:latin typeface="Calibri" panose="020F0502020204030204" pitchFamily="34" charset="0"/>
                <a:hlinkClick r:id="rId3"/>
              </a:rPr>
              <a:t>Etichette anticontraffazione fragili NFC</a:t>
            </a:r>
            <a:r>
              <a:rPr lang="it-IT" b="1" i="0" dirty="0">
                <a:solidFill>
                  <a:srgbClr val="272128"/>
                </a:solidFill>
                <a:effectLst/>
                <a:latin typeface="Calibri" panose="020F0502020204030204" pitchFamily="34" charset="0"/>
              </a:rPr>
              <a:t> </a:t>
            </a:r>
            <a:r>
              <a:rPr lang="it-IT" b="0" i="0" dirty="0">
                <a:solidFill>
                  <a:srgbClr val="272128"/>
                </a:solidFill>
                <a:effectLst/>
                <a:latin typeface="Calibri" panose="020F0502020204030204" pitchFamily="34" charset="0"/>
              </a:rPr>
              <a:t>per i loro prodotti.</a:t>
            </a:r>
          </a:p>
          <a:p>
            <a:pPr algn="l"/>
            <a:r>
              <a:rPr lang="it-IT" b="0" i="0" dirty="0">
                <a:solidFill>
                  <a:srgbClr val="272128"/>
                </a:solidFill>
                <a:effectLst/>
                <a:latin typeface="Calibri" panose="020F0502020204030204" pitchFamily="34" charset="0"/>
              </a:rPr>
              <a:t>Finché il tuo telefono ha la funzione NFC, puoi leggere il tag NFC e conoscere il nome del prodotto, le specifiche, il lotto di produzione, la data di produzione, il canale di vendita e altre informazioni.</a:t>
            </a:r>
          </a:p>
          <a:p>
            <a:pPr algn="l"/>
            <a:r>
              <a:rPr lang="it-IT" b="0" i="0" dirty="0">
                <a:solidFill>
                  <a:srgbClr val="272128"/>
                </a:solidFill>
                <a:effectLst/>
                <a:latin typeface="Calibri" panose="020F0502020204030204" pitchFamily="34" charset="0"/>
              </a:rPr>
              <a:t>10) Per ospedali per animali domestici o centri di gestione degli animali domestici, </a:t>
            </a:r>
            <a:r>
              <a:rPr lang="it-IT" b="0" i="0" u="none" strike="noStrike" dirty="0">
                <a:solidFill>
                  <a:srgbClr val="73ABE2"/>
                </a:solidFill>
                <a:effectLst/>
                <a:latin typeface="Calibri" panose="020F0502020204030204" pitchFamily="34" charset="0"/>
                <a:hlinkClick r:id="rId4"/>
              </a:rPr>
              <a:t>etichette per animali domestici</a:t>
            </a:r>
            <a:r>
              <a:rPr lang="it-IT" b="0" i="0" dirty="0">
                <a:solidFill>
                  <a:srgbClr val="272128"/>
                </a:solidFill>
                <a:effectLst/>
                <a:latin typeface="Calibri" panose="020F0502020204030204" pitchFamily="34" charset="0"/>
              </a:rPr>
              <a:t> può identificare rapidamente gli animali domestici e registrare il loro stato di salute e alimentazione, conveniente per la gestione degli animali domestici.</a:t>
            </a:r>
          </a:p>
          <a:p>
            <a:pPr algn="l"/>
            <a:r>
              <a:rPr lang="it-IT" b="0" i="0" dirty="0">
                <a:solidFill>
                  <a:srgbClr val="272128"/>
                </a:solidFill>
                <a:effectLst/>
                <a:latin typeface="Calibri" panose="020F0502020204030204" pitchFamily="34" charset="0"/>
              </a:rPr>
              <a:t>Per gli individui, è possibile scrivere dati nel tag NFC, inclusi nomi di animali domestici, cartelle cliniche, informazioni di contatto del proprietario e informazioni dettagliate per evitare che vadano persi.</a:t>
            </a:r>
          </a:p>
          <a:p>
            <a:pPr algn="l"/>
            <a:endParaRPr lang="it-IT" b="0" i="0" dirty="0">
              <a:solidFill>
                <a:srgbClr val="272128"/>
              </a:solidFill>
              <a:effectLst/>
              <a:latin typeface="Calibri" panose="020F0502020204030204" pitchFamily="34" charset="0"/>
            </a:endParaRPr>
          </a:p>
          <a:p>
            <a:pPr marL="0" indent="0">
              <a:buNone/>
            </a:pP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dirty="0"/>
              <a:t>1) </a:t>
            </a:r>
            <a:r>
              <a:rPr lang="it-IT" b="0" i="0" dirty="0">
                <a:solidFill>
                  <a:srgbClr val="272128"/>
                </a:solidFill>
                <a:effectLst/>
                <a:latin typeface="Calibri" panose="020F0502020204030204" pitchFamily="34" charset="0"/>
              </a:rPr>
              <a:t>Incorpora l'etichetta per unghie NFC nell'unghia e attaccala al dito, quindi è il momento di assistere ai miracoli. Non devi più preoccuparti di dimenticare la carta dell'autobus, la carta di accesso, la carta dell'ascensore, la carta di pagamento, ecc. Il chiodo intelligente NFC può aiutarti a svolgere tutte le tue attività.</a:t>
            </a:r>
          </a:p>
          <a:p>
            <a:r>
              <a:rPr lang="it-IT" dirty="0"/>
              <a:t>2) </a:t>
            </a:r>
            <a:r>
              <a:rPr lang="it-IT" b="0" i="0" dirty="0">
                <a:solidFill>
                  <a:srgbClr val="272128"/>
                </a:solidFill>
                <a:effectLst/>
                <a:latin typeface="Calibri" panose="020F0502020204030204" pitchFamily="34" charset="0"/>
              </a:rPr>
              <a:t>I consumatori possono impostare le informazioni sui tag, come l'indirizzo dell'azienda che si desidera visitare oggi, la pagina Web che si visita spesso, disattivare il telefono durante le riunioni e così via. È sufficiente toccare il </a:t>
            </a:r>
            <a:r>
              <a:rPr lang="it-IT" b="0" i="0" u="none" strike="noStrike" dirty="0">
                <a:solidFill>
                  <a:srgbClr val="73ABE2"/>
                </a:solidFill>
                <a:effectLst/>
                <a:latin typeface="Calibri" panose="020F0502020204030204" pitchFamily="34" charset="0"/>
                <a:hlinkClick r:id="rId3"/>
              </a:rPr>
              <a:t>Tag NFC</a:t>
            </a:r>
            <a:r>
              <a:rPr lang="it-IT" b="0" i="0" dirty="0">
                <a:solidFill>
                  <a:srgbClr val="272128"/>
                </a:solidFill>
                <a:effectLst/>
                <a:latin typeface="Calibri" panose="020F0502020204030204" pitchFamily="34" charset="0"/>
              </a:rPr>
              <a:t> sulla maglietta con il telefono.</a:t>
            </a:r>
          </a:p>
          <a:p>
            <a:r>
              <a:rPr lang="it-IT" b="0" i="0" dirty="0">
                <a:solidFill>
                  <a:srgbClr val="272128"/>
                </a:solidFill>
                <a:effectLst/>
                <a:latin typeface="Calibri" panose="020F0502020204030204" pitchFamily="34" charset="0"/>
              </a:rPr>
              <a:t>3) Il sottile adesivo, indossato intorno al polso, può comunicare perfettamente con uno smartphone. L'autenticazione elettronica aiuta gli utenti a sbloccare i loro telefoni, rendendo il processo più veloce, più facile e più sicuro.</a:t>
            </a:r>
          </a:p>
          <a:p>
            <a:r>
              <a:rPr lang="it-IT" b="0" i="0" dirty="0">
                <a:solidFill>
                  <a:srgbClr val="272128"/>
                </a:solidFill>
                <a:effectLst/>
                <a:latin typeface="Calibri" panose="020F0502020204030204" pitchFamily="34" charset="0"/>
              </a:rPr>
              <a:t>4) Anello NFC è un anello indossabile, elegante e versatile, piccolo e potente. Puoi usarlo come una tessera dell'autobus, pagare per fare shopping o cenare nel negozio o aprire la porta da remoto.</a:t>
            </a:r>
          </a:p>
          <a:p>
            <a:r>
              <a:rPr lang="it-IT" b="0" i="0" dirty="0">
                <a:solidFill>
                  <a:srgbClr val="272128"/>
                </a:solidFill>
                <a:effectLst/>
                <a:latin typeface="Calibri" panose="020F0502020204030204" pitchFamily="34" charset="0"/>
              </a:rPr>
              <a:t>5) Cosa può fare un tag di impianto NFC? Quando ti svegli la mattina e vuoi accendere la TV, non devi cercare il telecomando; saluta semplicemente la TV e la TV si accenderà automaticamente. Dopo colazione, non devi portare la chiave per andare al lavoro, saluta la porta quando arrivi a casa e la porta si aprirà per te.</a:t>
            </a:r>
          </a:p>
          <a:p>
            <a:r>
              <a:rPr lang="it-IT" b="0" i="0" dirty="0">
                <a:solidFill>
                  <a:srgbClr val="272128"/>
                </a:solidFill>
                <a:effectLst/>
                <a:latin typeface="Calibri" panose="020F0502020204030204" pitchFamily="34" charset="0"/>
              </a:rPr>
              <a:t>6) </a:t>
            </a:r>
            <a:r>
              <a:rPr lang="it-IT" b="0" i="0" dirty="0">
                <a:solidFill>
                  <a:srgbClr val="222222"/>
                </a:solidFill>
                <a:effectLst/>
                <a:latin typeface="Harding"/>
              </a:rPr>
              <a:t>Sensori sanitari: sensori indossabili (applicati sulla pelle), impiantabili (inseriti nel corpo) e point-of-care (monitoraggio vicino al paziente);</a:t>
            </a:r>
            <a:endParaRPr lang="it-IT" b="0" i="0" dirty="0">
              <a:solidFill>
                <a:srgbClr val="272128"/>
              </a:solidFill>
              <a:effectLst/>
              <a:latin typeface="Calibri" panose="020F0502020204030204" pitchFamily="34" charset="0"/>
            </a:endParaRPr>
          </a:p>
          <a:p>
            <a:r>
              <a:rPr lang="it-IT" b="0" i="0" dirty="0">
                <a:solidFill>
                  <a:srgbClr val="272128"/>
                </a:solidFill>
                <a:effectLst/>
                <a:latin typeface="Calibri" panose="020F0502020204030204" pitchFamily="34" charset="0"/>
              </a:rPr>
              <a:t>7) </a:t>
            </a:r>
            <a:r>
              <a:rPr lang="it-IT" b="0" i="0" dirty="0">
                <a:solidFill>
                  <a:srgbClr val="222222"/>
                </a:solidFill>
                <a:effectLst/>
                <a:latin typeface="Harding"/>
              </a:rPr>
              <a:t> Sensori di qualità alimentare (allegati all'imballaggio). </a:t>
            </a:r>
            <a:r>
              <a:rPr lang="en-US" b="0" i="0" dirty="0">
                <a:solidFill>
                  <a:srgbClr val="222222"/>
                </a:solidFill>
                <a:effectLst/>
                <a:latin typeface="Harding"/>
              </a:rPr>
              <a:t>In the food industry, NFC-based sensors have been commercially piloted by Kraft Heinz Company for tamper-proofing and marketing; HZPC, a seed potato supplier, is trialing an NFC-based temperature sensor</a:t>
            </a:r>
            <a:br>
              <a:rPr lang="it-IT" dirty="0"/>
            </a:b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329300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16</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04/04/2023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04/04/2023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04/04/2023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04/04/2023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04/04/2023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04/04/2023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04/04/2023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04/04/2023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04/04/2023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04/04/2023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04/04/2023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04/04/2023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Andrea.bedei2@studio.unibo.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15.sv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image" Target="../media/image17.png"/><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it-IT" sz="6000" dirty="0">
                <a:solidFill>
                  <a:schemeClr val="bg1"/>
                </a:solidFill>
              </a:rPr>
              <a:t>NFC</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algn="ctr" rtl="0"/>
            <a:r>
              <a:rPr lang="it-IT" b="0" i="0" dirty="0">
                <a:solidFill>
                  <a:srgbClr val="EDEBE9"/>
                </a:solidFill>
                <a:effectLst/>
                <a:latin typeface="-apple-system"/>
              </a:rPr>
              <a:t>La tecnologia che HA cambiato il mondo</a:t>
            </a:r>
            <a:endParaRPr lang="it-IT" dirty="0">
              <a:solidFill>
                <a:srgbClr val="7CEBFF"/>
              </a:solidFill>
            </a:endParaRPr>
          </a:p>
        </p:txBody>
      </p:sp>
      <p:pic>
        <p:nvPicPr>
          <p:cNvPr id="8" name="Immagine 7">
            <a:extLst>
              <a:ext uri="{FF2B5EF4-FFF2-40B4-BE49-F238E27FC236}">
                <a16:creationId xmlns:a16="http://schemas.microsoft.com/office/drawing/2014/main" id="{E635A95D-885C-3256-AA22-A4D35026DEE0}"/>
              </a:ext>
            </a:extLst>
          </p:cNvPr>
          <p:cNvPicPr>
            <a:picLocks noChangeAspect="1"/>
          </p:cNvPicPr>
          <p:nvPr/>
        </p:nvPicPr>
        <p:blipFill>
          <a:blip r:embed="rId4"/>
          <a:stretch>
            <a:fillRect/>
          </a:stretch>
        </p:blipFill>
        <p:spPr>
          <a:xfrm flipH="1">
            <a:off x="5081491" y="1390756"/>
            <a:ext cx="2023998" cy="2357304"/>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FECF2D3-FD13-27F1-E07C-C27F99CFF9A2}"/>
              </a:ext>
            </a:extLst>
          </p:cNvPr>
          <p:cNvSpPr txBox="1"/>
          <p:nvPr/>
        </p:nvSpPr>
        <p:spPr>
          <a:xfrm>
            <a:off x="349955" y="578196"/>
            <a:ext cx="4811253" cy="369332"/>
          </a:xfrm>
          <a:prstGeom prst="rect">
            <a:avLst/>
          </a:prstGeom>
          <a:noFill/>
        </p:spPr>
        <p:txBody>
          <a:bodyPr wrap="none" rtlCol="0">
            <a:spAutoFit/>
          </a:bodyPr>
          <a:lstStyle/>
          <a:p>
            <a:r>
              <a:rPr lang="it-IT" dirty="0"/>
              <a:t>Passo 4: Aggiorna la funzione </a:t>
            </a:r>
            <a:r>
              <a:rPr lang="it-IT" dirty="0" err="1"/>
              <a:t>onClick</a:t>
            </a:r>
            <a:r>
              <a:rPr lang="it-IT" dirty="0"/>
              <a:t> del pulsante</a:t>
            </a:r>
          </a:p>
        </p:txBody>
      </p:sp>
      <p:sp>
        <p:nvSpPr>
          <p:cNvPr id="3" name="CasellaDiTesto 2">
            <a:extLst>
              <a:ext uri="{FF2B5EF4-FFF2-40B4-BE49-F238E27FC236}">
                <a16:creationId xmlns:a16="http://schemas.microsoft.com/office/drawing/2014/main" id="{95945D44-7C77-51D2-83FA-C8B50BA35051}"/>
              </a:ext>
            </a:extLst>
          </p:cNvPr>
          <p:cNvSpPr txBox="1"/>
          <p:nvPr/>
        </p:nvSpPr>
        <p:spPr>
          <a:xfrm>
            <a:off x="158043" y="1209635"/>
            <a:ext cx="5788508" cy="2585323"/>
          </a:xfrm>
          <a:prstGeom prst="rect">
            <a:avLst/>
          </a:prstGeom>
          <a:noFill/>
        </p:spPr>
        <p:txBody>
          <a:bodyPr wrap="none" rtlCol="0">
            <a:spAutoFit/>
          </a:bodyPr>
          <a:lstStyle/>
          <a:p>
            <a:r>
              <a:rPr lang="it-IT" sz="1600" dirty="0"/>
              <a:t>val tag = </a:t>
            </a:r>
            <a:r>
              <a:rPr lang="it-IT" sz="1600" dirty="0" err="1"/>
              <a:t>intent.getParcelableExtra</a:t>
            </a:r>
            <a:r>
              <a:rPr lang="it-IT" sz="1600" dirty="0"/>
              <a:t>&lt;Tag&gt;(</a:t>
            </a:r>
            <a:r>
              <a:rPr lang="it-IT" sz="1600" dirty="0" err="1"/>
              <a:t>NfcAdapter.EXTRA_TAG</a:t>
            </a:r>
            <a:r>
              <a:rPr lang="it-IT" sz="1600" dirty="0"/>
              <a:t>)</a:t>
            </a:r>
          </a:p>
          <a:p>
            <a:r>
              <a:rPr lang="it-IT" sz="1600" dirty="0" err="1"/>
              <a:t>if</a:t>
            </a:r>
            <a:r>
              <a:rPr lang="it-IT" sz="1600" dirty="0"/>
              <a:t> (tag != </a:t>
            </a:r>
            <a:r>
              <a:rPr lang="it-IT" sz="1600" dirty="0" err="1"/>
              <a:t>null</a:t>
            </a:r>
            <a:r>
              <a:rPr lang="it-IT" sz="1600" dirty="0"/>
              <a:t>) {</a:t>
            </a:r>
          </a:p>
          <a:p>
            <a:r>
              <a:rPr lang="it-IT" sz="1600" dirty="0"/>
              <a:t>    val </a:t>
            </a:r>
            <a:r>
              <a:rPr lang="it-IT" sz="1600" dirty="0" err="1"/>
              <a:t>ndef</a:t>
            </a:r>
            <a:r>
              <a:rPr lang="it-IT" sz="1600" dirty="0"/>
              <a:t> = </a:t>
            </a:r>
            <a:r>
              <a:rPr lang="it-IT" sz="1600" dirty="0" err="1"/>
              <a:t>Ndef.get</a:t>
            </a:r>
            <a:r>
              <a:rPr lang="it-IT" sz="1600" dirty="0"/>
              <a:t>(tag)</a:t>
            </a:r>
          </a:p>
          <a:p>
            <a:r>
              <a:rPr lang="it-IT" sz="1600" dirty="0"/>
              <a:t>    </a:t>
            </a:r>
            <a:r>
              <a:rPr lang="it-IT" sz="1600" dirty="0" err="1"/>
              <a:t>ndef.connect</a:t>
            </a:r>
            <a:r>
              <a:rPr lang="it-IT" sz="1600" dirty="0"/>
              <a:t>()</a:t>
            </a:r>
          </a:p>
          <a:p>
            <a:r>
              <a:rPr lang="it-IT" sz="1600" dirty="0"/>
              <a:t>    val </a:t>
            </a:r>
            <a:r>
              <a:rPr lang="it-IT" sz="1600" dirty="0" err="1"/>
              <a:t>message</a:t>
            </a:r>
            <a:r>
              <a:rPr lang="it-IT" sz="1600" dirty="0"/>
              <a:t> = </a:t>
            </a:r>
            <a:r>
              <a:rPr lang="it-IT" sz="1600" dirty="0" err="1"/>
              <a:t>ndef.ndefMessage</a:t>
            </a:r>
            <a:endParaRPr lang="it-IT" sz="1600" dirty="0"/>
          </a:p>
          <a:p>
            <a:r>
              <a:rPr lang="it-IT" sz="1600" dirty="0"/>
              <a:t>    val payload = </a:t>
            </a:r>
            <a:r>
              <a:rPr lang="it-IT" sz="1600" dirty="0" err="1"/>
              <a:t>message.records</a:t>
            </a:r>
            <a:r>
              <a:rPr lang="it-IT" sz="1600" dirty="0"/>
              <a:t>[0].payload</a:t>
            </a:r>
          </a:p>
          <a:p>
            <a:r>
              <a:rPr lang="it-IT" sz="1600" dirty="0"/>
              <a:t>    val text = </a:t>
            </a:r>
            <a:r>
              <a:rPr lang="it-IT" sz="1600" dirty="0" err="1"/>
              <a:t>String</a:t>
            </a:r>
            <a:r>
              <a:rPr lang="it-IT" sz="1600" dirty="0"/>
              <a:t>(payload)</a:t>
            </a:r>
          </a:p>
          <a:p>
            <a:r>
              <a:rPr lang="it-IT" sz="1600" dirty="0"/>
              <a:t>    </a:t>
            </a:r>
            <a:r>
              <a:rPr lang="it-IT" sz="1600" dirty="0" err="1"/>
              <a:t>ndef.close</a:t>
            </a:r>
            <a:r>
              <a:rPr lang="it-IT" sz="1600" dirty="0"/>
              <a:t>()</a:t>
            </a:r>
          </a:p>
          <a:p>
            <a:r>
              <a:rPr lang="it-IT" sz="1600" dirty="0"/>
              <a:t>    </a:t>
            </a:r>
            <a:r>
              <a:rPr lang="it-IT" sz="1600" dirty="0" err="1"/>
              <a:t>tagContent.value</a:t>
            </a:r>
            <a:r>
              <a:rPr lang="it-IT" sz="1600" dirty="0"/>
              <a:t> = text</a:t>
            </a:r>
          </a:p>
          <a:p>
            <a:r>
              <a:rPr lang="it-IT" sz="1600" dirty="0"/>
              <a:t>}</a:t>
            </a:r>
          </a:p>
        </p:txBody>
      </p:sp>
      <p:sp>
        <p:nvSpPr>
          <p:cNvPr id="4" name="CasellaDiTesto 3">
            <a:extLst>
              <a:ext uri="{FF2B5EF4-FFF2-40B4-BE49-F238E27FC236}">
                <a16:creationId xmlns:a16="http://schemas.microsoft.com/office/drawing/2014/main" id="{94C5FCF2-B463-3AEA-5D86-2D6F5086F61B}"/>
              </a:ext>
            </a:extLst>
          </p:cNvPr>
          <p:cNvSpPr txBox="1"/>
          <p:nvPr/>
        </p:nvSpPr>
        <p:spPr>
          <a:xfrm>
            <a:off x="6215684" y="1209635"/>
            <a:ext cx="5840850" cy="477053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it-IT" sz="1600" dirty="0"/>
              <a:t>Il codice controlla se l'</a:t>
            </a:r>
            <a:r>
              <a:rPr lang="it-IT" sz="1600" dirty="0" err="1"/>
              <a:t>intent</a:t>
            </a:r>
            <a:r>
              <a:rPr lang="it-IT" sz="1600" dirty="0"/>
              <a:t> passato contiene un oggetto di tipo</a:t>
            </a:r>
          </a:p>
          <a:p>
            <a:r>
              <a:rPr lang="it-IT" sz="1600" dirty="0"/>
              <a:t>  Tag usando il metodo </a:t>
            </a:r>
            <a:r>
              <a:rPr lang="it-IT" sz="1600" dirty="0" err="1"/>
              <a:t>getParcelableExtra</a:t>
            </a:r>
            <a:r>
              <a:rPr lang="it-IT" sz="1600" dirty="0"/>
              <a:t> della classe </a:t>
            </a:r>
            <a:r>
              <a:rPr lang="it-IT" sz="1600" dirty="0" err="1"/>
              <a:t>Intent</a:t>
            </a:r>
            <a:r>
              <a:rPr lang="it-IT" sz="1600" dirty="0"/>
              <a:t>. </a:t>
            </a:r>
          </a:p>
          <a:p>
            <a:pPr marL="285750" indent="-285750">
              <a:buFont typeface="Arial" panose="020B0604020202020204" pitchFamily="34" charset="0"/>
              <a:buChar char="•"/>
            </a:pPr>
            <a:r>
              <a:rPr lang="it-IT" sz="1600" dirty="0"/>
              <a:t>Se esiste un tag, viene ottenuto l'oggetto </a:t>
            </a:r>
            <a:r>
              <a:rPr lang="it-IT" sz="1600" dirty="0" err="1"/>
              <a:t>Ndef</a:t>
            </a:r>
            <a:r>
              <a:rPr lang="it-IT" sz="1600" dirty="0"/>
              <a:t> associato a</a:t>
            </a:r>
          </a:p>
          <a:p>
            <a:r>
              <a:rPr lang="it-IT" sz="1600" dirty="0"/>
              <a:t> esso usando il metodo statico </a:t>
            </a:r>
            <a:r>
              <a:rPr lang="it-IT" sz="1600" dirty="0" err="1"/>
              <a:t>get</a:t>
            </a:r>
            <a:r>
              <a:rPr lang="it-IT" sz="1600" dirty="0"/>
              <a:t> della classe </a:t>
            </a:r>
            <a:r>
              <a:rPr lang="it-IT" sz="1600" dirty="0" err="1"/>
              <a:t>Ndef</a:t>
            </a:r>
            <a:r>
              <a:rPr lang="it-IT" sz="1600" dirty="0"/>
              <a:t>.</a:t>
            </a:r>
          </a:p>
          <a:p>
            <a:pPr marL="285750" indent="-285750">
              <a:buFont typeface="Arial" panose="020B0604020202020204" pitchFamily="34" charset="0"/>
              <a:buChar char="•"/>
            </a:pPr>
            <a:r>
              <a:rPr lang="it-IT" sz="1600" dirty="0"/>
              <a:t>Successivamente, viene stabilita una connessione con il tag</a:t>
            </a:r>
          </a:p>
          <a:p>
            <a:r>
              <a:rPr lang="it-IT" sz="1600" dirty="0"/>
              <a:t> utilizzando il metodo </a:t>
            </a:r>
            <a:r>
              <a:rPr lang="it-IT" sz="1600" dirty="0" err="1"/>
              <a:t>connect</a:t>
            </a:r>
            <a:endParaRPr lang="it-IT" sz="1600" dirty="0"/>
          </a:p>
          <a:p>
            <a:pPr marL="285750" indent="-285750">
              <a:buFont typeface="Arial" panose="020B0604020202020204" pitchFamily="34" charset="0"/>
              <a:buChar char="•"/>
            </a:pPr>
            <a:r>
              <a:rPr lang="it-IT" sz="1600" dirty="0"/>
              <a:t> Viene ottenuto il messaggio NDEF (NFC Data </a:t>
            </a:r>
          </a:p>
          <a:p>
            <a:r>
              <a:rPr lang="it-IT" sz="1600" dirty="0"/>
              <a:t> Exchange Format) associato al tag tramite il metodo </a:t>
            </a:r>
            <a:r>
              <a:rPr lang="it-IT" sz="1600" dirty="0" err="1"/>
              <a:t>ndefMessage</a:t>
            </a:r>
            <a:r>
              <a:rPr lang="it-IT" sz="1600" dirty="0"/>
              <a:t>.</a:t>
            </a:r>
          </a:p>
          <a:p>
            <a:pPr marL="285750" indent="-285750">
              <a:buFont typeface="Arial" panose="020B0604020202020204" pitchFamily="34" charset="0"/>
              <a:buChar char="•"/>
            </a:pPr>
            <a:r>
              <a:rPr lang="it-IT" sz="1600" dirty="0"/>
              <a:t>Il payload del primo record del messaggio viene quindi</a:t>
            </a:r>
          </a:p>
          <a:p>
            <a:r>
              <a:rPr lang="it-IT" sz="1600" dirty="0"/>
              <a:t> recuperato dall'oggetto </a:t>
            </a:r>
            <a:r>
              <a:rPr lang="it-IT" sz="1600" dirty="0" err="1"/>
              <a:t>message</a:t>
            </a:r>
            <a:r>
              <a:rPr lang="it-IT" sz="1600" dirty="0"/>
              <a:t> utilizzando la proprietà</a:t>
            </a:r>
          </a:p>
          <a:p>
            <a:r>
              <a:rPr lang="it-IT" sz="1600" dirty="0"/>
              <a:t> </a:t>
            </a:r>
            <a:r>
              <a:rPr lang="it-IT" sz="1600" dirty="0" err="1"/>
              <a:t>records</a:t>
            </a:r>
            <a:r>
              <a:rPr lang="it-IT" sz="1600" dirty="0"/>
              <a:t> e assegnato alla variabile payload. Il payload è un array di</a:t>
            </a:r>
          </a:p>
          <a:p>
            <a:r>
              <a:rPr lang="it-IT" sz="1600" dirty="0"/>
              <a:t> byte che rappresenta i dati contenuti nel record.</a:t>
            </a:r>
          </a:p>
          <a:p>
            <a:pPr marL="285750" indent="-285750">
              <a:buFont typeface="Arial" panose="020B0604020202020204" pitchFamily="34" charset="0"/>
              <a:buChar char="•"/>
            </a:pPr>
            <a:r>
              <a:rPr lang="it-IT" sz="1600" dirty="0"/>
              <a:t>Il payload viene convertito in una stringa utilizzando</a:t>
            </a:r>
          </a:p>
          <a:p>
            <a:r>
              <a:rPr lang="it-IT" sz="1600" dirty="0"/>
              <a:t>il costruttore </a:t>
            </a:r>
            <a:r>
              <a:rPr lang="it-IT" sz="1600" dirty="0" err="1"/>
              <a:t>String</a:t>
            </a:r>
            <a:r>
              <a:rPr lang="it-IT" sz="1600" dirty="0"/>
              <a:t> e assegnato alla variabile text. </a:t>
            </a:r>
          </a:p>
          <a:p>
            <a:pPr marL="285750" indent="-285750">
              <a:buFont typeface="Arial" panose="020B0604020202020204" pitchFamily="34" charset="0"/>
              <a:buChar char="•"/>
            </a:pPr>
            <a:r>
              <a:rPr lang="it-IT" sz="1600" dirty="0"/>
              <a:t>La connessione con il tag viene quindi chiusa utilizzando il metodo close </a:t>
            </a:r>
          </a:p>
          <a:p>
            <a:pPr marL="285750" indent="-285750">
              <a:buFont typeface="Arial" panose="020B0604020202020204" pitchFamily="34" charset="0"/>
              <a:buChar char="•"/>
            </a:pPr>
            <a:r>
              <a:rPr lang="it-IT" sz="1600" dirty="0"/>
              <a:t>Il valore della stringa text viene assegnato alla variabile </a:t>
            </a:r>
          </a:p>
          <a:p>
            <a:r>
              <a:rPr lang="it-IT" sz="1600" dirty="0"/>
              <a:t>  </a:t>
            </a:r>
            <a:r>
              <a:rPr lang="it-IT" sz="1600" dirty="0" err="1"/>
              <a:t>tagContent.value</a:t>
            </a:r>
            <a:r>
              <a:rPr lang="it-IT" sz="1600" dirty="0"/>
              <a:t>.</a:t>
            </a:r>
          </a:p>
          <a:p>
            <a:endParaRPr lang="it-IT" sz="1600" dirty="0"/>
          </a:p>
        </p:txBody>
      </p:sp>
      <p:cxnSp>
        <p:nvCxnSpPr>
          <p:cNvPr id="6" name="Connettore 2 5">
            <a:extLst>
              <a:ext uri="{FF2B5EF4-FFF2-40B4-BE49-F238E27FC236}">
                <a16:creationId xmlns:a16="http://schemas.microsoft.com/office/drawing/2014/main" id="{CC0AC68E-210F-CFA6-5612-A7FCD4960414}"/>
              </a:ext>
            </a:extLst>
          </p:cNvPr>
          <p:cNvCxnSpPr/>
          <p:nvPr/>
        </p:nvCxnSpPr>
        <p:spPr>
          <a:xfrm flipH="1">
            <a:off x="5847644" y="1365956"/>
            <a:ext cx="519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ADB9AEC8-5820-0B7B-1181-BDA334A48392}"/>
              </a:ext>
            </a:extLst>
          </p:cNvPr>
          <p:cNvCxnSpPr/>
          <p:nvPr/>
        </p:nvCxnSpPr>
        <p:spPr>
          <a:xfrm flipH="1">
            <a:off x="2517422" y="1862667"/>
            <a:ext cx="3849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B7CF3BFA-B4D1-824D-80AB-17DB3DE244BA}"/>
              </a:ext>
            </a:extLst>
          </p:cNvPr>
          <p:cNvCxnSpPr/>
          <p:nvPr/>
        </p:nvCxnSpPr>
        <p:spPr>
          <a:xfrm flipH="1" flipV="1">
            <a:off x="2043289" y="2122311"/>
            <a:ext cx="4323644" cy="24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11484B50-2774-1479-AFCE-DF12B0A31DE8}"/>
              </a:ext>
            </a:extLst>
          </p:cNvPr>
          <p:cNvCxnSpPr/>
          <p:nvPr/>
        </p:nvCxnSpPr>
        <p:spPr>
          <a:xfrm flipH="1" flipV="1">
            <a:off x="3296356" y="2359378"/>
            <a:ext cx="3070577" cy="496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5BE7967-10A5-09F3-C799-8B6A3D71F8EF}"/>
              </a:ext>
            </a:extLst>
          </p:cNvPr>
          <p:cNvCxnSpPr>
            <a:cxnSpLocks/>
          </p:cNvCxnSpPr>
          <p:nvPr/>
        </p:nvCxnSpPr>
        <p:spPr>
          <a:xfrm flipH="1" flipV="1">
            <a:off x="3872089" y="2775344"/>
            <a:ext cx="2494844" cy="543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5FF5EA9A-9B15-264A-6572-F65E1C445280}"/>
              </a:ext>
            </a:extLst>
          </p:cNvPr>
          <p:cNvCxnSpPr/>
          <p:nvPr/>
        </p:nvCxnSpPr>
        <p:spPr>
          <a:xfrm flipH="1" flipV="1">
            <a:off x="2641600" y="2935111"/>
            <a:ext cx="3725333" cy="1365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184DB37E-2DCC-4FF5-FCD9-07C4DB308D8F}"/>
              </a:ext>
            </a:extLst>
          </p:cNvPr>
          <p:cNvCxnSpPr>
            <a:cxnSpLocks/>
          </p:cNvCxnSpPr>
          <p:nvPr/>
        </p:nvCxnSpPr>
        <p:spPr>
          <a:xfrm flipH="1" flipV="1">
            <a:off x="2178756" y="3139341"/>
            <a:ext cx="4188177" cy="166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4CF2DB2C-9744-F5DB-96FA-05153A564593}"/>
              </a:ext>
            </a:extLst>
          </p:cNvPr>
          <p:cNvCxnSpPr/>
          <p:nvPr/>
        </p:nvCxnSpPr>
        <p:spPr>
          <a:xfrm flipH="1" flipV="1">
            <a:off x="2178756" y="3594903"/>
            <a:ext cx="4188177" cy="168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190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2B348F-514D-DE67-2012-36AD3995FE25}"/>
              </a:ext>
            </a:extLst>
          </p:cNvPr>
          <p:cNvSpPr>
            <a:spLocks noGrp="1"/>
          </p:cNvSpPr>
          <p:nvPr>
            <p:ph type="title"/>
          </p:nvPr>
        </p:nvSpPr>
        <p:spPr/>
        <p:txBody>
          <a:bodyPr/>
          <a:lstStyle/>
          <a:p>
            <a:pPr algn="ctr"/>
            <a:r>
              <a:rPr lang="it-IT" dirty="0"/>
              <a:t>INTEGRAZIONE IN iOS</a:t>
            </a:r>
          </a:p>
        </p:txBody>
      </p:sp>
      <p:sp>
        <p:nvSpPr>
          <p:cNvPr id="4" name="CasellaDiTesto 3">
            <a:extLst>
              <a:ext uri="{FF2B5EF4-FFF2-40B4-BE49-F238E27FC236}">
                <a16:creationId xmlns:a16="http://schemas.microsoft.com/office/drawing/2014/main" id="{89E6298A-857F-50DD-3F0B-F001A899C814}"/>
              </a:ext>
            </a:extLst>
          </p:cNvPr>
          <p:cNvSpPr txBox="1"/>
          <p:nvPr/>
        </p:nvSpPr>
        <p:spPr>
          <a:xfrm>
            <a:off x="437351" y="2090172"/>
            <a:ext cx="3385670" cy="369332"/>
          </a:xfrm>
          <a:prstGeom prst="rect">
            <a:avLst/>
          </a:prstGeom>
          <a:noFill/>
        </p:spPr>
        <p:txBody>
          <a:bodyPr wrap="none" rtlCol="0">
            <a:spAutoFit/>
          </a:bodyPr>
          <a:lstStyle/>
          <a:p>
            <a:r>
              <a:rPr lang="it-IT" dirty="0"/>
              <a:t> Passo 1: Aggiungi il supporto NFC</a:t>
            </a:r>
          </a:p>
        </p:txBody>
      </p:sp>
      <p:sp>
        <p:nvSpPr>
          <p:cNvPr id="5" name="CasellaDiTesto 4">
            <a:extLst>
              <a:ext uri="{FF2B5EF4-FFF2-40B4-BE49-F238E27FC236}">
                <a16:creationId xmlns:a16="http://schemas.microsoft.com/office/drawing/2014/main" id="{1821BC2D-A2B6-8B1C-4BF5-B3D679AEEABD}"/>
              </a:ext>
            </a:extLst>
          </p:cNvPr>
          <p:cNvSpPr txBox="1"/>
          <p:nvPr/>
        </p:nvSpPr>
        <p:spPr>
          <a:xfrm>
            <a:off x="437351" y="2833721"/>
            <a:ext cx="11317297" cy="2308324"/>
          </a:xfrm>
          <a:prstGeom prst="rect">
            <a:avLst/>
          </a:prstGeom>
          <a:noFill/>
        </p:spPr>
        <p:txBody>
          <a:bodyPr wrap="square" rtlCol="0">
            <a:spAutoFit/>
          </a:bodyPr>
          <a:lstStyle/>
          <a:p>
            <a:r>
              <a:rPr lang="it-IT" dirty="0"/>
              <a:t>Per aggiungere il supporto NFC al progetto, si seguono i seguenti passaggi:</a:t>
            </a:r>
          </a:p>
          <a:p>
            <a:pPr marL="342900" indent="-342900">
              <a:buFont typeface="+mj-lt"/>
              <a:buAutoNum type="arabicPeriod"/>
            </a:pPr>
            <a:r>
              <a:rPr lang="it-IT" dirty="0"/>
              <a:t>Seleziona il file "</a:t>
            </a:r>
            <a:r>
              <a:rPr lang="it-IT" dirty="0" err="1"/>
              <a:t>Info.plist</a:t>
            </a:r>
            <a:r>
              <a:rPr lang="it-IT" dirty="0"/>
              <a:t>" del tuo progetto nella navigazione.</a:t>
            </a:r>
          </a:p>
          <a:p>
            <a:pPr marL="342900" indent="-342900">
              <a:buFont typeface="+mj-lt"/>
              <a:buAutoNum type="arabicPeriod"/>
            </a:pPr>
            <a:r>
              <a:rPr lang="it-IT" dirty="0"/>
              <a:t>Fai clic su aggiungi nella sezione Information </a:t>
            </a:r>
            <a:r>
              <a:rPr lang="it-IT" dirty="0" err="1"/>
              <a:t>Property</a:t>
            </a:r>
            <a:r>
              <a:rPr lang="it-IT" dirty="0"/>
              <a:t> List.</a:t>
            </a:r>
          </a:p>
          <a:p>
            <a:pPr marL="342900" indent="-342900">
              <a:buFont typeface="+mj-lt"/>
              <a:buAutoNum type="arabicPeriod"/>
            </a:pPr>
            <a:r>
              <a:rPr lang="it-IT" dirty="0"/>
              <a:t>Digitare Privacy - NFC </a:t>
            </a:r>
            <a:r>
              <a:rPr lang="it-IT" dirty="0" err="1"/>
              <a:t>Scan</a:t>
            </a:r>
            <a:r>
              <a:rPr lang="it-IT" dirty="0"/>
              <a:t> </a:t>
            </a:r>
            <a:r>
              <a:rPr lang="it-IT" dirty="0" err="1"/>
              <a:t>Usage</a:t>
            </a:r>
            <a:r>
              <a:rPr lang="it-IT" dirty="0"/>
              <a:t> </a:t>
            </a:r>
            <a:r>
              <a:rPr lang="it-IT" dirty="0" err="1"/>
              <a:t>Description</a:t>
            </a:r>
            <a:r>
              <a:rPr lang="it-IT" dirty="0"/>
              <a:t> come chiave e una descrizione del permesso come valore,</a:t>
            </a:r>
          </a:p>
          <a:p>
            <a:r>
              <a:rPr lang="it-IT" dirty="0"/>
              <a:t>     es: Leggere i tag NFC.</a:t>
            </a:r>
          </a:p>
          <a:p>
            <a:pPr marL="342900" indent="-342900">
              <a:buAutoNum type="arabicPeriod" startAt="4"/>
            </a:pPr>
            <a:r>
              <a:rPr lang="it-IT" dirty="0"/>
              <a:t>Aggiungi il framework </a:t>
            </a:r>
            <a:r>
              <a:rPr lang="it-IT" dirty="0" err="1"/>
              <a:t>CoreNFC</a:t>
            </a:r>
            <a:r>
              <a:rPr lang="it-IT" dirty="0"/>
              <a:t> al tuo progetto. </a:t>
            </a:r>
          </a:p>
          <a:p>
            <a:r>
              <a:rPr lang="it-IT" dirty="0"/>
              <a:t>     Per farlo si seleziona il progetto nella navigazione, e nella scheda General nella sezione Frameworks, Libraries, </a:t>
            </a:r>
          </a:p>
          <a:p>
            <a:r>
              <a:rPr lang="it-IT" dirty="0"/>
              <a:t>     and Embedded Content. Si aggiunge </a:t>
            </a:r>
            <a:r>
              <a:rPr lang="it-IT" dirty="0" err="1"/>
              <a:t>CoreNFC.framework</a:t>
            </a:r>
            <a:r>
              <a:rPr lang="it-IT" dirty="0"/>
              <a:t>.</a:t>
            </a:r>
          </a:p>
        </p:txBody>
      </p:sp>
    </p:spTree>
    <p:extLst>
      <p:ext uri="{BB962C8B-B14F-4D97-AF65-F5344CB8AC3E}">
        <p14:creationId xmlns:p14="http://schemas.microsoft.com/office/powerpoint/2010/main" val="3959313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87624" y="537150"/>
            <a:ext cx="10480113" cy="6463308"/>
          </a:xfrm>
          <a:prstGeom prst="rect">
            <a:avLst/>
          </a:prstGeom>
          <a:noFill/>
        </p:spPr>
        <p:txBody>
          <a:bodyPr wrap="none" rtlCol="0">
            <a:spAutoFit/>
          </a:bodyPr>
          <a:lstStyle/>
          <a:p>
            <a:r>
              <a:rPr lang="it-IT" dirty="0"/>
              <a:t>Passo 2: Creazione l'interfaccia utente. </a:t>
            </a:r>
          </a:p>
          <a:p>
            <a:r>
              <a:rPr lang="it-IT" dirty="0"/>
              <a:t>Interfaccia utente con un pulsante che attiva la lettura dei tag NFC e una visualizzazione del contenuto del tag.</a:t>
            </a:r>
          </a:p>
          <a:p>
            <a:r>
              <a:rPr lang="it-IT" dirty="0"/>
              <a:t>Nel file </a:t>
            </a:r>
            <a:r>
              <a:rPr lang="it-IT" dirty="0" err="1"/>
              <a:t>ContentView.swift</a:t>
            </a:r>
            <a:r>
              <a:rPr lang="it-IT" dirty="0"/>
              <a:t> si inserisce il seguente codice:</a:t>
            </a:r>
          </a:p>
          <a:p>
            <a:r>
              <a:rPr lang="it-IT" sz="1600" dirty="0"/>
              <a:t>...</a:t>
            </a:r>
          </a:p>
          <a:p>
            <a:r>
              <a:rPr lang="it-IT" sz="1600" dirty="0" err="1"/>
              <a:t>struct</a:t>
            </a:r>
            <a:r>
              <a:rPr lang="it-IT" sz="1600" dirty="0"/>
              <a:t> </a:t>
            </a:r>
            <a:r>
              <a:rPr lang="it-IT" sz="1600" dirty="0" err="1"/>
              <a:t>ContentView</a:t>
            </a:r>
            <a:r>
              <a:rPr lang="it-IT" sz="1600" dirty="0"/>
              <a:t>: </a:t>
            </a:r>
            <a:r>
              <a:rPr lang="it-IT" sz="1600" dirty="0" err="1"/>
              <a:t>View</a:t>
            </a:r>
            <a:r>
              <a:rPr lang="it-IT" sz="1600" dirty="0"/>
              <a:t> {</a:t>
            </a:r>
          </a:p>
          <a:p>
            <a:r>
              <a:rPr lang="it-IT" sz="1600" dirty="0"/>
              <a:t>    @State private var </a:t>
            </a:r>
            <a:r>
              <a:rPr lang="it-IT" sz="1600" dirty="0" err="1"/>
              <a:t>tagContent</a:t>
            </a:r>
            <a:r>
              <a:rPr lang="it-IT" sz="1600" dirty="0"/>
              <a:t> = ""   </a:t>
            </a:r>
          </a:p>
          <a:p>
            <a:r>
              <a:rPr lang="it-IT" sz="1600" dirty="0"/>
              <a:t>    var body: some </a:t>
            </a:r>
            <a:r>
              <a:rPr lang="it-IT" sz="1600" dirty="0" err="1"/>
              <a:t>View</a:t>
            </a:r>
            <a:r>
              <a:rPr lang="it-IT" sz="1600" dirty="0"/>
              <a:t> {</a:t>
            </a:r>
          </a:p>
          <a:p>
            <a:r>
              <a:rPr lang="it-IT" sz="1600" dirty="0"/>
              <a:t>        </a:t>
            </a:r>
            <a:r>
              <a:rPr lang="it-IT" sz="1600" dirty="0" err="1"/>
              <a:t>VStack</a:t>
            </a:r>
            <a:r>
              <a:rPr lang="it-IT" sz="1600" dirty="0"/>
              <a:t> {</a:t>
            </a:r>
          </a:p>
          <a:p>
            <a:r>
              <a:rPr lang="it-IT" sz="1600" dirty="0"/>
              <a:t>            Text("Contenuto del tag NFC:")</a:t>
            </a:r>
          </a:p>
          <a:p>
            <a:r>
              <a:rPr lang="it-IT" sz="1600" dirty="0"/>
              <a:t>            Text(</a:t>
            </a:r>
            <a:r>
              <a:rPr lang="it-IT" sz="1600" dirty="0" err="1"/>
              <a:t>tagContent</a:t>
            </a:r>
            <a:r>
              <a:rPr lang="it-IT" sz="1600" dirty="0"/>
              <a:t>)</a:t>
            </a:r>
          </a:p>
          <a:p>
            <a:r>
              <a:rPr lang="it-IT" sz="1600" dirty="0"/>
              <a:t>                .</a:t>
            </a:r>
            <a:r>
              <a:rPr lang="it-IT" sz="1600" dirty="0" err="1"/>
              <a:t>padding</a:t>
            </a:r>
            <a:r>
              <a:rPr lang="it-IT" sz="1600" dirty="0"/>
              <a:t>(.bottom, 16)</a:t>
            </a:r>
          </a:p>
          <a:p>
            <a:r>
              <a:rPr lang="it-IT" sz="1600" dirty="0"/>
              <a:t>            Button(action: {</a:t>
            </a:r>
          </a:p>
          <a:p>
            <a:r>
              <a:rPr lang="it-IT" sz="1600" dirty="0"/>
              <a:t>                // Codice per la lettura del tag NFC. </a:t>
            </a:r>
          </a:p>
          <a:p>
            <a:r>
              <a:rPr lang="it-IT" sz="1600" dirty="0"/>
              <a:t>            }) {</a:t>
            </a:r>
          </a:p>
          <a:p>
            <a:r>
              <a:rPr lang="it-IT" sz="1600" dirty="0"/>
              <a:t>                Text("Attiva NFC")</a:t>
            </a:r>
          </a:p>
          <a:p>
            <a:r>
              <a:rPr lang="it-IT" sz="1600" dirty="0"/>
              <a:t>            }</a:t>
            </a:r>
          </a:p>
          <a:p>
            <a:r>
              <a:rPr lang="it-IT" sz="1600" dirty="0"/>
              <a:t>        }</a:t>
            </a:r>
          </a:p>
          <a:p>
            <a:r>
              <a:rPr lang="it-IT" sz="1600" dirty="0"/>
              <a:t>        .</a:t>
            </a:r>
            <a:r>
              <a:rPr lang="it-IT" sz="1600" dirty="0" err="1"/>
              <a:t>padding</a:t>
            </a:r>
            <a:r>
              <a:rPr lang="it-IT" sz="1600" dirty="0"/>
              <a:t>()</a:t>
            </a:r>
          </a:p>
          <a:p>
            <a:r>
              <a:rPr lang="it-IT" sz="1600" dirty="0"/>
              <a:t>    }</a:t>
            </a:r>
          </a:p>
          <a:p>
            <a:r>
              <a:rPr lang="it-IT" sz="1600" dirty="0"/>
              <a:t>}</a:t>
            </a:r>
          </a:p>
          <a:p>
            <a:r>
              <a:rPr lang="it-IT" sz="1600" dirty="0" err="1"/>
              <a:t>struct</a:t>
            </a:r>
            <a:r>
              <a:rPr lang="it-IT" sz="1600" dirty="0"/>
              <a:t> </a:t>
            </a:r>
            <a:r>
              <a:rPr lang="it-IT" sz="1600" dirty="0" err="1"/>
              <a:t>ContentView_Previews</a:t>
            </a:r>
            <a:r>
              <a:rPr lang="it-IT" sz="1600" dirty="0"/>
              <a:t>: </a:t>
            </a:r>
            <a:r>
              <a:rPr lang="it-IT" sz="1600" dirty="0" err="1"/>
              <a:t>PreviewProvider</a:t>
            </a:r>
            <a:r>
              <a:rPr lang="it-IT" sz="1600" dirty="0"/>
              <a:t> {</a:t>
            </a:r>
          </a:p>
          <a:p>
            <a:r>
              <a:rPr lang="it-IT" sz="1600" dirty="0"/>
              <a:t>    </a:t>
            </a:r>
            <a:r>
              <a:rPr lang="it-IT" sz="1600" dirty="0" err="1"/>
              <a:t>static</a:t>
            </a:r>
            <a:r>
              <a:rPr lang="it-IT" sz="1600" dirty="0"/>
              <a:t> var previews: some </a:t>
            </a:r>
            <a:r>
              <a:rPr lang="it-IT" sz="1600" dirty="0" err="1"/>
              <a:t>View</a:t>
            </a:r>
            <a:r>
              <a:rPr lang="it-IT" sz="1600" dirty="0"/>
              <a:t> {</a:t>
            </a:r>
          </a:p>
          <a:p>
            <a:r>
              <a:rPr lang="it-IT" sz="1600" dirty="0"/>
              <a:t>        </a:t>
            </a:r>
            <a:r>
              <a:rPr lang="it-IT" sz="1600" dirty="0" err="1"/>
              <a:t>ContentView</a:t>
            </a:r>
            <a:r>
              <a:rPr lang="it-IT" sz="1600" dirty="0"/>
              <a:t>()</a:t>
            </a:r>
          </a:p>
          <a:p>
            <a:r>
              <a:rPr lang="it-IT" sz="1600" dirty="0"/>
              <a:t>    }</a:t>
            </a:r>
          </a:p>
          <a:p>
            <a:r>
              <a:rPr lang="it-IT" sz="1600" dirty="0"/>
              <a:t>}</a:t>
            </a:r>
            <a:endParaRPr lang="it-IT" dirty="0"/>
          </a:p>
        </p:txBody>
      </p:sp>
      <p:sp>
        <p:nvSpPr>
          <p:cNvPr id="3" name="CasellaDiTesto 2">
            <a:extLst>
              <a:ext uri="{FF2B5EF4-FFF2-40B4-BE49-F238E27FC236}">
                <a16:creationId xmlns:a16="http://schemas.microsoft.com/office/drawing/2014/main" id="{03816B72-C293-1796-9E9A-3EB00F4C5F77}"/>
              </a:ext>
            </a:extLst>
          </p:cNvPr>
          <p:cNvSpPr txBox="1"/>
          <p:nvPr/>
        </p:nvSpPr>
        <p:spPr>
          <a:xfrm>
            <a:off x="6276622" y="1659467"/>
            <a:ext cx="521187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In questo codice, abbiamo utilizzato lo stato mutabile </a:t>
            </a:r>
          </a:p>
          <a:p>
            <a:r>
              <a:rPr lang="it-IT" dirty="0"/>
              <a:t>di </a:t>
            </a:r>
            <a:r>
              <a:rPr lang="it-IT" dirty="0" err="1"/>
              <a:t>SwiftUI</a:t>
            </a:r>
            <a:r>
              <a:rPr lang="it-IT" dirty="0"/>
              <a:t> (@State) per aggiornare l'interfaccia utente</a:t>
            </a:r>
          </a:p>
          <a:p>
            <a:r>
              <a:rPr lang="it-IT" dirty="0"/>
              <a:t> con il contenuto del tag NFC.</a:t>
            </a:r>
          </a:p>
          <a:p>
            <a:r>
              <a:rPr lang="it-IT" dirty="0"/>
              <a:t>Struttura simile a quella mostrata in Android</a:t>
            </a:r>
          </a:p>
        </p:txBody>
      </p:sp>
      <p:cxnSp>
        <p:nvCxnSpPr>
          <p:cNvPr id="6" name="Connettore 2 5">
            <a:extLst>
              <a:ext uri="{FF2B5EF4-FFF2-40B4-BE49-F238E27FC236}">
                <a16:creationId xmlns:a16="http://schemas.microsoft.com/office/drawing/2014/main" id="{43401D25-A83B-938E-4294-23EBB3634841}"/>
              </a:ext>
            </a:extLst>
          </p:cNvPr>
          <p:cNvCxnSpPr>
            <a:stCxn id="3" idx="1"/>
          </p:cNvCxnSpPr>
          <p:nvPr/>
        </p:nvCxnSpPr>
        <p:spPr>
          <a:xfrm flipH="1" flipV="1">
            <a:off x="3601156" y="2020711"/>
            <a:ext cx="2675466" cy="238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582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98913" y="458128"/>
            <a:ext cx="10860922" cy="6294031"/>
          </a:xfrm>
          <a:prstGeom prst="rect">
            <a:avLst/>
          </a:prstGeom>
          <a:noFill/>
        </p:spPr>
        <p:txBody>
          <a:bodyPr wrap="none" rtlCol="0">
            <a:spAutoFit/>
          </a:bodyPr>
          <a:lstStyle/>
          <a:p>
            <a:r>
              <a:rPr lang="it-IT" sz="1600" dirty="0"/>
              <a:t>Passo 3:  Aggiungi il codice per la lettura del tag NFC. </a:t>
            </a:r>
          </a:p>
          <a:p>
            <a:r>
              <a:rPr lang="it-IT" sz="1600" dirty="0"/>
              <a:t>Per leggere il contenuto del tag NFC, si deve implementare il protocollo </a:t>
            </a:r>
            <a:r>
              <a:rPr lang="it-IT" sz="1600" dirty="0" err="1"/>
              <a:t>NFCTagReaderSessionDelegate</a:t>
            </a:r>
            <a:r>
              <a:rPr lang="it-IT" sz="1600" dirty="0"/>
              <a:t>. </a:t>
            </a:r>
          </a:p>
          <a:p>
            <a:r>
              <a:rPr lang="it-IT" sz="1150" dirty="0"/>
              <a:t>...</a:t>
            </a:r>
          </a:p>
          <a:p>
            <a:r>
              <a:rPr lang="it-IT" sz="1200" dirty="0"/>
              <a:t>extension </a:t>
            </a:r>
            <a:r>
              <a:rPr lang="it-IT" sz="1200" dirty="0" err="1"/>
              <a:t>ContentView</a:t>
            </a:r>
            <a:r>
              <a:rPr lang="it-IT" sz="1200" dirty="0"/>
              <a:t>: </a:t>
            </a:r>
            <a:r>
              <a:rPr lang="it-IT" sz="1200" dirty="0" err="1"/>
              <a:t>NFCTagReaderSessionDelegate</a:t>
            </a:r>
            <a:r>
              <a:rPr lang="it-IT" sz="1200" dirty="0"/>
              <a:t> {</a:t>
            </a:r>
          </a:p>
          <a:p>
            <a:r>
              <a:rPr lang="it-IT" sz="1200" dirty="0"/>
              <a:t>    </a:t>
            </a:r>
            <a:r>
              <a:rPr lang="it-IT" sz="1200" dirty="0" err="1"/>
              <a:t>func</a:t>
            </a:r>
            <a:r>
              <a:rPr lang="it-IT" sz="1200" dirty="0"/>
              <a:t> </a:t>
            </a:r>
            <a:r>
              <a:rPr lang="it-IT" sz="1200" dirty="0" err="1"/>
              <a:t>tagReaderSession</a:t>
            </a:r>
            <a:r>
              <a:rPr lang="it-IT" sz="1200" dirty="0"/>
              <a:t>(_ session: </a:t>
            </a:r>
            <a:r>
              <a:rPr lang="it-IT" sz="1200" dirty="0" err="1"/>
              <a:t>NFCTagReaderSession</a:t>
            </a:r>
            <a:r>
              <a:rPr lang="it-IT" sz="1200" dirty="0"/>
              <a:t>, </a:t>
            </a:r>
            <a:r>
              <a:rPr lang="it-IT" sz="1200" dirty="0" err="1"/>
              <a:t>didDetect</a:t>
            </a:r>
            <a:r>
              <a:rPr lang="it-IT" sz="1200" dirty="0"/>
              <a:t> tags: [</a:t>
            </a:r>
            <a:r>
              <a:rPr lang="it-IT" sz="1200" dirty="0" err="1"/>
              <a:t>NFCTag</a:t>
            </a:r>
            <a:r>
              <a:rPr lang="it-IT" sz="1200" dirty="0"/>
              <a:t>]) {</a:t>
            </a:r>
          </a:p>
          <a:p>
            <a:r>
              <a:rPr lang="it-IT" sz="1200" dirty="0"/>
              <a:t>        </a:t>
            </a:r>
            <a:r>
              <a:rPr lang="it-IT" sz="1200" dirty="0" err="1"/>
              <a:t>guard</a:t>
            </a:r>
            <a:r>
              <a:rPr lang="it-IT" sz="1200" dirty="0"/>
              <a:t> </a:t>
            </a:r>
            <a:r>
              <a:rPr lang="it-IT" sz="1200" dirty="0" err="1"/>
              <a:t>let</a:t>
            </a:r>
            <a:r>
              <a:rPr lang="it-IT" sz="1200" dirty="0"/>
              <a:t> tag = </a:t>
            </a:r>
            <a:r>
              <a:rPr lang="it-IT" sz="1200" dirty="0" err="1"/>
              <a:t>tags.first</a:t>
            </a:r>
            <a:r>
              <a:rPr lang="it-IT" sz="1200" dirty="0"/>
              <a:t> else {</a:t>
            </a:r>
          </a:p>
          <a:p>
            <a:r>
              <a:rPr lang="it-IT" sz="1200" dirty="0"/>
              <a:t>            </a:t>
            </a:r>
            <a:r>
              <a:rPr lang="it-IT" sz="1200" dirty="0" err="1"/>
              <a:t>session.invalidate</a:t>
            </a:r>
            <a:r>
              <a:rPr lang="it-IT" sz="1200" dirty="0"/>
              <a:t>(</a:t>
            </a:r>
            <a:r>
              <a:rPr lang="it-IT" sz="1200" dirty="0" err="1"/>
              <a:t>errorMessage</a:t>
            </a:r>
            <a:r>
              <a:rPr lang="it-IT" sz="1200" dirty="0"/>
              <a:t>: "Nessun tag rilevato")</a:t>
            </a:r>
          </a:p>
          <a:p>
            <a:r>
              <a:rPr lang="it-IT" sz="1200" dirty="0"/>
              <a:t>            </a:t>
            </a:r>
            <a:r>
              <a:rPr lang="it-IT" sz="1200" dirty="0" err="1"/>
              <a:t>return</a:t>
            </a:r>
            <a:endParaRPr lang="it-IT" sz="1200" dirty="0"/>
          </a:p>
          <a:p>
            <a:r>
              <a:rPr lang="it-IT" sz="1200" dirty="0"/>
              <a:t>        }</a:t>
            </a:r>
          </a:p>
          <a:p>
            <a:r>
              <a:rPr lang="it-IT" sz="1200" dirty="0"/>
              <a:t>        </a:t>
            </a:r>
            <a:r>
              <a:rPr lang="it-IT" sz="1200" dirty="0" err="1"/>
              <a:t>session.connect</a:t>
            </a:r>
            <a:r>
              <a:rPr lang="it-IT" sz="1200" dirty="0"/>
              <a:t>(to: tag) { (</a:t>
            </a:r>
            <a:r>
              <a:rPr lang="it-IT" sz="1200" dirty="0" err="1"/>
              <a:t>error</a:t>
            </a:r>
            <a:r>
              <a:rPr lang="it-IT" sz="1200" dirty="0"/>
              <a:t>: </a:t>
            </a:r>
            <a:r>
              <a:rPr lang="it-IT" sz="1200" dirty="0" err="1"/>
              <a:t>Error</a:t>
            </a:r>
            <a:r>
              <a:rPr lang="it-IT" sz="1200" dirty="0"/>
              <a:t>?) in</a:t>
            </a:r>
          </a:p>
          <a:p>
            <a:r>
              <a:rPr lang="it-IT" sz="1200" dirty="0"/>
              <a:t>            </a:t>
            </a:r>
            <a:r>
              <a:rPr lang="it-IT" sz="1200" dirty="0" err="1"/>
              <a:t>if</a:t>
            </a:r>
            <a:r>
              <a:rPr lang="it-IT" sz="1200" dirty="0"/>
              <a:t> </a:t>
            </a:r>
            <a:r>
              <a:rPr lang="it-IT" sz="1200" dirty="0" err="1"/>
              <a:t>error</a:t>
            </a:r>
            <a:r>
              <a:rPr lang="it-IT" sz="1200" dirty="0"/>
              <a:t> != nil {</a:t>
            </a:r>
          </a:p>
          <a:p>
            <a:r>
              <a:rPr lang="it-IT" sz="1200" dirty="0"/>
              <a:t>                </a:t>
            </a:r>
            <a:r>
              <a:rPr lang="it-IT" sz="1200" dirty="0" err="1"/>
              <a:t>session.invalidate</a:t>
            </a:r>
            <a:r>
              <a:rPr lang="it-IT" sz="1200" dirty="0"/>
              <a:t>(</a:t>
            </a:r>
            <a:r>
              <a:rPr lang="it-IT" sz="1200" dirty="0" err="1"/>
              <a:t>errorMessage</a:t>
            </a:r>
            <a:r>
              <a:rPr lang="it-IT" sz="1200" dirty="0"/>
              <a:t>: "Errore di connessione al tag NFC")</a:t>
            </a:r>
          </a:p>
          <a:p>
            <a:r>
              <a:rPr lang="it-IT" sz="1200" dirty="0"/>
              <a:t>                </a:t>
            </a:r>
            <a:r>
              <a:rPr lang="it-IT" sz="1200" dirty="0" err="1"/>
              <a:t>return</a:t>
            </a:r>
            <a:endParaRPr lang="it-IT" sz="1200" dirty="0"/>
          </a:p>
          <a:p>
            <a:r>
              <a:rPr lang="it-IT" sz="1200" dirty="0"/>
              <a:t>            }</a:t>
            </a:r>
          </a:p>
          <a:p>
            <a:r>
              <a:rPr lang="it-IT" sz="1200" dirty="0"/>
              <a:t>            </a:t>
            </a:r>
            <a:r>
              <a:rPr lang="it-IT" sz="1200" dirty="0" err="1"/>
              <a:t>if</a:t>
            </a:r>
            <a:r>
              <a:rPr lang="it-IT" sz="1200" dirty="0"/>
              <a:t> case </a:t>
            </a:r>
            <a:r>
              <a:rPr lang="it-IT" sz="1200" dirty="0" err="1"/>
              <a:t>let</a:t>
            </a:r>
            <a:r>
              <a:rPr lang="it-IT" sz="1200" dirty="0"/>
              <a:t> </a:t>
            </a:r>
            <a:r>
              <a:rPr lang="it-IT" sz="1200" dirty="0" err="1"/>
              <a:t>NFCTag.miFare</a:t>
            </a:r>
            <a:r>
              <a:rPr lang="it-IT" sz="1200" dirty="0"/>
              <a:t>(</a:t>
            </a:r>
            <a:r>
              <a:rPr lang="it-IT" sz="1200" dirty="0" err="1"/>
              <a:t>miFareTag</a:t>
            </a:r>
            <a:r>
              <a:rPr lang="it-IT" sz="1200" dirty="0"/>
              <a:t>) = tag {</a:t>
            </a:r>
          </a:p>
          <a:p>
            <a:r>
              <a:rPr lang="it-IT" sz="1200" dirty="0"/>
              <a:t>                </a:t>
            </a:r>
            <a:r>
              <a:rPr lang="it-IT" sz="1200" dirty="0" err="1"/>
              <a:t>let</a:t>
            </a:r>
            <a:r>
              <a:rPr lang="it-IT" sz="1200" dirty="0"/>
              <a:t> </a:t>
            </a:r>
            <a:r>
              <a:rPr lang="it-IT" sz="1200" dirty="0" err="1"/>
              <a:t>apdu</a:t>
            </a:r>
            <a:r>
              <a:rPr lang="it-IT" sz="1200" dirty="0"/>
              <a:t> = NFCISO7816APDU(</a:t>
            </a:r>
            <a:r>
              <a:rPr lang="it-IT" sz="1200" dirty="0" err="1"/>
              <a:t>instructionClass</a:t>
            </a:r>
            <a:r>
              <a:rPr lang="it-IT" sz="1200" dirty="0"/>
              <a:t>: 0x00, </a:t>
            </a:r>
            <a:r>
              <a:rPr lang="it-IT" sz="1200" dirty="0" err="1"/>
              <a:t>instructionCode</a:t>
            </a:r>
            <a:r>
              <a:rPr lang="it-IT" sz="1200" dirty="0"/>
              <a:t>: 0xB0, p1Parameter: 0x00, p2Parameter: 0x00, data: Data(), </a:t>
            </a:r>
            <a:r>
              <a:rPr lang="it-IT" sz="1200" dirty="0" err="1"/>
              <a:t>expectedResponseLength</a:t>
            </a:r>
            <a:r>
              <a:rPr lang="it-IT" sz="1200" dirty="0"/>
              <a:t>: 16)</a:t>
            </a:r>
          </a:p>
          <a:p>
            <a:r>
              <a:rPr lang="it-IT" sz="1200" dirty="0"/>
              <a:t>                </a:t>
            </a:r>
            <a:r>
              <a:rPr lang="it-IT" sz="1200" dirty="0" err="1"/>
              <a:t>miFareTag.sendCommand</a:t>
            </a:r>
            <a:r>
              <a:rPr lang="it-IT" sz="1200" dirty="0"/>
              <a:t>(</a:t>
            </a:r>
            <a:r>
              <a:rPr lang="it-IT" sz="1200" dirty="0" err="1"/>
              <a:t>apdu</a:t>
            </a:r>
            <a:r>
              <a:rPr lang="it-IT" sz="1200" dirty="0"/>
              <a:t>: </a:t>
            </a:r>
            <a:r>
              <a:rPr lang="it-IT" sz="1200" dirty="0" err="1"/>
              <a:t>apdu</a:t>
            </a:r>
            <a:r>
              <a:rPr lang="it-IT" sz="1200" dirty="0"/>
              <a:t>) { (</a:t>
            </a:r>
            <a:r>
              <a:rPr lang="it-IT" sz="1200" dirty="0" err="1"/>
              <a:t>responseData</a:t>
            </a:r>
            <a:r>
              <a:rPr lang="it-IT" sz="1200" dirty="0"/>
              <a:t>, sw1, sw2, </a:t>
            </a:r>
            <a:r>
              <a:rPr lang="it-IT" sz="1200" dirty="0" err="1"/>
              <a:t>error</a:t>
            </a:r>
            <a:r>
              <a:rPr lang="it-IT" sz="1200" dirty="0"/>
              <a:t>) in</a:t>
            </a:r>
          </a:p>
          <a:p>
            <a:r>
              <a:rPr lang="it-IT" sz="1200" dirty="0"/>
              <a:t>                    </a:t>
            </a:r>
            <a:r>
              <a:rPr lang="it-IT" sz="1200" dirty="0" err="1"/>
              <a:t>if</a:t>
            </a:r>
            <a:r>
              <a:rPr lang="it-IT" sz="1200" dirty="0"/>
              <a:t> </a:t>
            </a:r>
            <a:r>
              <a:rPr lang="it-IT" sz="1200" dirty="0" err="1"/>
              <a:t>let</a:t>
            </a:r>
            <a:r>
              <a:rPr lang="it-IT" sz="1200" dirty="0"/>
              <a:t> </a:t>
            </a:r>
            <a:r>
              <a:rPr lang="it-IT" sz="1200" dirty="0" err="1"/>
              <a:t>error</a:t>
            </a:r>
            <a:r>
              <a:rPr lang="it-IT" sz="1200" dirty="0"/>
              <a:t> = </a:t>
            </a:r>
            <a:r>
              <a:rPr lang="it-IT" sz="1200" dirty="0" err="1"/>
              <a:t>error</a:t>
            </a:r>
            <a:r>
              <a:rPr lang="it-IT" sz="1200" dirty="0"/>
              <a:t> {</a:t>
            </a:r>
          </a:p>
          <a:p>
            <a:r>
              <a:rPr lang="it-IT" sz="1200" dirty="0"/>
              <a:t>                        </a:t>
            </a:r>
            <a:r>
              <a:rPr lang="it-IT" sz="1200" dirty="0" err="1"/>
              <a:t>session.invalidate</a:t>
            </a:r>
            <a:r>
              <a:rPr lang="it-IT" sz="1200" dirty="0"/>
              <a:t>(</a:t>
            </a:r>
            <a:r>
              <a:rPr lang="it-IT" sz="1200" dirty="0" err="1"/>
              <a:t>errorMessage</a:t>
            </a:r>
            <a:r>
              <a:rPr lang="it-IT" sz="1200" dirty="0"/>
              <a:t>: "Errore nella lettura del tag NFC: \(</a:t>
            </a:r>
            <a:r>
              <a:rPr lang="it-IT" sz="1200" dirty="0" err="1"/>
              <a:t>error.localizedDescription</a:t>
            </a:r>
            <a:r>
              <a:rPr lang="it-IT" sz="1200" dirty="0"/>
              <a:t>)")</a:t>
            </a:r>
          </a:p>
          <a:p>
            <a:r>
              <a:rPr lang="it-IT" sz="1200" dirty="0"/>
              <a:t>                        </a:t>
            </a:r>
            <a:r>
              <a:rPr lang="it-IT" sz="1200" dirty="0" err="1"/>
              <a:t>return</a:t>
            </a:r>
            <a:endParaRPr lang="it-IT" sz="1200" dirty="0"/>
          </a:p>
          <a:p>
            <a:r>
              <a:rPr lang="it-IT" sz="1200" dirty="0"/>
              <a:t>                    }</a:t>
            </a:r>
          </a:p>
          <a:p>
            <a:r>
              <a:rPr lang="it-IT" sz="1200" dirty="0"/>
              <a:t>                    </a:t>
            </a:r>
            <a:r>
              <a:rPr lang="it-IT" sz="1200" dirty="0" err="1"/>
              <a:t>if</a:t>
            </a:r>
            <a:r>
              <a:rPr lang="it-IT" sz="1200" dirty="0"/>
              <a:t> sw1 == 0x90 &amp;&amp; sw2 == 0x00 {</a:t>
            </a:r>
          </a:p>
          <a:p>
            <a:r>
              <a:rPr lang="it-IT" sz="1200" dirty="0"/>
              <a:t>                        </a:t>
            </a:r>
            <a:r>
              <a:rPr lang="it-IT" sz="1200" dirty="0" err="1"/>
              <a:t>let</a:t>
            </a:r>
            <a:r>
              <a:rPr lang="it-IT" sz="1200" dirty="0"/>
              <a:t> </a:t>
            </a:r>
            <a:r>
              <a:rPr lang="it-IT" sz="1200" dirty="0" err="1"/>
              <a:t>tagContent</a:t>
            </a:r>
            <a:r>
              <a:rPr lang="it-IT" sz="1200" dirty="0"/>
              <a:t> = </a:t>
            </a:r>
            <a:r>
              <a:rPr lang="it-IT" sz="1200" dirty="0" err="1"/>
              <a:t>String</a:t>
            </a:r>
            <a:r>
              <a:rPr lang="it-IT" sz="1200" dirty="0"/>
              <a:t>(data: </a:t>
            </a:r>
            <a:r>
              <a:rPr lang="it-IT" sz="1200" dirty="0" err="1"/>
              <a:t>responseData</a:t>
            </a:r>
            <a:r>
              <a:rPr lang="it-IT" sz="1200" dirty="0"/>
              <a:t> ?? Data(), </a:t>
            </a:r>
            <a:r>
              <a:rPr lang="it-IT" sz="1200" dirty="0" err="1"/>
              <a:t>encoding</a:t>
            </a:r>
            <a:r>
              <a:rPr lang="it-IT" sz="1200" dirty="0"/>
              <a:t>: .utf8) ?? "Nessun contenuto trovato"</a:t>
            </a:r>
          </a:p>
          <a:p>
            <a:r>
              <a:rPr lang="it-IT" sz="1200" dirty="0"/>
              <a:t>                        </a:t>
            </a:r>
            <a:r>
              <a:rPr lang="it-IT" sz="1200" dirty="0" err="1"/>
              <a:t>DispatchQueue.main.async</a:t>
            </a:r>
            <a:r>
              <a:rPr lang="it-IT" sz="1200" dirty="0"/>
              <a:t> {</a:t>
            </a:r>
          </a:p>
          <a:p>
            <a:r>
              <a:rPr lang="it-IT" sz="1200" dirty="0"/>
              <a:t>                            </a:t>
            </a:r>
            <a:r>
              <a:rPr lang="it-IT" sz="1200" dirty="0" err="1"/>
              <a:t>self.tagContent</a:t>
            </a:r>
            <a:r>
              <a:rPr lang="it-IT" sz="1200" dirty="0"/>
              <a:t> = </a:t>
            </a:r>
            <a:r>
              <a:rPr lang="it-IT" sz="1200" dirty="0" err="1"/>
              <a:t>tagContent</a:t>
            </a:r>
            <a:endParaRPr lang="it-IT" sz="1200" dirty="0"/>
          </a:p>
          <a:p>
            <a:r>
              <a:rPr lang="it-IT" sz="1200" dirty="0"/>
              <a:t>                        }</a:t>
            </a:r>
          </a:p>
          <a:p>
            <a:r>
              <a:rPr lang="it-IT" sz="1200" dirty="0"/>
              <a:t>                    } else {</a:t>
            </a:r>
          </a:p>
          <a:p>
            <a:r>
              <a:rPr lang="it-IT" sz="1200" dirty="0"/>
              <a:t>                        </a:t>
            </a:r>
            <a:r>
              <a:rPr lang="it-IT" sz="1200" dirty="0" err="1"/>
              <a:t>session.invalidate</a:t>
            </a:r>
            <a:r>
              <a:rPr lang="it-IT" sz="1200" dirty="0"/>
              <a:t>(</a:t>
            </a:r>
            <a:r>
              <a:rPr lang="it-IT" sz="1200" dirty="0" err="1"/>
              <a:t>errorMessage</a:t>
            </a:r>
            <a:r>
              <a:rPr lang="it-IT" sz="1200" dirty="0"/>
              <a:t>: "Errore nella lettura del tag NFC")</a:t>
            </a:r>
          </a:p>
          <a:p>
            <a:r>
              <a:rPr lang="it-IT" sz="1200" dirty="0"/>
              <a:t>                    }</a:t>
            </a:r>
          </a:p>
          <a:p>
            <a:r>
              <a:rPr lang="it-IT" sz="1200" dirty="0"/>
              <a:t>                }</a:t>
            </a:r>
          </a:p>
          <a:p>
            <a:r>
              <a:rPr lang="it-IT" sz="1200" dirty="0"/>
              <a:t>            } else {</a:t>
            </a:r>
          </a:p>
          <a:p>
            <a:r>
              <a:rPr lang="it-IT" sz="1200" dirty="0"/>
              <a:t>                </a:t>
            </a:r>
            <a:r>
              <a:rPr lang="it-IT" sz="1200" dirty="0" err="1"/>
              <a:t>session.invalidate</a:t>
            </a:r>
            <a:r>
              <a:rPr lang="it-IT" sz="1200" dirty="0"/>
              <a:t>(</a:t>
            </a:r>
            <a:r>
              <a:rPr lang="it-IT" sz="1200" dirty="0" err="1"/>
              <a:t>errorMessage</a:t>
            </a:r>
            <a:r>
              <a:rPr lang="it-IT" sz="1200" dirty="0"/>
              <a:t>: "Il tag NFC non è supportato")</a:t>
            </a:r>
          </a:p>
          <a:p>
            <a:r>
              <a:rPr lang="it-IT" sz="1150" dirty="0"/>
              <a:t>…</a:t>
            </a:r>
          </a:p>
        </p:txBody>
      </p:sp>
      <p:sp>
        <p:nvSpPr>
          <p:cNvPr id="4" name="CasellaDiTesto 3">
            <a:extLst>
              <a:ext uri="{FF2B5EF4-FFF2-40B4-BE49-F238E27FC236}">
                <a16:creationId xmlns:a16="http://schemas.microsoft.com/office/drawing/2014/main" id="{220EC491-F4EE-8E08-2CEA-5DD15139D5DE}"/>
              </a:ext>
            </a:extLst>
          </p:cNvPr>
          <p:cNvSpPr txBox="1"/>
          <p:nvPr/>
        </p:nvSpPr>
        <p:spPr>
          <a:xfrm>
            <a:off x="6705600" y="1156469"/>
            <a:ext cx="4686283"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1400" dirty="0"/>
              <a:t>In questa estensione, si è implementata la funzione</a:t>
            </a:r>
          </a:p>
          <a:p>
            <a:r>
              <a:rPr lang="it-IT" sz="1400" dirty="0"/>
              <a:t> </a:t>
            </a:r>
            <a:r>
              <a:rPr lang="it-IT" sz="1400" dirty="0" err="1"/>
              <a:t>tagReaderSession</a:t>
            </a:r>
            <a:r>
              <a:rPr lang="it-IT" sz="1400" dirty="0"/>
              <a:t>(_:</a:t>
            </a:r>
            <a:r>
              <a:rPr lang="it-IT" sz="1400" dirty="0" err="1"/>
              <a:t>didDetect</a:t>
            </a:r>
            <a:r>
              <a:rPr lang="it-IT" sz="1400" dirty="0"/>
              <a:t>:) che viene chiamata quando</a:t>
            </a:r>
          </a:p>
          <a:p>
            <a:r>
              <a:rPr lang="it-IT" sz="1400" dirty="0"/>
              <a:t> viene rilevato un tag NFC.</a:t>
            </a:r>
          </a:p>
          <a:p>
            <a:r>
              <a:rPr lang="it-IT" sz="1400" dirty="0"/>
              <a:t>Questa funzione controlla se il tag è un tag </a:t>
            </a:r>
            <a:r>
              <a:rPr lang="it-IT" sz="1400" dirty="0" err="1"/>
              <a:t>MiFare</a:t>
            </a:r>
            <a:r>
              <a:rPr lang="it-IT" sz="1400" dirty="0"/>
              <a:t>,</a:t>
            </a:r>
          </a:p>
          <a:p>
            <a:r>
              <a:rPr lang="it-IT" sz="1400" dirty="0"/>
              <a:t>quindi crea un APDU (Application </a:t>
            </a:r>
            <a:r>
              <a:rPr lang="it-IT" sz="1400" dirty="0" err="1"/>
              <a:t>Protocol</a:t>
            </a:r>
            <a:r>
              <a:rPr lang="it-IT" sz="1400" dirty="0"/>
              <a:t> Data Unit)</a:t>
            </a:r>
          </a:p>
          <a:p>
            <a:r>
              <a:rPr lang="it-IT" sz="1400" dirty="0"/>
              <a:t>per leggere il contenuto del tag e lo invia al tag con la </a:t>
            </a:r>
          </a:p>
          <a:p>
            <a:r>
              <a:rPr lang="it-IT" sz="1400" dirty="0"/>
              <a:t>funzione </a:t>
            </a:r>
            <a:r>
              <a:rPr lang="it-IT" sz="1400" dirty="0" err="1"/>
              <a:t>miFareTag.sendCommand</a:t>
            </a:r>
            <a:r>
              <a:rPr lang="it-IT" sz="1400" dirty="0"/>
              <a:t>(...).</a:t>
            </a:r>
          </a:p>
          <a:p>
            <a:r>
              <a:rPr lang="it-IT" sz="1400" dirty="0"/>
              <a:t>Se la lettura è avvenuta con successo, aggiorniamo l'interfaccia</a:t>
            </a:r>
          </a:p>
          <a:p>
            <a:r>
              <a:rPr lang="it-IT" sz="1400" dirty="0"/>
              <a:t> utente con il contenuto del tag.</a:t>
            </a:r>
          </a:p>
        </p:txBody>
      </p:sp>
    </p:spTree>
    <p:extLst>
      <p:ext uri="{BB962C8B-B14F-4D97-AF65-F5344CB8AC3E}">
        <p14:creationId xmlns:p14="http://schemas.microsoft.com/office/powerpoint/2010/main" val="1171919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87624" y="785448"/>
            <a:ext cx="7809767" cy="3354765"/>
          </a:xfrm>
          <a:prstGeom prst="rect">
            <a:avLst/>
          </a:prstGeom>
          <a:noFill/>
        </p:spPr>
        <p:txBody>
          <a:bodyPr wrap="none" rtlCol="0">
            <a:spAutoFit/>
          </a:bodyPr>
          <a:lstStyle/>
          <a:p>
            <a:r>
              <a:rPr lang="it-IT" dirty="0"/>
              <a:t>Passo 4:  Attiva la lettura del tag NFC</a:t>
            </a:r>
          </a:p>
          <a:p>
            <a:r>
              <a:rPr lang="it-IT" sz="1600" dirty="0"/>
              <a:t>Attivazione della lettura del tag NFC quando si fa clic sul Bottone.  Cambiamo il bottone in:</a:t>
            </a:r>
          </a:p>
          <a:p>
            <a:endParaRPr lang="it-IT" sz="1600" dirty="0"/>
          </a:p>
          <a:p>
            <a:endParaRPr lang="it-IT" sz="1600" dirty="0"/>
          </a:p>
          <a:p>
            <a:endParaRPr lang="it-IT" sz="1600" dirty="0"/>
          </a:p>
          <a:p>
            <a:endParaRPr lang="it-IT" sz="1600" dirty="0"/>
          </a:p>
          <a:p>
            <a:r>
              <a:rPr lang="it-IT" sz="1400" dirty="0"/>
              <a:t>Button(action: {</a:t>
            </a:r>
          </a:p>
          <a:p>
            <a:r>
              <a:rPr lang="it-IT" sz="1400" dirty="0"/>
              <a:t>    </a:t>
            </a:r>
            <a:r>
              <a:rPr lang="it-IT" sz="1400" dirty="0" err="1"/>
              <a:t>let</a:t>
            </a:r>
            <a:r>
              <a:rPr lang="it-IT" sz="1400" dirty="0"/>
              <a:t> session = </a:t>
            </a:r>
            <a:r>
              <a:rPr lang="it-IT" sz="1400" dirty="0" err="1"/>
              <a:t>NFCTagReaderSession</a:t>
            </a:r>
            <a:r>
              <a:rPr lang="it-IT" sz="1400" dirty="0"/>
              <a:t>(</a:t>
            </a:r>
            <a:r>
              <a:rPr lang="it-IT" sz="1400" dirty="0" err="1"/>
              <a:t>pollingOption</a:t>
            </a:r>
            <a:r>
              <a:rPr lang="it-IT" sz="1400" dirty="0"/>
              <a:t>: .iso14443, delegate: self)</a:t>
            </a:r>
          </a:p>
          <a:p>
            <a:r>
              <a:rPr lang="it-IT" sz="1400" dirty="0"/>
              <a:t>    </a:t>
            </a:r>
            <a:r>
              <a:rPr lang="it-IT" sz="1400" dirty="0" err="1"/>
              <a:t>session.alertMessage</a:t>
            </a:r>
            <a:r>
              <a:rPr lang="it-IT" sz="1400" dirty="0"/>
              <a:t> = "Tieni il tag NFC vicino all'iPhone per leggerlo."</a:t>
            </a:r>
          </a:p>
          <a:p>
            <a:r>
              <a:rPr lang="it-IT" sz="1400" dirty="0"/>
              <a:t>    </a:t>
            </a:r>
            <a:r>
              <a:rPr lang="it-IT" sz="1400" dirty="0" err="1"/>
              <a:t>session.begin</a:t>
            </a:r>
            <a:r>
              <a:rPr lang="it-IT" sz="1400" dirty="0"/>
              <a:t>()</a:t>
            </a:r>
          </a:p>
          <a:p>
            <a:r>
              <a:rPr lang="it-IT" sz="1400" dirty="0"/>
              <a:t>}) {</a:t>
            </a:r>
          </a:p>
          <a:p>
            <a:r>
              <a:rPr lang="it-IT" sz="1400" dirty="0"/>
              <a:t>    Text("Attiva NFC")</a:t>
            </a:r>
          </a:p>
          <a:p>
            <a:r>
              <a:rPr lang="it-IT" sz="1400" dirty="0"/>
              <a:t>}</a:t>
            </a:r>
          </a:p>
          <a:p>
            <a:endParaRPr lang="it-IT" sz="1600" dirty="0"/>
          </a:p>
        </p:txBody>
      </p:sp>
      <p:sp>
        <p:nvSpPr>
          <p:cNvPr id="3" name="CasellaDiTesto 2">
            <a:extLst>
              <a:ext uri="{FF2B5EF4-FFF2-40B4-BE49-F238E27FC236}">
                <a16:creationId xmlns:a16="http://schemas.microsoft.com/office/drawing/2014/main" id="{03816B72-C293-1796-9E9A-3EB00F4C5F77}"/>
              </a:ext>
            </a:extLst>
          </p:cNvPr>
          <p:cNvSpPr txBox="1"/>
          <p:nvPr/>
        </p:nvSpPr>
        <p:spPr>
          <a:xfrm>
            <a:off x="6167650" y="2077155"/>
            <a:ext cx="583672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Si è creata una nuova sessione </a:t>
            </a:r>
            <a:r>
              <a:rPr lang="it-IT" dirty="0" err="1"/>
              <a:t>NFCTagReaderSession</a:t>
            </a:r>
            <a:endParaRPr lang="it-IT" dirty="0"/>
          </a:p>
          <a:p>
            <a:r>
              <a:rPr lang="it-IT" dirty="0"/>
              <a:t>ed è stata avviata con la funzione </a:t>
            </a:r>
            <a:r>
              <a:rPr lang="it-IT" dirty="0" err="1"/>
              <a:t>begin</a:t>
            </a:r>
            <a:r>
              <a:rPr lang="it-IT" dirty="0"/>
              <a:t>().</a:t>
            </a:r>
          </a:p>
          <a:p>
            <a:r>
              <a:rPr lang="it-IT" dirty="0"/>
              <a:t>E' stato anche impostato il messaggio di avviso della sessione</a:t>
            </a:r>
          </a:p>
          <a:p>
            <a:r>
              <a:rPr lang="it-IT" dirty="0"/>
              <a:t>con la proprietà </a:t>
            </a:r>
            <a:r>
              <a:rPr lang="it-IT" dirty="0" err="1"/>
              <a:t>alertMessage</a:t>
            </a:r>
            <a:r>
              <a:rPr lang="it-IT" dirty="0"/>
              <a:t>.</a:t>
            </a:r>
          </a:p>
        </p:txBody>
      </p:sp>
    </p:spTree>
    <p:extLst>
      <p:ext uri="{BB962C8B-B14F-4D97-AF65-F5344CB8AC3E}">
        <p14:creationId xmlns:p14="http://schemas.microsoft.com/office/powerpoint/2010/main" val="37081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2556BE9-FFAD-F6F2-244B-C10EB0235A5B}"/>
              </a:ext>
            </a:extLst>
          </p:cNvPr>
          <p:cNvSpPr>
            <a:spLocks noGrp="1"/>
          </p:cNvSpPr>
          <p:nvPr>
            <p:ph type="title"/>
          </p:nvPr>
        </p:nvSpPr>
        <p:spPr/>
        <p:txBody>
          <a:bodyPr/>
          <a:lstStyle/>
          <a:p>
            <a:pPr algn="ctr"/>
            <a:r>
              <a:rPr lang="it-IT" dirty="0"/>
              <a:t>conclusioni</a:t>
            </a:r>
          </a:p>
        </p:txBody>
      </p:sp>
      <p:sp>
        <p:nvSpPr>
          <p:cNvPr id="6" name="Segnaposto contenuto 5">
            <a:extLst>
              <a:ext uri="{FF2B5EF4-FFF2-40B4-BE49-F238E27FC236}">
                <a16:creationId xmlns:a16="http://schemas.microsoft.com/office/drawing/2014/main" id="{EB7A7382-3695-51B6-3C6C-12B7B6C01ED4}"/>
              </a:ext>
            </a:extLst>
          </p:cNvPr>
          <p:cNvSpPr>
            <a:spLocks noGrp="1"/>
          </p:cNvSpPr>
          <p:nvPr>
            <p:ph idx="1"/>
          </p:nvPr>
        </p:nvSpPr>
        <p:spPr>
          <a:xfrm>
            <a:off x="581193" y="1840112"/>
            <a:ext cx="11029615" cy="1174043"/>
          </a:xfrm>
        </p:spPr>
        <p:txBody>
          <a:bodyPr>
            <a:normAutofit lnSpcReduction="10000"/>
          </a:bodyPr>
          <a:lstStyle/>
          <a:p>
            <a:pPr marL="0" indent="0" algn="just">
              <a:buNone/>
            </a:pPr>
            <a:r>
              <a:rPr lang="it-IT" dirty="0"/>
              <a:t>I tag NFC svolgeranno un ruolo inevitabile nei futuri dispositivi intelligenti per funzioni più integrate, nei trasporti, nell'industria aeronautica, nelle spedizioni e nell'industria manifatturiera per l'automazione di particolari attività. L'integrazione della tecnologia NFC nel moderno processo di comunicazione dei dati e di transazione garantisce convenienza, risparmio di tempo, efficienza energetica e, soprattutto, maggiore sicurezza.</a:t>
            </a:r>
          </a:p>
        </p:txBody>
      </p:sp>
      <p:pic>
        <p:nvPicPr>
          <p:cNvPr id="8" name="Immagine 7" descr="Immagine che contiene diagramma&#10;&#10;Descrizione generata automaticamente">
            <a:extLst>
              <a:ext uri="{FF2B5EF4-FFF2-40B4-BE49-F238E27FC236}">
                <a16:creationId xmlns:a16="http://schemas.microsoft.com/office/drawing/2014/main" id="{7C22C920-9B81-8A95-7099-D960AFAD9034}"/>
              </a:ext>
            </a:extLst>
          </p:cNvPr>
          <p:cNvPicPr>
            <a:picLocks noChangeAspect="1"/>
          </p:cNvPicPr>
          <p:nvPr/>
        </p:nvPicPr>
        <p:blipFill>
          <a:blip r:embed="rId2"/>
          <a:stretch>
            <a:fillRect/>
          </a:stretch>
        </p:blipFill>
        <p:spPr>
          <a:xfrm>
            <a:off x="2166008" y="3014155"/>
            <a:ext cx="7859984" cy="3471219"/>
          </a:xfrm>
          <a:prstGeom prst="rect">
            <a:avLst/>
          </a:prstGeom>
        </p:spPr>
      </p:pic>
    </p:spTree>
    <p:extLst>
      <p:ext uri="{BB962C8B-B14F-4D97-AF65-F5344CB8AC3E}">
        <p14:creationId xmlns:p14="http://schemas.microsoft.com/office/powerpoint/2010/main" val="299146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dirty="0">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337778" y="4079873"/>
            <a:ext cx="4040073" cy="1358901"/>
          </a:xfrm>
        </p:spPr>
        <p:txBody>
          <a:bodyPr rtlCol="0">
            <a:normAutofit lnSpcReduction="10000"/>
          </a:bodyPr>
          <a:lstStyle/>
          <a:p>
            <a:pPr rtl="0"/>
            <a:r>
              <a:rPr lang="it-IT" dirty="0">
                <a:solidFill>
                  <a:schemeClr val="bg2"/>
                </a:solidFill>
              </a:rPr>
              <a:t>Andrea Bedei</a:t>
            </a:r>
          </a:p>
          <a:p>
            <a:pPr rtl="0"/>
            <a:r>
              <a:rPr lang="it-IT" dirty="0">
                <a:solidFill>
                  <a:schemeClr val="bg2"/>
                </a:solidFill>
                <a:hlinkClick r:id="rId3"/>
              </a:rPr>
              <a:t>Andrea.bedei2@studio.unibo.it</a:t>
            </a:r>
            <a:endParaRPr lang="it-IT" dirty="0">
              <a:solidFill>
                <a:schemeClr val="bg2"/>
              </a:solidFill>
            </a:endParaRPr>
          </a:p>
          <a:p>
            <a:pPr rtl="0"/>
            <a:r>
              <a:rPr lang="it-IT" dirty="0">
                <a:solidFill>
                  <a:schemeClr val="bg2"/>
                </a:solidFill>
              </a:rPr>
              <a:t>Presentazione NFC per  programmazione di sistemi mobile</a:t>
            </a:r>
          </a:p>
          <a:p>
            <a:pPr rtl="0"/>
            <a:endParaRPr lang="it-IT" dirty="0">
              <a:solidFill>
                <a:schemeClr val="bg2"/>
              </a:solidFill>
            </a:endParaRPr>
          </a:p>
        </p:txBody>
      </p:sp>
      <p:pic>
        <p:nvPicPr>
          <p:cNvPr id="6" name="Immagine 5" descr="Immagine che contiene logo&#10;&#10;Descrizione generata automaticamente">
            <a:extLst>
              <a:ext uri="{FF2B5EF4-FFF2-40B4-BE49-F238E27FC236}">
                <a16:creationId xmlns:a16="http://schemas.microsoft.com/office/drawing/2014/main" id="{15A60311-390D-0214-48E9-EA3DAAEF81AA}"/>
              </a:ext>
            </a:extLst>
          </p:cNvPr>
          <p:cNvPicPr>
            <a:picLocks noChangeAspect="1"/>
          </p:cNvPicPr>
          <p:nvPr/>
        </p:nvPicPr>
        <p:blipFill>
          <a:blip r:embed="rId4"/>
          <a:stretch>
            <a:fillRect/>
          </a:stretch>
        </p:blipFill>
        <p:spPr>
          <a:xfrm>
            <a:off x="381000" y="673100"/>
            <a:ext cx="5715000" cy="5715000"/>
          </a:xfrm>
          <a:prstGeom prst="rect">
            <a:avLst/>
          </a:prstGeom>
        </p:spPr>
      </p:pic>
      <p:sp>
        <p:nvSpPr>
          <p:cNvPr id="7" name="CasellaDiTesto 6">
            <a:extLst>
              <a:ext uri="{FF2B5EF4-FFF2-40B4-BE49-F238E27FC236}">
                <a16:creationId xmlns:a16="http://schemas.microsoft.com/office/drawing/2014/main" id="{0B239F7F-9F36-86FF-165D-E833671132A9}"/>
              </a:ext>
            </a:extLst>
          </p:cNvPr>
          <p:cNvSpPr txBox="1"/>
          <p:nvPr/>
        </p:nvSpPr>
        <p:spPr>
          <a:xfrm>
            <a:off x="9123301" y="2092552"/>
            <a:ext cx="2563522"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2000" dirty="0"/>
              <a:t>Grazie per l’attenzione</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dirty="0"/>
              <a:t>Contenuti</a:t>
            </a: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56207432"/>
              </p:ext>
            </p:extLst>
          </p:nvPr>
        </p:nvGraphicFramePr>
        <p:xfrm>
          <a:off x="584200" y="2198254"/>
          <a:ext cx="6989619"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Immagine 9" descr="Immagine che contiene testo, nero&#10;&#10;Descrizione generata automaticamente">
            <a:extLst>
              <a:ext uri="{FF2B5EF4-FFF2-40B4-BE49-F238E27FC236}">
                <a16:creationId xmlns:a16="http://schemas.microsoft.com/office/drawing/2014/main" id="{ACBF776B-50DB-8F6F-EF57-BCA226A10CCE}"/>
              </a:ext>
            </a:extLst>
          </p:cNvPr>
          <p:cNvPicPr>
            <a:picLocks noChangeAspect="1"/>
          </p:cNvPicPr>
          <p:nvPr/>
        </p:nvPicPr>
        <p:blipFill>
          <a:blip r:embed="rId9"/>
          <a:stretch>
            <a:fillRect/>
          </a:stretch>
        </p:blipFill>
        <p:spPr>
          <a:xfrm>
            <a:off x="10826138" y="5500322"/>
            <a:ext cx="1050127" cy="1050127"/>
          </a:xfrm>
          <a:prstGeom prst="rect">
            <a:avLst/>
          </a:prstGeom>
        </p:spPr>
      </p:pic>
      <p:pic>
        <p:nvPicPr>
          <p:cNvPr id="12" name="Immagine 11" descr="Immagine che contiene testo, scuro&#10;&#10;Descrizione generata automaticamente">
            <a:extLst>
              <a:ext uri="{FF2B5EF4-FFF2-40B4-BE49-F238E27FC236}">
                <a16:creationId xmlns:a16="http://schemas.microsoft.com/office/drawing/2014/main" id="{BE62A5C3-2621-8774-7CF4-FF4DB223FB3D}"/>
              </a:ext>
            </a:extLst>
          </p:cNvPr>
          <p:cNvPicPr>
            <a:picLocks noChangeAspect="1"/>
          </p:cNvPicPr>
          <p:nvPr/>
        </p:nvPicPr>
        <p:blipFill>
          <a:blip r:embed="rId10"/>
          <a:stretch>
            <a:fillRect/>
          </a:stretch>
        </p:blipFill>
        <p:spPr>
          <a:xfrm>
            <a:off x="10860429" y="2044341"/>
            <a:ext cx="981549" cy="969280"/>
          </a:xfrm>
          <a:prstGeom prst="rect">
            <a:avLst/>
          </a:prstGeom>
        </p:spPr>
      </p:pic>
      <p:pic>
        <p:nvPicPr>
          <p:cNvPr id="19" name="Immagine 18" descr="Immagine che contiene nero, proiettore&#10;&#10;Descrizione generata automaticamente">
            <a:extLst>
              <a:ext uri="{FF2B5EF4-FFF2-40B4-BE49-F238E27FC236}">
                <a16:creationId xmlns:a16="http://schemas.microsoft.com/office/drawing/2014/main" id="{ECF1B3A7-C9D0-A6C2-2D71-B4266A8B043E}"/>
              </a:ext>
            </a:extLst>
          </p:cNvPr>
          <p:cNvPicPr>
            <a:picLocks noChangeAspect="1"/>
          </p:cNvPicPr>
          <p:nvPr/>
        </p:nvPicPr>
        <p:blipFill>
          <a:blip r:embed="rId11"/>
          <a:stretch>
            <a:fillRect/>
          </a:stretch>
        </p:blipFill>
        <p:spPr>
          <a:xfrm>
            <a:off x="10901643" y="213650"/>
            <a:ext cx="899119" cy="941265"/>
          </a:xfrm>
          <a:prstGeom prst="rect">
            <a:avLst/>
          </a:prstGeom>
        </p:spPr>
      </p:pic>
      <p:pic>
        <p:nvPicPr>
          <p:cNvPr id="21" name="Immagine 20">
            <a:extLst>
              <a:ext uri="{FF2B5EF4-FFF2-40B4-BE49-F238E27FC236}">
                <a16:creationId xmlns:a16="http://schemas.microsoft.com/office/drawing/2014/main" id="{EB320334-F5A3-60C6-3E79-DD238982DBC9}"/>
              </a:ext>
            </a:extLst>
          </p:cNvPr>
          <p:cNvPicPr>
            <a:picLocks noChangeAspect="1"/>
          </p:cNvPicPr>
          <p:nvPr/>
        </p:nvPicPr>
        <p:blipFill>
          <a:blip r:embed="rId12"/>
          <a:stretch>
            <a:fillRect/>
          </a:stretch>
        </p:blipFill>
        <p:spPr>
          <a:xfrm>
            <a:off x="10860429" y="3693776"/>
            <a:ext cx="1144527" cy="807965"/>
          </a:xfrm>
          <a:prstGeom prst="rect">
            <a:avLst/>
          </a:prstGeom>
        </p:spPr>
      </p:pic>
      <p:pic>
        <p:nvPicPr>
          <p:cNvPr id="23" name="Immagine 22">
            <a:extLst>
              <a:ext uri="{FF2B5EF4-FFF2-40B4-BE49-F238E27FC236}">
                <a16:creationId xmlns:a16="http://schemas.microsoft.com/office/drawing/2014/main" id="{5EBEFF86-0EB9-5D00-6FEC-E88ACA6B4131}"/>
              </a:ext>
            </a:extLst>
          </p:cNvPr>
          <p:cNvPicPr>
            <a:picLocks noChangeAspect="1"/>
          </p:cNvPicPr>
          <p:nvPr/>
        </p:nvPicPr>
        <p:blipFill>
          <a:blip r:embed="rId13"/>
          <a:stretch>
            <a:fillRect/>
          </a:stretch>
        </p:blipFill>
        <p:spPr>
          <a:xfrm>
            <a:off x="8223236" y="3013621"/>
            <a:ext cx="1203353" cy="680155"/>
          </a:xfrm>
          <a:prstGeom prst="rect">
            <a:avLst/>
          </a:prstGeom>
        </p:spPr>
      </p:pic>
      <p:pic>
        <p:nvPicPr>
          <p:cNvPr id="25" name="Immagine 24" descr="Immagine che contiene scuro, cielo notturno&#10;&#10;Descrizione generata automaticamente">
            <a:extLst>
              <a:ext uri="{FF2B5EF4-FFF2-40B4-BE49-F238E27FC236}">
                <a16:creationId xmlns:a16="http://schemas.microsoft.com/office/drawing/2014/main" id="{4CDD68CA-6402-17C9-D352-A9E74ED9FC8B}"/>
              </a:ext>
            </a:extLst>
          </p:cNvPr>
          <p:cNvPicPr>
            <a:picLocks noChangeAspect="1"/>
          </p:cNvPicPr>
          <p:nvPr/>
        </p:nvPicPr>
        <p:blipFill>
          <a:blip r:embed="rId14"/>
          <a:stretch>
            <a:fillRect/>
          </a:stretch>
        </p:blipFill>
        <p:spPr>
          <a:xfrm>
            <a:off x="8138651" y="4503349"/>
            <a:ext cx="1207602" cy="996973"/>
          </a:xfrm>
          <a:prstGeom prst="rect">
            <a:avLst/>
          </a:prstGeom>
        </p:spPr>
      </p:pic>
      <p:pic>
        <p:nvPicPr>
          <p:cNvPr id="27" name="Immagine 26" descr="Immagine che contiene scuro, cielo notturno&#10;&#10;Descrizione generata automaticamente">
            <a:extLst>
              <a:ext uri="{FF2B5EF4-FFF2-40B4-BE49-F238E27FC236}">
                <a16:creationId xmlns:a16="http://schemas.microsoft.com/office/drawing/2014/main" id="{FF8C20A2-028C-AB33-E18C-BE0A18ED7354}"/>
              </a:ext>
            </a:extLst>
          </p:cNvPr>
          <p:cNvPicPr>
            <a:picLocks noChangeAspect="1"/>
          </p:cNvPicPr>
          <p:nvPr/>
        </p:nvPicPr>
        <p:blipFill>
          <a:blip r:embed="rId15"/>
          <a:stretch>
            <a:fillRect/>
          </a:stretch>
        </p:blipFill>
        <p:spPr>
          <a:xfrm>
            <a:off x="8334137" y="1154915"/>
            <a:ext cx="981549" cy="969280"/>
          </a:xfrm>
          <a:prstGeom prst="rect">
            <a:avLst/>
          </a:prstGeom>
        </p:spPr>
      </p:pic>
    </p:spTree>
    <p:extLst>
      <p:ext uri="{BB962C8B-B14F-4D97-AF65-F5344CB8AC3E}">
        <p14:creationId xmlns:p14="http://schemas.microsoft.com/office/powerpoint/2010/main" val="1028606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Introduzione</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4" y="2569608"/>
            <a:ext cx="5087075" cy="536005"/>
          </a:xfrm>
        </p:spPr>
        <p:txBody>
          <a:bodyPr/>
          <a:lstStyle/>
          <a:p>
            <a:pPr algn="ctr"/>
            <a:r>
              <a:rPr lang="it-IT" dirty="0"/>
              <a:t>PEER TO PEER</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3667016605"/>
              </p:ext>
            </p:extLst>
          </p:nvPr>
        </p:nvGraphicFramePr>
        <p:xfrm>
          <a:off x="531448" y="3123897"/>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2" y="2552240"/>
            <a:ext cx="5087073" cy="553373"/>
          </a:xfrm>
        </p:spPr>
        <p:txBody>
          <a:bodyPr/>
          <a:lstStyle/>
          <a:p>
            <a:pPr algn="ctr"/>
            <a:r>
              <a:rPr lang="it-IT" dirty="0"/>
              <a:t>TRASMISSIONE</a:t>
            </a:r>
          </a:p>
        </p:txBody>
      </p:sp>
      <p:pic>
        <p:nvPicPr>
          <p:cNvPr id="9" name="Segnaposto contenuto 8" descr="Immagine che contiene logo&#10;&#10;Descrizione generata automaticamente">
            <a:extLst>
              <a:ext uri="{FF2B5EF4-FFF2-40B4-BE49-F238E27FC236}">
                <a16:creationId xmlns:a16="http://schemas.microsoft.com/office/drawing/2014/main" id="{85376106-5F69-4C49-754B-3BD25ADACAE0}"/>
              </a:ext>
            </a:extLst>
          </p:cNvPr>
          <p:cNvPicPr>
            <a:picLocks noGrp="1" noChangeAspect="1"/>
          </p:cNvPicPr>
          <p:nvPr>
            <p:ph sz="quarter" idx="4"/>
          </p:nvPr>
        </p:nvPicPr>
        <p:blipFill>
          <a:blip r:embed="rId7"/>
          <a:stretch>
            <a:fillRect/>
          </a:stretch>
        </p:blipFill>
        <p:spPr>
          <a:xfrm>
            <a:off x="691368" y="5093193"/>
            <a:ext cx="5170678" cy="1372972"/>
          </a:xfrm>
        </p:spPr>
      </p:pic>
      <p:sp>
        <p:nvSpPr>
          <p:cNvPr id="7" name="CasellaDiTesto 6">
            <a:extLst>
              <a:ext uri="{FF2B5EF4-FFF2-40B4-BE49-F238E27FC236}">
                <a16:creationId xmlns:a16="http://schemas.microsoft.com/office/drawing/2014/main" id="{55095717-9682-5D04-AB34-11ECF0F6899B}"/>
              </a:ext>
            </a:extLst>
          </p:cNvPr>
          <p:cNvSpPr txBox="1"/>
          <p:nvPr/>
        </p:nvSpPr>
        <p:spPr>
          <a:xfrm>
            <a:off x="491612" y="1996741"/>
            <a:ext cx="11131311" cy="646331"/>
          </a:xfrm>
          <a:prstGeom prst="rect">
            <a:avLst/>
          </a:prstGeom>
          <a:noFill/>
        </p:spPr>
        <p:txBody>
          <a:bodyPr wrap="square" rtlCol="0">
            <a:spAutoFit/>
          </a:bodyPr>
          <a:lstStyle/>
          <a:p>
            <a:r>
              <a:rPr lang="it-IT" dirty="0" err="1">
                <a:cs typeface="Times New Roman" panose="02020603050405020304" pitchFamily="18" charset="0"/>
              </a:rPr>
              <a:t>Near</a:t>
            </a:r>
            <a:r>
              <a:rPr lang="it-IT" dirty="0">
                <a:cs typeface="Times New Roman" panose="02020603050405020304" pitchFamily="18" charset="0"/>
              </a:rPr>
              <a:t> Field </a:t>
            </a:r>
            <a:r>
              <a:rPr lang="it-IT" dirty="0" err="1">
                <a:cs typeface="Times New Roman" panose="02020603050405020304" pitchFamily="18" charset="0"/>
              </a:rPr>
              <a:t>Communication</a:t>
            </a:r>
            <a:r>
              <a:rPr lang="it-IT" dirty="0">
                <a:cs typeface="Times New Roman" panose="02020603050405020304" pitchFamily="18" charset="0"/>
              </a:rPr>
              <a:t>  è una tecnologia di ricetrasmissione che fornisce connettività senza fili (RF) bidirezionale a distanza (contactless) a corto raggio.</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4130028147"/>
              </p:ext>
            </p:extLst>
          </p:nvPr>
        </p:nvGraphicFramePr>
        <p:xfrm>
          <a:off x="6370722" y="3060216"/>
          <a:ext cx="5087072" cy="16578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4" name="Immagine 13" descr="Immagine che contiene diagramma&#10;&#10;Descrizione generata automaticamente">
            <a:extLst>
              <a:ext uri="{FF2B5EF4-FFF2-40B4-BE49-F238E27FC236}">
                <a16:creationId xmlns:a16="http://schemas.microsoft.com/office/drawing/2014/main" id="{8ACE5A3F-165D-7635-8654-037CDFBB53CF}"/>
              </a:ext>
            </a:extLst>
          </p:cNvPr>
          <p:cNvPicPr>
            <a:picLocks noChangeAspect="1"/>
          </p:cNvPicPr>
          <p:nvPr/>
        </p:nvPicPr>
        <p:blipFill>
          <a:blip r:embed="rId13"/>
          <a:stretch>
            <a:fillRect/>
          </a:stretch>
        </p:blipFill>
        <p:spPr>
          <a:xfrm>
            <a:off x="6518497" y="4816425"/>
            <a:ext cx="4791522" cy="1926508"/>
          </a:xfrm>
          <a:prstGeom prst="rect">
            <a:avLst/>
          </a:prstGeom>
        </p:spPr>
      </p:pic>
    </p:spTree>
    <p:extLst>
      <p:ext uri="{BB962C8B-B14F-4D97-AF65-F5344CB8AC3E}">
        <p14:creationId xmlns:p14="http://schemas.microsoft.com/office/powerpoint/2010/main" val="26810855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580">
                                          <p:stCondLst>
                                            <p:cond delay="0"/>
                                          </p:stCondLst>
                                        </p:cTn>
                                        <p:tgtEl>
                                          <p:spTgt spid="9"/>
                                        </p:tgtEl>
                                      </p:cBhvr>
                                    </p:animEffect>
                                    <p:anim calcmode="lin" valueType="num">
                                      <p:cBhvr>
                                        <p:cTn id="4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gtEl>
                                      </p:cBhvr>
                                      <p:to x="100000" y="60000"/>
                                    </p:animScale>
                                    <p:animScale>
                                      <p:cBhvr>
                                        <p:cTn id="48" dur="166" decel="50000">
                                          <p:stCondLst>
                                            <p:cond delay="676"/>
                                          </p:stCondLst>
                                        </p:cTn>
                                        <p:tgtEl>
                                          <p:spTgt spid="9"/>
                                        </p:tgtEl>
                                      </p:cBhvr>
                                      <p:to x="100000" y="100000"/>
                                    </p:animScale>
                                    <p:animScale>
                                      <p:cBhvr>
                                        <p:cTn id="49" dur="26">
                                          <p:stCondLst>
                                            <p:cond delay="1312"/>
                                          </p:stCondLst>
                                        </p:cTn>
                                        <p:tgtEl>
                                          <p:spTgt spid="9"/>
                                        </p:tgtEl>
                                      </p:cBhvr>
                                      <p:to x="100000" y="80000"/>
                                    </p:animScale>
                                    <p:animScale>
                                      <p:cBhvr>
                                        <p:cTn id="50" dur="166" decel="50000">
                                          <p:stCondLst>
                                            <p:cond delay="1338"/>
                                          </p:stCondLst>
                                        </p:cTn>
                                        <p:tgtEl>
                                          <p:spTgt spid="9"/>
                                        </p:tgtEl>
                                      </p:cBhvr>
                                      <p:to x="100000" y="100000"/>
                                    </p:animScale>
                                    <p:animScale>
                                      <p:cBhvr>
                                        <p:cTn id="51" dur="26">
                                          <p:stCondLst>
                                            <p:cond delay="1642"/>
                                          </p:stCondLst>
                                        </p:cTn>
                                        <p:tgtEl>
                                          <p:spTgt spid="9"/>
                                        </p:tgtEl>
                                      </p:cBhvr>
                                      <p:to x="100000" y="90000"/>
                                    </p:animScale>
                                    <p:animScale>
                                      <p:cBhvr>
                                        <p:cTn id="52" dur="166" decel="50000">
                                          <p:stCondLst>
                                            <p:cond delay="1668"/>
                                          </p:stCondLst>
                                        </p:cTn>
                                        <p:tgtEl>
                                          <p:spTgt spid="9"/>
                                        </p:tgtEl>
                                      </p:cBhvr>
                                      <p:to x="100000" y="100000"/>
                                    </p:animScale>
                                    <p:animScale>
                                      <p:cBhvr>
                                        <p:cTn id="53" dur="26">
                                          <p:stCondLst>
                                            <p:cond delay="1808"/>
                                          </p:stCondLst>
                                        </p:cTn>
                                        <p:tgtEl>
                                          <p:spTgt spid="9"/>
                                        </p:tgtEl>
                                      </p:cBhvr>
                                      <p:to x="100000" y="95000"/>
                                    </p:animScale>
                                    <p:animScale>
                                      <p:cBhvr>
                                        <p:cTn id="54" dur="166" decel="50000">
                                          <p:stCondLst>
                                            <p:cond delay="1834"/>
                                          </p:stCondLst>
                                        </p:cTn>
                                        <p:tgtEl>
                                          <p:spTgt spid="9"/>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80">
                                          <p:stCondLst>
                                            <p:cond delay="0"/>
                                          </p:stCondLst>
                                        </p:cTn>
                                        <p:tgtEl>
                                          <p:spTgt spid="12"/>
                                        </p:tgtEl>
                                      </p:cBhvr>
                                    </p:animEffect>
                                    <p:anim calcmode="lin" valueType="num">
                                      <p:cBhvr>
                                        <p:cTn id="6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5" dur="26">
                                          <p:stCondLst>
                                            <p:cond delay="650"/>
                                          </p:stCondLst>
                                        </p:cTn>
                                        <p:tgtEl>
                                          <p:spTgt spid="12"/>
                                        </p:tgtEl>
                                      </p:cBhvr>
                                      <p:to x="100000" y="60000"/>
                                    </p:animScale>
                                    <p:animScale>
                                      <p:cBhvr>
                                        <p:cTn id="66" dur="166" decel="50000">
                                          <p:stCondLst>
                                            <p:cond delay="676"/>
                                          </p:stCondLst>
                                        </p:cTn>
                                        <p:tgtEl>
                                          <p:spTgt spid="12"/>
                                        </p:tgtEl>
                                      </p:cBhvr>
                                      <p:to x="100000" y="100000"/>
                                    </p:animScale>
                                    <p:animScale>
                                      <p:cBhvr>
                                        <p:cTn id="67" dur="26">
                                          <p:stCondLst>
                                            <p:cond delay="1312"/>
                                          </p:stCondLst>
                                        </p:cTn>
                                        <p:tgtEl>
                                          <p:spTgt spid="12"/>
                                        </p:tgtEl>
                                      </p:cBhvr>
                                      <p:to x="100000" y="80000"/>
                                    </p:animScale>
                                    <p:animScale>
                                      <p:cBhvr>
                                        <p:cTn id="68" dur="166" decel="50000">
                                          <p:stCondLst>
                                            <p:cond delay="1338"/>
                                          </p:stCondLst>
                                        </p:cTn>
                                        <p:tgtEl>
                                          <p:spTgt spid="12"/>
                                        </p:tgtEl>
                                      </p:cBhvr>
                                      <p:to x="100000" y="100000"/>
                                    </p:animScale>
                                    <p:animScale>
                                      <p:cBhvr>
                                        <p:cTn id="69" dur="26">
                                          <p:stCondLst>
                                            <p:cond delay="1642"/>
                                          </p:stCondLst>
                                        </p:cTn>
                                        <p:tgtEl>
                                          <p:spTgt spid="12"/>
                                        </p:tgtEl>
                                      </p:cBhvr>
                                      <p:to x="100000" y="90000"/>
                                    </p:animScale>
                                    <p:animScale>
                                      <p:cBhvr>
                                        <p:cTn id="70" dur="166" decel="50000">
                                          <p:stCondLst>
                                            <p:cond delay="1668"/>
                                          </p:stCondLst>
                                        </p:cTn>
                                        <p:tgtEl>
                                          <p:spTgt spid="12"/>
                                        </p:tgtEl>
                                      </p:cBhvr>
                                      <p:to x="100000" y="100000"/>
                                    </p:animScale>
                                    <p:animScale>
                                      <p:cBhvr>
                                        <p:cTn id="71" dur="26">
                                          <p:stCondLst>
                                            <p:cond delay="1808"/>
                                          </p:stCondLst>
                                        </p:cTn>
                                        <p:tgtEl>
                                          <p:spTgt spid="12"/>
                                        </p:tgtEl>
                                      </p:cBhvr>
                                      <p:to x="100000" y="95000"/>
                                    </p:animScale>
                                    <p:animScale>
                                      <p:cBhvr>
                                        <p:cTn id="72" dur="166" decel="50000">
                                          <p:stCondLst>
                                            <p:cond delay="1834"/>
                                          </p:stCondLst>
                                        </p:cTn>
                                        <p:tgtEl>
                                          <p:spTgt spid="12"/>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animEffect transition="in" filter="wipe(down)">
                                      <p:cBhvr>
                                        <p:cTn id="77" dur="580">
                                          <p:stCondLst>
                                            <p:cond delay="0"/>
                                          </p:stCondLst>
                                        </p:cTn>
                                        <p:tgtEl>
                                          <p:spTgt spid="5">
                                            <p:txEl>
                                              <p:pRg st="0" end="0"/>
                                            </p:txEl>
                                          </p:spTgt>
                                        </p:tgtEl>
                                      </p:cBhvr>
                                    </p:animEffect>
                                    <p:anim calcmode="lin" valueType="num">
                                      <p:cBhvr>
                                        <p:cTn id="7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5">
                                            <p:txEl>
                                              <p:pRg st="0" end="0"/>
                                            </p:txEl>
                                          </p:spTgt>
                                        </p:tgtEl>
                                      </p:cBhvr>
                                      <p:to x="100000" y="60000"/>
                                    </p:animScale>
                                    <p:animScale>
                                      <p:cBhvr>
                                        <p:cTn id="84" dur="166" decel="50000">
                                          <p:stCondLst>
                                            <p:cond delay="676"/>
                                          </p:stCondLst>
                                        </p:cTn>
                                        <p:tgtEl>
                                          <p:spTgt spid="5">
                                            <p:txEl>
                                              <p:pRg st="0" end="0"/>
                                            </p:txEl>
                                          </p:spTgt>
                                        </p:tgtEl>
                                      </p:cBhvr>
                                      <p:to x="100000" y="100000"/>
                                    </p:animScale>
                                    <p:animScale>
                                      <p:cBhvr>
                                        <p:cTn id="85" dur="26">
                                          <p:stCondLst>
                                            <p:cond delay="1312"/>
                                          </p:stCondLst>
                                        </p:cTn>
                                        <p:tgtEl>
                                          <p:spTgt spid="5">
                                            <p:txEl>
                                              <p:pRg st="0" end="0"/>
                                            </p:txEl>
                                          </p:spTgt>
                                        </p:tgtEl>
                                      </p:cBhvr>
                                      <p:to x="100000" y="80000"/>
                                    </p:animScale>
                                    <p:animScale>
                                      <p:cBhvr>
                                        <p:cTn id="86" dur="166" decel="50000">
                                          <p:stCondLst>
                                            <p:cond delay="1338"/>
                                          </p:stCondLst>
                                        </p:cTn>
                                        <p:tgtEl>
                                          <p:spTgt spid="5">
                                            <p:txEl>
                                              <p:pRg st="0" end="0"/>
                                            </p:txEl>
                                          </p:spTgt>
                                        </p:tgtEl>
                                      </p:cBhvr>
                                      <p:to x="100000" y="100000"/>
                                    </p:animScale>
                                    <p:animScale>
                                      <p:cBhvr>
                                        <p:cTn id="87" dur="26">
                                          <p:stCondLst>
                                            <p:cond delay="1642"/>
                                          </p:stCondLst>
                                        </p:cTn>
                                        <p:tgtEl>
                                          <p:spTgt spid="5">
                                            <p:txEl>
                                              <p:pRg st="0" end="0"/>
                                            </p:txEl>
                                          </p:spTgt>
                                        </p:tgtEl>
                                      </p:cBhvr>
                                      <p:to x="100000" y="90000"/>
                                    </p:animScale>
                                    <p:animScale>
                                      <p:cBhvr>
                                        <p:cTn id="88" dur="166" decel="50000">
                                          <p:stCondLst>
                                            <p:cond delay="1668"/>
                                          </p:stCondLst>
                                        </p:cTn>
                                        <p:tgtEl>
                                          <p:spTgt spid="5">
                                            <p:txEl>
                                              <p:pRg st="0" end="0"/>
                                            </p:txEl>
                                          </p:spTgt>
                                        </p:tgtEl>
                                      </p:cBhvr>
                                      <p:to x="100000" y="100000"/>
                                    </p:animScale>
                                    <p:animScale>
                                      <p:cBhvr>
                                        <p:cTn id="89" dur="26">
                                          <p:stCondLst>
                                            <p:cond delay="1808"/>
                                          </p:stCondLst>
                                        </p:cTn>
                                        <p:tgtEl>
                                          <p:spTgt spid="5">
                                            <p:txEl>
                                              <p:pRg st="0" end="0"/>
                                            </p:txEl>
                                          </p:spTgt>
                                        </p:tgtEl>
                                      </p:cBhvr>
                                      <p:to x="100000" y="95000"/>
                                    </p:animScale>
                                    <p:animScale>
                                      <p:cBhvr>
                                        <p:cTn id="90" dur="166" decel="50000">
                                          <p:stCondLst>
                                            <p:cond delay="1834"/>
                                          </p:stCondLst>
                                        </p:cTn>
                                        <p:tgtEl>
                                          <p:spTgt spid="5">
                                            <p:txEl>
                                              <p:pRg st="0" end="0"/>
                                            </p:txEl>
                                          </p:spTgt>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wipe(down)">
                                      <p:cBhvr>
                                        <p:cTn id="93" dur="580">
                                          <p:stCondLst>
                                            <p:cond delay="0"/>
                                          </p:stCondLst>
                                        </p:cTn>
                                        <p:tgtEl>
                                          <p:spTgt spid="14"/>
                                        </p:tgtEl>
                                      </p:cBhvr>
                                    </p:animEffect>
                                    <p:anim calcmode="lin" valueType="num">
                                      <p:cBhvr>
                                        <p:cTn id="9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9" dur="26">
                                          <p:stCondLst>
                                            <p:cond delay="650"/>
                                          </p:stCondLst>
                                        </p:cTn>
                                        <p:tgtEl>
                                          <p:spTgt spid="14"/>
                                        </p:tgtEl>
                                      </p:cBhvr>
                                      <p:to x="100000" y="60000"/>
                                    </p:animScale>
                                    <p:animScale>
                                      <p:cBhvr>
                                        <p:cTn id="100" dur="166" decel="50000">
                                          <p:stCondLst>
                                            <p:cond delay="676"/>
                                          </p:stCondLst>
                                        </p:cTn>
                                        <p:tgtEl>
                                          <p:spTgt spid="14"/>
                                        </p:tgtEl>
                                      </p:cBhvr>
                                      <p:to x="100000" y="100000"/>
                                    </p:animScale>
                                    <p:animScale>
                                      <p:cBhvr>
                                        <p:cTn id="101" dur="26">
                                          <p:stCondLst>
                                            <p:cond delay="1312"/>
                                          </p:stCondLst>
                                        </p:cTn>
                                        <p:tgtEl>
                                          <p:spTgt spid="14"/>
                                        </p:tgtEl>
                                      </p:cBhvr>
                                      <p:to x="100000" y="80000"/>
                                    </p:animScale>
                                    <p:animScale>
                                      <p:cBhvr>
                                        <p:cTn id="102" dur="166" decel="50000">
                                          <p:stCondLst>
                                            <p:cond delay="1338"/>
                                          </p:stCondLst>
                                        </p:cTn>
                                        <p:tgtEl>
                                          <p:spTgt spid="14"/>
                                        </p:tgtEl>
                                      </p:cBhvr>
                                      <p:to x="100000" y="100000"/>
                                    </p:animScale>
                                    <p:animScale>
                                      <p:cBhvr>
                                        <p:cTn id="103" dur="26">
                                          <p:stCondLst>
                                            <p:cond delay="1642"/>
                                          </p:stCondLst>
                                        </p:cTn>
                                        <p:tgtEl>
                                          <p:spTgt spid="14"/>
                                        </p:tgtEl>
                                      </p:cBhvr>
                                      <p:to x="100000" y="90000"/>
                                    </p:animScale>
                                    <p:animScale>
                                      <p:cBhvr>
                                        <p:cTn id="104" dur="166" decel="50000">
                                          <p:stCondLst>
                                            <p:cond delay="1668"/>
                                          </p:stCondLst>
                                        </p:cTn>
                                        <p:tgtEl>
                                          <p:spTgt spid="14"/>
                                        </p:tgtEl>
                                      </p:cBhvr>
                                      <p:to x="100000" y="100000"/>
                                    </p:animScale>
                                    <p:animScale>
                                      <p:cBhvr>
                                        <p:cTn id="105" dur="26">
                                          <p:stCondLst>
                                            <p:cond delay="1808"/>
                                          </p:stCondLst>
                                        </p:cTn>
                                        <p:tgtEl>
                                          <p:spTgt spid="14"/>
                                        </p:tgtEl>
                                      </p:cBhvr>
                                      <p:to x="100000" y="95000"/>
                                    </p:animScale>
                                    <p:animScale>
                                      <p:cBhvr>
                                        <p:cTn id="106" dur="166" decel="50000">
                                          <p:stCondLst>
                                            <p:cond delay="1834"/>
                                          </p:stCondLst>
                                        </p:cTn>
                                        <p:tgtEl>
                                          <p:spTgt spid="14"/>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wipe(down)">
                                      <p:cBhvr>
                                        <p:cTn id="111" dur="580">
                                          <p:stCondLst>
                                            <p:cond delay="0"/>
                                          </p:stCondLst>
                                        </p:cTn>
                                        <p:tgtEl>
                                          <p:spTgt spid="11"/>
                                        </p:tgtEl>
                                      </p:cBhvr>
                                    </p:animEffect>
                                    <p:anim calcmode="lin" valueType="num">
                                      <p:cBhvr>
                                        <p:cTn id="1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7" dur="26">
                                          <p:stCondLst>
                                            <p:cond delay="650"/>
                                          </p:stCondLst>
                                        </p:cTn>
                                        <p:tgtEl>
                                          <p:spTgt spid="11"/>
                                        </p:tgtEl>
                                      </p:cBhvr>
                                      <p:to x="100000" y="60000"/>
                                    </p:animScale>
                                    <p:animScale>
                                      <p:cBhvr>
                                        <p:cTn id="118" dur="166" decel="50000">
                                          <p:stCondLst>
                                            <p:cond delay="676"/>
                                          </p:stCondLst>
                                        </p:cTn>
                                        <p:tgtEl>
                                          <p:spTgt spid="11"/>
                                        </p:tgtEl>
                                      </p:cBhvr>
                                      <p:to x="100000" y="100000"/>
                                    </p:animScale>
                                    <p:animScale>
                                      <p:cBhvr>
                                        <p:cTn id="119" dur="26">
                                          <p:stCondLst>
                                            <p:cond delay="1312"/>
                                          </p:stCondLst>
                                        </p:cTn>
                                        <p:tgtEl>
                                          <p:spTgt spid="11"/>
                                        </p:tgtEl>
                                      </p:cBhvr>
                                      <p:to x="100000" y="80000"/>
                                    </p:animScale>
                                    <p:animScale>
                                      <p:cBhvr>
                                        <p:cTn id="120" dur="166" decel="50000">
                                          <p:stCondLst>
                                            <p:cond delay="1338"/>
                                          </p:stCondLst>
                                        </p:cTn>
                                        <p:tgtEl>
                                          <p:spTgt spid="11"/>
                                        </p:tgtEl>
                                      </p:cBhvr>
                                      <p:to x="100000" y="100000"/>
                                    </p:animScale>
                                    <p:animScale>
                                      <p:cBhvr>
                                        <p:cTn id="121" dur="26">
                                          <p:stCondLst>
                                            <p:cond delay="1642"/>
                                          </p:stCondLst>
                                        </p:cTn>
                                        <p:tgtEl>
                                          <p:spTgt spid="11"/>
                                        </p:tgtEl>
                                      </p:cBhvr>
                                      <p:to x="100000" y="90000"/>
                                    </p:animScale>
                                    <p:animScale>
                                      <p:cBhvr>
                                        <p:cTn id="122" dur="166" decel="50000">
                                          <p:stCondLst>
                                            <p:cond delay="1668"/>
                                          </p:stCondLst>
                                        </p:cTn>
                                        <p:tgtEl>
                                          <p:spTgt spid="11"/>
                                        </p:tgtEl>
                                      </p:cBhvr>
                                      <p:to x="100000" y="100000"/>
                                    </p:animScale>
                                    <p:animScale>
                                      <p:cBhvr>
                                        <p:cTn id="123" dur="26">
                                          <p:stCondLst>
                                            <p:cond delay="1808"/>
                                          </p:stCondLst>
                                        </p:cTn>
                                        <p:tgtEl>
                                          <p:spTgt spid="11"/>
                                        </p:tgtEl>
                                      </p:cBhvr>
                                      <p:to x="100000" y="95000"/>
                                    </p:animScale>
                                    <p:animScale>
                                      <p:cBhvr>
                                        <p:cTn id="1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P spid="5" grpId="0" build="p"/>
      <p:bldP spid="7" grpId="0" build="p"/>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47F7B5-6F83-9428-D59D-E2954C167716}"/>
              </a:ext>
            </a:extLst>
          </p:cNvPr>
          <p:cNvSpPr>
            <a:spLocks noGrp="1"/>
          </p:cNvSpPr>
          <p:nvPr>
            <p:ph type="title"/>
          </p:nvPr>
        </p:nvSpPr>
        <p:spPr/>
        <p:txBody>
          <a:bodyPr/>
          <a:lstStyle/>
          <a:p>
            <a:pPr algn="ctr"/>
            <a:r>
              <a:rPr lang="it-IT" dirty="0"/>
              <a:t>Funzionamento</a:t>
            </a:r>
          </a:p>
        </p:txBody>
      </p:sp>
      <p:graphicFrame>
        <p:nvGraphicFramePr>
          <p:cNvPr id="9" name="Segnaposto contenuto 8">
            <a:extLst>
              <a:ext uri="{FF2B5EF4-FFF2-40B4-BE49-F238E27FC236}">
                <a16:creationId xmlns:a16="http://schemas.microsoft.com/office/drawing/2014/main" id="{EAC6E0D6-400C-F272-C8C0-7DD270F7C1C5}"/>
              </a:ext>
            </a:extLst>
          </p:cNvPr>
          <p:cNvGraphicFramePr>
            <a:graphicFrameLocks noGrp="1"/>
          </p:cNvGraphicFramePr>
          <p:nvPr>
            <p:ph idx="1"/>
            <p:extLst>
              <p:ext uri="{D42A27DB-BD31-4B8C-83A1-F6EECF244321}">
                <p14:modId xmlns:p14="http://schemas.microsoft.com/office/powerpoint/2010/main" val="1053440191"/>
              </p:ext>
            </p:extLst>
          </p:nvPr>
        </p:nvGraphicFramePr>
        <p:xfrm>
          <a:off x="581192" y="2222090"/>
          <a:ext cx="4649569" cy="429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a:extLst>
              <a:ext uri="{FF2B5EF4-FFF2-40B4-BE49-F238E27FC236}">
                <a16:creationId xmlns:a16="http://schemas.microsoft.com/office/drawing/2014/main" id="{3B7318EC-D668-1415-79BE-F52F89E64378}"/>
              </a:ext>
            </a:extLst>
          </p:cNvPr>
          <p:cNvPicPr>
            <a:picLocks noChangeAspect="1"/>
          </p:cNvPicPr>
          <p:nvPr/>
        </p:nvPicPr>
        <p:blipFill>
          <a:blip r:embed="rId7"/>
          <a:stretch>
            <a:fillRect/>
          </a:stretch>
        </p:blipFill>
        <p:spPr>
          <a:xfrm>
            <a:off x="5584723" y="2459641"/>
            <a:ext cx="5819607" cy="4059147"/>
          </a:xfrm>
          <a:prstGeom prst="rect">
            <a:avLst/>
          </a:prstGeom>
        </p:spPr>
      </p:pic>
      <p:sp>
        <p:nvSpPr>
          <p:cNvPr id="12" name="Segnaposto testo 4">
            <a:extLst>
              <a:ext uri="{FF2B5EF4-FFF2-40B4-BE49-F238E27FC236}">
                <a16:creationId xmlns:a16="http://schemas.microsoft.com/office/drawing/2014/main" id="{F370241F-4C8B-3591-3B69-C88190C1FA25}"/>
              </a:ext>
            </a:extLst>
          </p:cNvPr>
          <p:cNvSpPr txBox="1">
            <a:spLocks/>
          </p:cNvSpPr>
          <p:nvPr/>
        </p:nvSpPr>
        <p:spPr>
          <a:xfrm>
            <a:off x="5957185" y="1971416"/>
            <a:ext cx="5087073" cy="5533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TIPOLOGIE</a:t>
            </a:r>
          </a:p>
        </p:txBody>
      </p:sp>
      <p:sp>
        <p:nvSpPr>
          <p:cNvPr id="13" name="Segnaposto testo 2">
            <a:extLst>
              <a:ext uri="{FF2B5EF4-FFF2-40B4-BE49-F238E27FC236}">
                <a16:creationId xmlns:a16="http://schemas.microsoft.com/office/drawing/2014/main" id="{631C7F89-E12E-FC3B-6D48-9F93D0E4813C}"/>
              </a:ext>
            </a:extLst>
          </p:cNvPr>
          <p:cNvSpPr txBox="1">
            <a:spLocks/>
          </p:cNvSpPr>
          <p:nvPr/>
        </p:nvSpPr>
        <p:spPr>
          <a:xfrm>
            <a:off x="362438" y="196425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CARATTERISTICHE</a:t>
            </a:r>
          </a:p>
        </p:txBody>
      </p:sp>
    </p:spTree>
    <p:extLst>
      <p:ext uri="{BB962C8B-B14F-4D97-AF65-F5344CB8AC3E}">
        <p14:creationId xmlns:p14="http://schemas.microsoft.com/office/powerpoint/2010/main" val="14048898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graphicEl>
                                              <a:dgm id="{23E1D631-29F8-4C0B-8CAE-9236B8BEB26F}"/>
                                            </p:graphicEl>
                                          </p:spTgt>
                                        </p:tgtEl>
                                        <p:attrNameLst>
                                          <p:attrName>style.visibility</p:attrName>
                                        </p:attrNameLst>
                                      </p:cBhvr>
                                      <p:to>
                                        <p:strVal val="visible"/>
                                      </p:to>
                                    </p:set>
                                    <p:anim calcmode="lin" valueType="num">
                                      <p:cBhvr>
                                        <p:cTn id="13" dur="1000" fill="hold"/>
                                        <p:tgtEl>
                                          <p:spTgt spid="9">
                                            <p:graphicEl>
                                              <a:dgm id="{23E1D631-29F8-4C0B-8CAE-9236B8BEB26F}"/>
                                            </p:graphicEl>
                                          </p:spTgt>
                                        </p:tgtEl>
                                        <p:attrNameLst>
                                          <p:attrName>ppt_w</p:attrName>
                                        </p:attrNameLst>
                                      </p:cBhvr>
                                      <p:tavLst>
                                        <p:tav tm="0">
                                          <p:val>
                                            <p:fltVal val="0"/>
                                          </p:val>
                                        </p:tav>
                                        <p:tav tm="100000">
                                          <p:val>
                                            <p:strVal val="#ppt_w"/>
                                          </p:val>
                                        </p:tav>
                                      </p:tavLst>
                                    </p:anim>
                                    <p:anim calcmode="lin" valueType="num">
                                      <p:cBhvr>
                                        <p:cTn id="14" dur="1000" fill="hold"/>
                                        <p:tgtEl>
                                          <p:spTgt spid="9">
                                            <p:graphicEl>
                                              <a:dgm id="{23E1D631-29F8-4C0B-8CAE-9236B8BEB26F}"/>
                                            </p:graphicEl>
                                          </p:spTgt>
                                        </p:tgtEl>
                                        <p:attrNameLst>
                                          <p:attrName>ppt_h</p:attrName>
                                        </p:attrNameLst>
                                      </p:cBhvr>
                                      <p:tavLst>
                                        <p:tav tm="0">
                                          <p:val>
                                            <p:fltVal val="0"/>
                                          </p:val>
                                        </p:tav>
                                        <p:tav tm="100000">
                                          <p:val>
                                            <p:strVal val="#ppt_h"/>
                                          </p:val>
                                        </p:tav>
                                      </p:tavLst>
                                    </p:anim>
                                    <p:anim calcmode="lin" valueType="num">
                                      <p:cBhvr>
                                        <p:cTn id="15" dur="1000" fill="hold"/>
                                        <p:tgtEl>
                                          <p:spTgt spid="9">
                                            <p:graphicEl>
                                              <a:dgm id="{23E1D631-29F8-4C0B-8CAE-9236B8BEB26F}"/>
                                            </p:graphicEl>
                                          </p:spTgt>
                                        </p:tgtEl>
                                        <p:attrNameLst>
                                          <p:attrName>style.rotation</p:attrName>
                                        </p:attrNameLst>
                                      </p:cBhvr>
                                      <p:tavLst>
                                        <p:tav tm="0">
                                          <p:val>
                                            <p:fltVal val="90"/>
                                          </p:val>
                                        </p:tav>
                                        <p:tav tm="100000">
                                          <p:val>
                                            <p:fltVal val="0"/>
                                          </p:val>
                                        </p:tav>
                                      </p:tavLst>
                                    </p:anim>
                                    <p:animEffect transition="in" filter="fade">
                                      <p:cBhvr>
                                        <p:cTn id="16" dur="1000"/>
                                        <p:tgtEl>
                                          <p:spTgt spid="9">
                                            <p:graphicEl>
                                              <a:dgm id="{23E1D631-29F8-4C0B-8CAE-9236B8BEB26F}"/>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graphicEl>
                                              <a:dgm id="{CE192A19-673F-4EA4-A17F-98B56D2549A8}"/>
                                            </p:graphicEl>
                                          </p:spTgt>
                                        </p:tgtEl>
                                        <p:attrNameLst>
                                          <p:attrName>style.visibility</p:attrName>
                                        </p:attrNameLst>
                                      </p:cBhvr>
                                      <p:to>
                                        <p:strVal val="visible"/>
                                      </p:to>
                                    </p:set>
                                    <p:anim calcmode="lin" valueType="num">
                                      <p:cBhvr>
                                        <p:cTn id="19" dur="1000" fill="hold"/>
                                        <p:tgtEl>
                                          <p:spTgt spid="9">
                                            <p:graphicEl>
                                              <a:dgm id="{CE192A19-673F-4EA4-A17F-98B56D2549A8}"/>
                                            </p:graphicEl>
                                          </p:spTgt>
                                        </p:tgtEl>
                                        <p:attrNameLst>
                                          <p:attrName>ppt_w</p:attrName>
                                        </p:attrNameLst>
                                      </p:cBhvr>
                                      <p:tavLst>
                                        <p:tav tm="0">
                                          <p:val>
                                            <p:fltVal val="0"/>
                                          </p:val>
                                        </p:tav>
                                        <p:tav tm="100000">
                                          <p:val>
                                            <p:strVal val="#ppt_w"/>
                                          </p:val>
                                        </p:tav>
                                      </p:tavLst>
                                    </p:anim>
                                    <p:anim calcmode="lin" valueType="num">
                                      <p:cBhvr>
                                        <p:cTn id="20" dur="1000" fill="hold"/>
                                        <p:tgtEl>
                                          <p:spTgt spid="9">
                                            <p:graphicEl>
                                              <a:dgm id="{CE192A19-673F-4EA4-A17F-98B56D2549A8}"/>
                                            </p:graphicEl>
                                          </p:spTgt>
                                        </p:tgtEl>
                                        <p:attrNameLst>
                                          <p:attrName>ppt_h</p:attrName>
                                        </p:attrNameLst>
                                      </p:cBhvr>
                                      <p:tavLst>
                                        <p:tav tm="0">
                                          <p:val>
                                            <p:fltVal val="0"/>
                                          </p:val>
                                        </p:tav>
                                        <p:tav tm="100000">
                                          <p:val>
                                            <p:strVal val="#ppt_h"/>
                                          </p:val>
                                        </p:tav>
                                      </p:tavLst>
                                    </p:anim>
                                    <p:anim calcmode="lin" valueType="num">
                                      <p:cBhvr>
                                        <p:cTn id="21" dur="1000" fill="hold"/>
                                        <p:tgtEl>
                                          <p:spTgt spid="9">
                                            <p:graphicEl>
                                              <a:dgm id="{CE192A19-673F-4EA4-A17F-98B56D2549A8}"/>
                                            </p:graphicEl>
                                          </p:spTgt>
                                        </p:tgtEl>
                                        <p:attrNameLst>
                                          <p:attrName>style.rotation</p:attrName>
                                        </p:attrNameLst>
                                      </p:cBhvr>
                                      <p:tavLst>
                                        <p:tav tm="0">
                                          <p:val>
                                            <p:fltVal val="90"/>
                                          </p:val>
                                        </p:tav>
                                        <p:tav tm="100000">
                                          <p:val>
                                            <p:fltVal val="0"/>
                                          </p:val>
                                        </p:tav>
                                      </p:tavLst>
                                    </p:anim>
                                    <p:animEffect transition="in" filter="fade">
                                      <p:cBhvr>
                                        <p:cTn id="22" dur="1000"/>
                                        <p:tgtEl>
                                          <p:spTgt spid="9">
                                            <p:graphicEl>
                                              <a:dgm id="{CE192A19-673F-4EA4-A17F-98B56D2549A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9">
                                            <p:graphicEl>
                                              <a:dgm id="{DC32ABF6-8A65-4ACB-B33C-DF5DC2B4FECA}"/>
                                            </p:graphicEl>
                                          </p:spTgt>
                                        </p:tgtEl>
                                        <p:attrNameLst>
                                          <p:attrName>style.visibility</p:attrName>
                                        </p:attrNameLst>
                                      </p:cBhvr>
                                      <p:to>
                                        <p:strVal val="visible"/>
                                      </p:to>
                                    </p:set>
                                    <p:anim calcmode="lin" valueType="num">
                                      <p:cBhvr>
                                        <p:cTn id="27" dur="1000" fill="hold"/>
                                        <p:tgtEl>
                                          <p:spTgt spid="9">
                                            <p:graphicEl>
                                              <a:dgm id="{DC32ABF6-8A65-4ACB-B33C-DF5DC2B4FECA}"/>
                                            </p:graphicEl>
                                          </p:spTgt>
                                        </p:tgtEl>
                                        <p:attrNameLst>
                                          <p:attrName>ppt_w</p:attrName>
                                        </p:attrNameLst>
                                      </p:cBhvr>
                                      <p:tavLst>
                                        <p:tav tm="0">
                                          <p:val>
                                            <p:fltVal val="0"/>
                                          </p:val>
                                        </p:tav>
                                        <p:tav tm="100000">
                                          <p:val>
                                            <p:strVal val="#ppt_w"/>
                                          </p:val>
                                        </p:tav>
                                      </p:tavLst>
                                    </p:anim>
                                    <p:anim calcmode="lin" valueType="num">
                                      <p:cBhvr>
                                        <p:cTn id="28" dur="1000" fill="hold"/>
                                        <p:tgtEl>
                                          <p:spTgt spid="9">
                                            <p:graphicEl>
                                              <a:dgm id="{DC32ABF6-8A65-4ACB-B33C-DF5DC2B4FECA}"/>
                                            </p:graphicEl>
                                          </p:spTgt>
                                        </p:tgtEl>
                                        <p:attrNameLst>
                                          <p:attrName>ppt_h</p:attrName>
                                        </p:attrNameLst>
                                      </p:cBhvr>
                                      <p:tavLst>
                                        <p:tav tm="0">
                                          <p:val>
                                            <p:fltVal val="0"/>
                                          </p:val>
                                        </p:tav>
                                        <p:tav tm="100000">
                                          <p:val>
                                            <p:strVal val="#ppt_h"/>
                                          </p:val>
                                        </p:tav>
                                      </p:tavLst>
                                    </p:anim>
                                    <p:anim calcmode="lin" valueType="num">
                                      <p:cBhvr>
                                        <p:cTn id="29" dur="1000" fill="hold"/>
                                        <p:tgtEl>
                                          <p:spTgt spid="9">
                                            <p:graphicEl>
                                              <a:dgm id="{DC32ABF6-8A65-4ACB-B33C-DF5DC2B4FECA}"/>
                                            </p:graphicEl>
                                          </p:spTgt>
                                        </p:tgtEl>
                                        <p:attrNameLst>
                                          <p:attrName>style.rotation</p:attrName>
                                        </p:attrNameLst>
                                      </p:cBhvr>
                                      <p:tavLst>
                                        <p:tav tm="0">
                                          <p:val>
                                            <p:fltVal val="90"/>
                                          </p:val>
                                        </p:tav>
                                        <p:tav tm="100000">
                                          <p:val>
                                            <p:fltVal val="0"/>
                                          </p:val>
                                        </p:tav>
                                      </p:tavLst>
                                    </p:anim>
                                    <p:animEffect transition="in" filter="fade">
                                      <p:cBhvr>
                                        <p:cTn id="30" dur="1000"/>
                                        <p:tgtEl>
                                          <p:spTgt spid="9">
                                            <p:graphicEl>
                                              <a:dgm id="{DC32ABF6-8A65-4ACB-B33C-DF5DC2B4FECA}"/>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graphicEl>
                                              <a:dgm id="{8FE3856B-871C-4A88-B680-4D99B7E64220}"/>
                                            </p:graphicEl>
                                          </p:spTgt>
                                        </p:tgtEl>
                                        <p:attrNameLst>
                                          <p:attrName>style.visibility</p:attrName>
                                        </p:attrNameLst>
                                      </p:cBhvr>
                                      <p:to>
                                        <p:strVal val="visible"/>
                                      </p:to>
                                    </p:set>
                                    <p:anim calcmode="lin" valueType="num">
                                      <p:cBhvr>
                                        <p:cTn id="33" dur="1000" fill="hold"/>
                                        <p:tgtEl>
                                          <p:spTgt spid="9">
                                            <p:graphicEl>
                                              <a:dgm id="{8FE3856B-871C-4A88-B680-4D99B7E64220}"/>
                                            </p:graphicEl>
                                          </p:spTgt>
                                        </p:tgtEl>
                                        <p:attrNameLst>
                                          <p:attrName>ppt_w</p:attrName>
                                        </p:attrNameLst>
                                      </p:cBhvr>
                                      <p:tavLst>
                                        <p:tav tm="0">
                                          <p:val>
                                            <p:fltVal val="0"/>
                                          </p:val>
                                        </p:tav>
                                        <p:tav tm="100000">
                                          <p:val>
                                            <p:strVal val="#ppt_w"/>
                                          </p:val>
                                        </p:tav>
                                      </p:tavLst>
                                    </p:anim>
                                    <p:anim calcmode="lin" valueType="num">
                                      <p:cBhvr>
                                        <p:cTn id="34" dur="1000" fill="hold"/>
                                        <p:tgtEl>
                                          <p:spTgt spid="9">
                                            <p:graphicEl>
                                              <a:dgm id="{8FE3856B-871C-4A88-B680-4D99B7E64220}"/>
                                            </p:graphicEl>
                                          </p:spTgt>
                                        </p:tgtEl>
                                        <p:attrNameLst>
                                          <p:attrName>ppt_h</p:attrName>
                                        </p:attrNameLst>
                                      </p:cBhvr>
                                      <p:tavLst>
                                        <p:tav tm="0">
                                          <p:val>
                                            <p:fltVal val="0"/>
                                          </p:val>
                                        </p:tav>
                                        <p:tav tm="100000">
                                          <p:val>
                                            <p:strVal val="#ppt_h"/>
                                          </p:val>
                                        </p:tav>
                                      </p:tavLst>
                                    </p:anim>
                                    <p:anim calcmode="lin" valueType="num">
                                      <p:cBhvr>
                                        <p:cTn id="35" dur="1000" fill="hold"/>
                                        <p:tgtEl>
                                          <p:spTgt spid="9">
                                            <p:graphicEl>
                                              <a:dgm id="{8FE3856B-871C-4A88-B680-4D99B7E64220}"/>
                                            </p:graphicEl>
                                          </p:spTgt>
                                        </p:tgtEl>
                                        <p:attrNameLst>
                                          <p:attrName>style.rotation</p:attrName>
                                        </p:attrNameLst>
                                      </p:cBhvr>
                                      <p:tavLst>
                                        <p:tav tm="0">
                                          <p:val>
                                            <p:fltVal val="90"/>
                                          </p:val>
                                        </p:tav>
                                        <p:tav tm="100000">
                                          <p:val>
                                            <p:fltVal val="0"/>
                                          </p:val>
                                        </p:tav>
                                      </p:tavLst>
                                    </p:anim>
                                    <p:animEffect transition="in" filter="fade">
                                      <p:cBhvr>
                                        <p:cTn id="36" dur="1000"/>
                                        <p:tgtEl>
                                          <p:spTgt spid="9">
                                            <p:graphicEl>
                                              <a:dgm id="{8FE3856B-871C-4A88-B680-4D99B7E6422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9">
                                            <p:graphicEl>
                                              <a:dgm id="{D36D8D11-A949-45FB-B445-2330EA72C031}"/>
                                            </p:graphicEl>
                                          </p:spTgt>
                                        </p:tgtEl>
                                        <p:attrNameLst>
                                          <p:attrName>style.visibility</p:attrName>
                                        </p:attrNameLst>
                                      </p:cBhvr>
                                      <p:to>
                                        <p:strVal val="visible"/>
                                      </p:to>
                                    </p:set>
                                    <p:anim calcmode="lin" valueType="num">
                                      <p:cBhvr>
                                        <p:cTn id="41" dur="1000" fill="hold"/>
                                        <p:tgtEl>
                                          <p:spTgt spid="9">
                                            <p:graphicEl>
                                              <a:dgm id="{D36D8D11-A949-45FB-B445-2330EA72C031}"/>
                                            </p:graphicEl>
                                          </p:spTgt>
                                        </p:tgtEl>
                                        <p:attrNameLst>
                                          <p:attrName>ppt_w</p:attrName>
                                        </p:attrNameLst>
                                      </p:cBhvr>
                                      <p:tavLst>
                                        <p:tav tm="0">
                                          <p:val>
                                            <p:fltVal val="0"/>
                                          </p:val>
                                        </p:tav>
                                        <p:tav tm="100000">
                                          <p:val>
                                            <p:strVal val="#ppt_w"/>
                                          </p:val>
                                        </p:tav>
                                      </p:tavLst>
                                    </p:anim>
                                    <p:anim calcmode="lin" valueType="num">
                                      <p:cBhvr>
                                        <p:cTn id="42" dur="1000" fill="hold"/>
                                        <p:tgtEl>
                                          <p:spTgt spid="9">
                                            <p:graphicEl>
                                              <a:dgm id="{D36D8D11-A949-45FB-B445-2330EA72C031}"/>
                                            </p:graphicEl>
                                          </p:spTgt>
                                        </p:tgtEl>
                                        <p:attrNameLst>
                                          <p:attrName>ppt_h</p:attrName>
                                        </p:attrNameLst>
                                      </p:cBhvr>
                                      <p:tavLst>
                                        <p:tav tm="0">
                                          <p:val>
                                            <p:fltVal val="0"/>
                                          </p:val>
                                        </p:tav>
                                        <p:tav tm="100000">
                                          <p:val>
                                            <p:strVal val="#ppt_h"/>
                                          </p:val>
                                        </p:tav>
                                      </p:tavLst>
                                    </p:anim>
                                    <p:anim calcmode="lin" valueType="num">
                                      <p:cBhvr>
                                        <p:cTn id="43" dur="1000" fill="hold"/>
                                        <p:tgtEl>
                                          <p:spTgt spid="9">
                                            <p:graphicEl>
                                              <a:dgm id="{D36D8D11-A949-45FB-B445-2330EA72C031}"/>
                                            </p:graphicEl>
                                          </p:spTgt>
                                        </p:tgtEl>
                                        <p:attrNameLst>
                                          <p:attrName>style.rotation</p:attrName>
                                        </p:attrNameLst>
                                      </p:cBhvr>
                                      <p:tavLst>
                                        <p:tav tm="0">
                                          <p:val>
                                            <p:fltVal val="90"/>
                                          </p:val>
                                        </p:tav>
                                        <p:tav tm="100000">
                                          <p:val>
                                            <p:fltVal val="0"/>
                                          </p:val>
                                        </p:tav>
                                      </p:tavLst>
                                    </p:anim>
                                    <p:animEffect transition="in" filter="fade">
                                      <p:cBhvr>
                                        <p:cTn id="44" dur="1000"/>
                                        <p:tgtEl>
                                          <p:spTgt spid="9">
                                            <p:graphicEl>
                                              <a:dgm id="{D36D8D11-A949-45FB-B445-2330EA72C031}"/>
                                            </p:graphic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9">
                                            <p:graphicEl>
                                              <a:dgm id="{7B83EC95-8736-4121-8A01-8725DD36DF70}"/>
                                            </p:graphicEl>
                                          </p:spTgt>
                                        </p:tgtEl>
                                        <p:attrNameLst>
                                          <p:attrName>style.visibility</p:attrName>
                                        </p:attrNameLst>
                                      </p:cBhvr>
                                      <p:to>
                                        <p:strVal val="visible"/>
                                      </p:to>
                                    </p:set>
                                    <p:anim calcmode="lin" valueType="num">
                                      <p:cBhvr>
                                        <p:cTn id="47" dur="1000" fill="hold"/>
                                        <p:tgtEl>
                                          <p:spTgt spid="9">
                                            <p:graphicEl>
                                              <a:dgm id="{7B83EC95-8736-4121-8A01-8725DD36DF70}"/>
                                            </p:graphicEl>
                                          </p:spTgt>
                                        </p:tgtEl>
                                        <p:attrNameLst>
                                          <p:attrName>ppt_w</p:attrName>
                                        </p:attrNameLst>
                                      </p:cBhvr>
                                      <p:tavLst>
                                        <p:tav tm="0">
                                          <p:val>
                                            <p:fltVal val="0"/>
                                          </p:val>
                                        </p:tav>
                                        <p:tav tm="100000">
                                          <p:val>
                                            <p:strVal val="#ppt_w"/>
                                          </p:val>
                                        </p:tav>
                                      </p:tavLst>
                                    </p:anim>
                                    <p:anim calcmode="lin" valueType="num">
                                      <p:cBhvr>
                                        <p:cTn id="48" dur="1000" fill="hold"/>
                                        <p:tgtEl>
                                          <p:spTgt spid="9">
                                            <p:graphicEl>
                                              <a:dgm id="{7B83EC95-8736-4121-8A01-8725DD36DF70}"/>
                                            </p:graphicEl>
                                          </p:spTgt>
                                        </p:tgtEl>
                                        <p:attrNameLst>
                                          <p:attrName>ppt_h</p:attrName>
                                        </p:attrNameLst>
                                      </p:cBhvr>
                                      <p:tavLst>
                                        <p:tav tm="0">
                                          <p:val>
                                            <p:fltVal val="0"/>
                                          </p:val>
                                        </p:tav>
                                        <p:tav tm="100000">
                                          <p:val>
                                            <p:strVal val="#ppt_h"/>
                                          </p:val>
                                        </p:tav>
                                      </p:tavLst>
                                    </p:anim>
                                    <p:anim calcmode="lin" valueType="num">
                                      <p:cBhvr>
                                        <p:cTn id="49" dur="1000" fill="hold"/>
                                        <p:tgtEl>
                                          <p:spTgt spid="9">
                                            <p:graphicEl>
                                              <a:dgm id="{7B83EC95-8736-4121-8A01-8725DD36DF70}"/>
                                            </p:graphicEl>
                                          </p:spTgt>
                                        </p:tgtEl>
                                        <p:attrNameLst>
                                          <p:attrName>style.rotation</p:attrName>
                                        </p:attrNameLst>
                                      </p:cBhvr>
                                      <p:tavLst>
                                        <p:tav tm="0">
                                          <p:val>
                                            <p:fltVal val="90"/>
                                          </p:val>
                                        </p:tav>
                                        <p:tav tm="100000">
                                          <p:val>
                                            <p:fltVal val="0"/>
                                          </p:val>
                                        </p:tav>
                                      </p:tavLst>
                                    </p:anim>
                                    <p:animEffect transition="in" filter="fade">
                                      <p:cBhvr>
                                        <p:cTn id="50" dur="1000"/>
                                        <p:tgtEl>
                                          <p:spTgt spid="9">
                                            <p:graphicEl>
                                              <a:dgm id="{7B83EC95-8736-4121-8A01-8725DD36DF70}"/>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9">
                                            <p:graphicEl>
                                              <a:dgm id="{E75D5DA2-7FC6-4A65-B1E4-96B2F62107A9}"/>
                                            </p:graphicEl>
                                          </p:spTgt>
                                        </p:tgtEl>
                                        <p:attrNameLst>
                                          <p:attrName>style.visibility</p:attrName>
                                        </p:attrNameLst>
                                      </p:cBhvr>
                                      <p:to>
                                        <p:strVal val="visible"/>
                                      </p:to>
                                    </p:set>
                                    <p:anim calcmode="lin" valueType="num">
                                      <p:cBhvr>
                                        <p:cTn id="55" dur="1000" fill="hold"/>
                                        <p:tgtEl>
                                          <p:spTgt spid="9">
                                            <p:graphicEl>
                                              <a:dgm id="{E75D5DA2-7FC6-4A65-B1E4-96B2F62107A9}"/>
                                            </p:graphicEl>
                                          </p:spTgt>
                                        </p:tgtEl>
                                        <p:attrNameLst>
                                          <p:attrName>ppt_w</p:attrName>
                                        </p:attrNameLst>
                                      </p:cBhvr>
                                      <p:tavLst>
                                        <p:tav tm="0">
                                          <p:val>
                                            <p:fltVal val="0"/>
                                          </p:val>
                                        </p:tav>
                                        <p:tav tm="100000">
                                          <p:val>
                                            <p:strVal val="#ppt_w"/>
                                          </p:val>
                                        </p:tav>
                                      </p:tavLst>
                                    </p:anim>
                                    <p:anim calcmode="lin" valueType="num">
                                      <p:cBhvr>
                                        <p:cTn id="56" dur="1000" fill="hold"/>
                                        <p:tgtEl>
                                          <p:spTgt spid="9">
                                            <p:graphicEl>
                                              <a:dgm id="{E75D5DA2-7FC6-4A65-B1E4-96B2F62107A9}"/>
                                            </p:graphicEl>
                                          </p:spTgt>
                                        </p:tgtEl>
                                        <p:attrNameLst>
                                          <p:attrName>ppt_h</p:attrName>
                                        </p:attrNameLst>
                                      </p:cBhvr>
                                      <p:tavLst>
                                        <p:tav tm="0">
                                          <p:val>
                                            <p:fltVal val="0"/>
                                          </p:val>
                                        </p:tav>
                                        <p:tav tm="100000">
                                          <p:val>
                                            <p:strVal val="#ppt_h"/>
                                          </p:val>
                                        </p:tav>
                                      </p:tavLst>
                                    </p:anim>
                                    <p:anim calcmode="lin" valueType="num">
                                      <p:cBhvr>
                                        <p:cTn id="57" dur="1000" fill="hold"/>
                                        <p:tgtEl>
                                          <p:spTgt spid="9">
                                            <p:graphicEl>
                                              <a:dgm id="{E75D5DA2-7FC6-4A65-B1E4-96B2F62107A9}"/>
                                            </p:graphicEl>
                                          </p:spTgt>
                                        </p:tgtEl>
                                        <p:attrNameLst>
                                          <p:attrName>style.rotation</p:attrName>
                                        </p:attrNameLst>
                                      </p:cBhvr>
                                      <p:tavLst>
                                        <p:tav tm="0">
                                          <p:val>
                                            <p:fltVal val="90"/>
                                          </p:val>
                                        </p:tav>
                                        <p:tav tm="100000">
                                          <p:val>
                                            <p:fltVal val="0"/>
                                          </p:val>
                                        </p:tav>
                                      </p:tavLst>
                                    </p:anim>
                                    <p:animEffect transition="in" filter="fade">
                                      <p:cBhvr>
                                        <p:cTn id="58" dur="1000"/>
                                        <p:tgtEl>
                                          <p:spTgt spid="9">
                                            <p:graphicEl>
                                              <a:dgm id="{E75D5DA2-7FC6-4A65-B1E4-96B2F62107A9}"/>
                                            </p:graphic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9">
                                            <p:graphicEl>
                                              <a:dgm id="{B9D66B58-6AD0-4C24-8946-B1E959A37138}"/>
                                            </p:graphicEl>
                                          </p:spTgt>
                                        </p:tgtEl>
                                        <p:attrNameLst>
                                          <p:attrName>style.visibility</p:attrName>
                                        </p:attrNameLst>
                                      </p:cBhvr>
                                      <p:to>
                                        <p:strVal val="visible"/>
                                      </p:to>
                                    </p:set>
                                    <p:anim calcmode="lin" valueType="num">
                                      <p:cBhvr>
                                        <p:cTn id="61" dur="1000" fill="hold"/>
                                        <p:tgtEl>
                                          <p:spTgt spid="9">
                                            <p:graphicEl>
                                              <a:dgm id="{B9D66B58-6AD0-4C24-8946-B1E959A37138}"/>
                                            </p:graphicEl>
                                          </p:spTgt>
                                        </p:tgtEl>
                                        <p:attrNameLst>
                                          <p:attrName>ppt_w</p:attrName>
                                        </p:attrNameLst>
                                      </p:cBhvr>
                                      <p:tavLst>
                                        <p:tav tm="0">
                                          <p:val>
                                            <p:fltVal val="0"/>
                                          </p:val>
                                        </p:tav>
                                        <p:tav tm="100000">
                                          <p:val>
                                            <p:strVal val="#ppt_w"/>
                                          </p:val>
                                        </p:tav>
                                      </p:tavLst>
                                    </p:anim>
                                    <p:anim calcmode="lin" valueType="num">
                                      <p:cBhvr>
                                        <p:cTn id="62" dur="1000" fill="hold"/>
                                        <p:tgtEl>
                                          <p:spTgt spid="9">
                                            <p:graphicEl>
                                              <a:dgm id="{B9D66B58-6AD0-4C24-8946-B1E959A37138}"/>
                                            </p:graphicEl>
                                          </p:spTgt>
                                        </p:tgtEl>
                                        <p:attrNameLst>
                                          <p:attrName>ppt_h</p:attrName>
                                        </p:attrNameLst>
                                      </p:cBhvr>
                                      <p:tavLst>
                                        <p:tav tm="0">
                                          <p:val>
                                            <p:fltVal val="0"/>
                                          </p:val>
                                        </p:tav>
                                        <p:tav tm="100000">
                                          <p:val>
                                            <p:strVal val="#ppt_h"/>
                                          </p:val>
                                        </p:tav>
                                      </p:tavLst>
                                    </p:anim>
                                    <p:anim calcmode="lin" valueType="num">
                                      <p:cBhvr>
                                        <p:cTn id="63" dur="1000" fill="hold"/>
                                        <p:tgtEl>
                                          <p:spTgt spid="9">
                                            <p:graphicEl>
                                              <a:dgm id="{B9D66B58-6AD0-4C24-8946-B1E959A37138}"/>
                                            </p:graphicEl>
                                          </p:spTgt>
                                        </p:tgtEl>
                                        <p:attrNameLst>
                                          <p:attrName>style.rotation</p:attrName>
                                        </p:attrNameLst>
                                      </p:cBhvr>
                                      <p:tavLst>
                                        <p:tav tm="0">
                                          <p:val>
                                            <p:fltVal val="90"/>
                                          </p:val>
                                        </p:tav>
                                        <p:tav tm="100000">
                                          <p:val>
                                            <p:fltVal val="0"/>
                                          </p:val>
                                        </p:tav>
                                      </p:tavLst>
                                    </p:anim>
                                    <p:animEffect transition="in" filter="fade">
                                      <p:cBhvr>
                                        <p:cTn id="64" dur="1000"/>
                                        <p:tgtEl>
                                          <p:spTgt spid="9">
                                            <p:graphicEl>
                                              <a:dgm id="{B9D66B58-6AD0-4C24-8946-B1E959A37138}"/>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9">
                                            <p:graphicEl>
                                              <a:dgm id="{0E3EE868-6A24-4D91-89BA-51C1E46B5D9F}"/>
                                            </p:graphicEl>
                                          </p:spTgt>
                                        </p:tgtEl>
                                        <p:attrNameLst>
                                          <p:attrName>style.visibility</p:attrName>
                                        </p:attrNameLst>
                                      </p:cBhvr>
                                      <p:to>
                                        <p:strVal val="visible"/>
                                      </p:to>
                                    </p:set>
                                    <p:anim calcmode="lin" valueType="num">
                                      <p:cBhvr>
                                        <p:cTn id="69" dur="1000" fill="hold"/>
                                        <p:tgtEl>
                                          <p:spTgt spid="9">
                                            <p:graphicEl>
                                              <a:dgm id="{0E3EE868-6A24-4D91-89BA-51C1E46B5D9F}"/>
                                            </p:graphicEl>
                                          </p:spTgt>
                                        </p:tgtEl>
                                        <p:attrNameLst>
                                          <p:attrName>ppt_w</p:attrName>
                                        </p:attrNameLst>
                                      </p:cBhvr>
                                      <p:tavLst>
                                        <p:tav tm="0">
                                          <p:val>
                                            <p:fltVal val="0"/>
                                          </p:val>
                                        </p:tav>
                                        <p:tav tm="100000">
                                          <p:val>
                                            <p:strVal val="#ppt_w"/>
                                          </p:val>
                                        </p:tav>
                                      </p:tavLst>
                                    </p:anim>
                                    <p:anim calcmode="lin" valueType="num">
                                      <p:cBhvr>
                                        <p:cTn id="70" dur="1000" fill="hold"/>
                                        <p:tgtEl>
                                          <p:spTgt spid="9">
                                            <p:graphicEl>
                                              <a:dgm id="{0E3EE868-6A24-4D91-89BA-51C1E46B5D9F}"/>
                                            </p:graphicEl>
                                          </p:spTgt>
                                        </p:tgtEl>
                                        <p:attrNameLst>
                                          <p:attrName>ppt_h</p:attrName>
                                        </p:attrNameLst>
                                      </p:cBhvr>
                                      <p:tavLst>
                                        <p:tav tm="0">
                                          <p:val>
                                            <p:fltVal val="0"/>
                                          </p:val>
                                        </p:tav>
                                        <p:tav tm="100000">
                                          <p:val>
                                            <p:strVal val="#ppt_h"/>
                                          </p:val>
                                        </p:tav>
                                      </p:tavLst>
                                    </p:anim>
                                    <p:anim calcmode="lin" valueType="num">
                                      <p:cBhvr>
                                        <p:cTn id="71" dur="1000" fill="hold"/>
                                        <p:tgtEl>
                                          <p:spTgt spid="9">
                                            <p:graphicEl>
                                              <a:dgm id="{0E3EE868-6A24-4D91-89BA-51C1E46B5D9F}"/>
                                            </p:graphicEl>
                                          </p:spTgt>
                                        </p:tgtEl>
                                        <p:attrNameLst>
                                          <p:attrName>style.rotation</p:attrName>
                                        </p:attrNameLst>
                                      </p:cBhvr>
                                      <p:tavLst>
                                        <p:tav tm="0">
                                          <p:val>
                                            <p:fltVal val="90"/>
                                          </p:val>
                                        </p:tav>
                                        <p:tav tm="100000">
                                          <p:val>
                                            <p:fltVal val="0"/>
                                          </p:val>
                                        </p:tav>
                                      </p:tavLst>
                                    </p:anim>
                                    <p:animEffect transition="in" filter="fade">
                                      <p:cBhvr>
                                        <p:cTn id="72" dur="1000"/>
                                        <p:tgtEl>
                                          <p:spTgt spid="9">
                                            <p:graphicEl>
                                              <a:dgm id="{0E3EE868-6A24-4D91-89BA-51C1E46B5D9F}"/>
                                            </p:graphic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9">
                                            <p:graphicEl>
                                              <a:dgm id="{F0D71AEF-3142-497A-8D1B-411D8D956AC3}"/>
                                            </p:graphicEl>
                                          </p:spTgt>
                                        </p:tgtEl>
                                        <p:attrNameLst>
                                          <p:attrName>style.visibility</p:attrName>
                                        </p:attrNameLst>
                                      </p:cBhvr>
                                      <p:to>
                                        <p:strVal val="visible"/>
                                      </p:to>
                                    </p:set>
                                    <p:anim calcmode="lin" valueType="num">
                                      <p:cBhvr>
                                        <p:cTn id="75" dur="1000" fill="hold"/>
                                        <p:tgtEl>
                                          <p:spTgt spid="9">
                                            <p:graphicEl>
                                              <a:dgm id="{F0D71AEF-3142-497A-8D1B-411D8D956AC3}"/>
                                            </p:graphicEl>
                                          </p:spTgt>
                                        </p:tgtEl>
                                        <p:attrNameLst>
                                          <p:attrName>ppt_w</p:attrName>
                                        </p:attrNameLst>
                                      </p:cBhvr>
                                      <p:tavLst>
                                        <p:tav tm="0">
                                          <p:val>
                                            <p:fltVal val="0"/>
                                          </p:val>
                                        </p:tav>
                                        <p:tav tm="100000">
                                          <p:val>
                                            <p:strVal val="#ppt_w"/>
                                          </p:val>
                                        </p:tav>
                                      </p:tavLst>
                                    </p:anim>
                                    <p:anim calcmode="lin" valueType="num">
                                      <p:cBhvr>
                                        <p:cTn id="76" dur="1000" fill="hold"/>
                                        <p:tgtEl>
                                          <p:spTgt spid="9">
                                            <p:graphicEl>
                                              <a:dgm id="{F0D71AEF-3142-497A-8D1B-411D8D956AC3}"/>
                                            </p:graphicEl>
                                          </p:spTgt>
                                        </p:tgtEl>
                                        <p:attrNameLst>
                                          <p:attrName>ppt_h</p:attrName>
                                        </p:attrNameLst>
                                      </p:cBhvr>
                                      <p:tavLst>
                                        <p:tav tm="0">
                                          <p:val>
                                            <p:fltVal val="0"/>
                                          </p:val>
                                        </p:tav>
                                        <p:tav tm="100000">
                                          <p:val>
                                            <p:strVal val="#ppt_h"/>
                                          </p:val>
                                        </p:tav>
                                      </p:tavLst>
                                    </p:anim>
                                    <p:anim calcmode="lin" valueType="num">
                                      <p:cBhvr>
                                        <p:cTn id="77" dur="1000" fill="hold"/>
                                        <p:tgtEl>
                                          <p:spTgt spid="9">
                                            <p:graphicEl>
                                              <a:dgm id="{F0D71AEF-3142-497A-8D1B-411D8D956AC3}"/>
                                            </p:graphicEl>
                                          </p:spTgt>
                                        </p:tgtEl>
                                        <p:attrNameLst>
                                          <p:attrName>style.rotation</p:attrName>
                                        </p:attrNameLst>
                                      </p:cBhvr>
                                      <p:tavLst>
                                        <p:tav tm="0">
                                          <p:val>
                                            <p:fltVal val="90"/>
                                          </p:val>
                                        </p:tav>
                                        <p:tav tm="100000">
                                          <p:val>
                                            <p:fltVal val="0"/>
                                          </p:val>
                                        </p:tav>
                                      </p:tavLst>
                                    </p:anim>
                                    <p:animEffect transition="in" filter="fade">
                                      <p:cBhvr>
                                        <p:cTn id="78" dur="1000"/>
                                        <p:tgtEl>
                                          <p:spTgt spid="9">
                                            <p:graphicEl>
                                              <a:dgm id="{F0D71AEF-3142-497A-8D1B-411D8D956AC3}"/>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grpId="0" nodeType="clickEffect">
                                  <p:stCondLst>
                                    <p:cond delay="0"/>
                                  </p:stCondLst>
                                  <p:childTnLst>
                                    <p:set>
                                      <p:cBhvr>
                                        <p:cTn id="82" dur="1" fill="hold">
                                          <p:stCondLst>
                                            <p:cond delay="0"/>
                                          </p:stCondLst>
                                        </p:cTn>
                                        <p:tgtEl>
                                          <p:spTgt spid="9">
                                            <p:graphicEl>
                                              <a:dgm id="{430C88B1-65FD-4DA2-8FCC-19E03ACCEF0E}"/>
                                            </p:graphicEl>
                                          </p:spTgt>
                                        </p:tgtEl>
                                        <p:attrNameLst>
                                          <p:attrName>style.visibility</p:attrName>
                                        </p:attrNameLst>
                                      </p:cBhvr>
                                      <p:to>
                                        <p:strVal val="visible"/>
                                      </p:to>
                                    </p:set>
                                    <p:anim calcmode="lin" valueType="num">
                                      <p:cBhvr>
                                        <p:cTn id="83" dur="1000" fill="hold"/>
                                        <p:tgtEl>
                                          <p:spTgt spid="9">
                                            <p:graphicEl>
                                              <a:dgm id="{430C88B1-65FD-4DA2-8FCC-19E03ACCEF0E}"/>
                                            </p:graphicEl>
                                          </p:spTgt>
                                        </p:tgtEl>
                                        <p:attrNameLst>
                                          <p:attrName>ppt_w</p:attrName>
                                        </p:attrNameLst>
                                      </p:cBhvr>
                                      <p:tavLst>
                                        <p:tav tm="0">
                                          <p:val>
                                            <p:fltVal val="0"/>
                                          </p:val>
                                        </p:tav>
                                        <p:tav tm="100000">
                                          <p:val>
                                            <p:strVal val="#ppt_w"/>
                                          </p:val>
                                        </p:tav>
                                      </p:tavLst>
                                    </p:anim>
                                    <p:anim calcmode="lin" valueType="num">
                                      <p:cBhvr>
                                        <p:cTn id="84" dur="1000" fill="hold"/>
                                        <p:tgtEl>
                                          <p:spTgt spid="9">
                                            <p:graphicEl>
                                              <a:dgm id="{430C88B1-65FD-4DA2-8FCC-19E03ACCEF0E}"/>
                                            </p:graphicEl>
                                          </p:spTgt>
                                        </p:tgtEl>
                                        <p:attrNameLst>
                                          <p:attrName>ppt_h</p:attrName>
                                        </p:attrNameLst>
                                      </p:cBhvr>
                                      <p:tavLst>
                                        <p:tav tm="0">
                                          <p:val>
                                            <p:fltVal val="0"/>
                                          </p:val>
                                        </p:tav>
                                        <p:tav tm="100000">
                                          <p:val>
                                            <p:strVal val="#ppt_h"/>
                                          </p:val>
                                        </p:tav>
                                      </p:tavLst>
                                    </p:anim>
                                    <p:anim calcmode="lin" valueType="num">
                                      <p:cBhvr>
                                        <p:cTn id="85" dur="1000" fill="hold"/>
                                        <p:tgtEl>
                                          <p:spTgt spid="9">
                                            <p:graphicEl>
                                              <a:dgm id="{430C88B1-65FD-4DA2-8FCC-19E03ACCEF0E}"/>
                                            </p:graphicEl>
                                          </p:spTgt>
                                        </p:tgtEl>
                                        <p:attrNameLst>
                                          <p:attrName>style.rotation</p:attrName>
                                        </p:attrNameLst>
                                      </p:cBhvr>
                                      <p:tavLst>
                                        <p:tav tm="0">
                                          <p:val>
                                            <p:fltVal val="90"/>
                                          </p:val>
                                        </p:tav>
                                        <p:tav tm="100000">
                                          <p:val>
                                            <p:fltVal val="0"/>
                                          </p:val>
                                        </p:tav>
                                      </p:tavLst>
                                    </p:anim>
                                    <p:animEffect transition="in" filter="fade">
                                      <p:cBhvr>
                                        <p:cTn id="86" dur="1000"/>
                                        <p:tgtEl>
                                          <p:spTgt spid="9">
                                            <p:graphicEl>
                                              <a:dgm id="{430C88B1-65FD-4DA2-8FCC-19E03ACCEF0E}"/>
                                            </p:graphicEl>
                                          </p:spTgt>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9">
                                            <p:graphicEl>
                                              <a:dgm id="{8DE5B876-FBA8-402A-99BA-848CAE0D93D5}"/>
                                            </p:graphicEl>
                                          </p:spTgt>
                                        </p:tgtEl>
                                        <p:attrNameLst>
                                          <p:attrName>style.visibility</p:attrName>
                                        </p:attrNameLst>
                                      </p:cBhvr>
                                      <p:to>
                                        <p:strVal val="visible"/>
                                      </p:to>
                                    </p:set>
                                    <p:anim calcmode="lin" valueType="num">
                                      <p:cBhvr>
                                        <p:cTn id="89" dur="1000" fill="hold"/>
                                        <p:tgtEl>
                                          <p:spTgt spid="9">
                                            <p:graphicEl>
                                              <a:dgm id="{8DE5B876-FBA8-402A-99BA-848CAE0D93D5}"/>
                                            </p:graphicEl>
                                          </p:spTgt>
                                        </p:tgtEl>
                                        <p:attrNameLst>
                                          <p:attrName>ppt_w</p:attrName>
                                        </p:attrNameLst>
                                      </p:cBhvr>
                                      <p:tavLst>
                                        <p:tav tm="0">
                                          <p:val>
                                            <p:fltVal val="0"/>
                                          </p:val>
                                        </p:tav>
                                        <p:tav tm="100000">
                                          <p:val>
                                            <p:strVal val="#ppt_w"/>
                                          </p:val>
                                        </p:tav>
                                      </p:tavLst>
                                    </p:anim>
                                    <p:anim calcmode="lin" valueType="num">
                                      <p:cBhvr>
                                        <p:cTn id="90" dur="1000" fill="hold"/>
                                        <p:tgtEl>
                                          <p:spTgt spid="9">
                                            <p:graphicEl>
                                              <a:dgm id="{8DE5B876-FBA8-402A-99BA-848CAE0D93D5}"/>
                                            </p:graphicEl>
                                          </p:spTgt>
                                        </p:tgtEl>
                                        <p:attrNameLst>
                                          <p:attrName>ppt_h</p:attrName>
                                        </p:attrNameLst>
                                      </p:cBhvr>
                                      <p:tavLst>
                                        <p:tav tm="0">
                                          <p:val>
                                            <p:fltVal val="0"/>
                                          </p:val>
                                        </p:tav>
                                        <p:tav tm="100000">
                                          <p:val>
                                            <p:strVal val="#ppt_h"/>
                                          </p:val>
                                        </p:tav>
                                      </p:tavLst>
                                    </p:anim>
                                    <p:anim calcmode="lin" valueType="num">
                                      <p:cBhvr>
                                        <p:cTn id="91" dur="1000" fill="hold"/>
                                        <p:tgtEl>
                                          <p:spTgt spid="9">
                                            <p:graphicEl>
                                              <a:dgm id="{8DE5B876-FBA8-402A-99BA-848CAE0D93D5}"/>
                                            </p:graphicEl>
                                          </p:spTgt>
                                        </p:tgtEl>
                                        <p:attrNameLst>
                                          <p:attrName>style.rotation</p:attrName>
                                        </p:attrNameLst>
                                      </p:cBhvr>
                                      <p:tavLst>
                                        <p:tav tm="0">
                                          <p:val>
                                            <p:fltVal val="90"/>
                                          </p:val>
                                        </p:tav>
                                        <p:tav tm="100000">
                                          <p:val>
                                            <p:fltVal val="0"/>
                                          </p:val>
                                        </p:tav>
                                      </p:tavLst>
                                    </p:anim>
                                    <p:animEffect transition="in" filter="fade">
                                      <p:cBhvr>
                                        <p:cTn id="92" dur="1000"/>
                                        <p:tgtEl>
                                          <p:spTgt spid="9">
                                            <p:graphicEl>
                                              <a:dgm id="{8DE5B876-FBA8-402A-99BA-848CAE0D93D5}"/>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9">
                                            <p:graphicEl>
                                              <a:dgm id="{DC1E65CE-EDAB-4081-8BF8-80F726C2C810}"/>
                                            </p:graphicEl>
                                          </p:spTgt>
                                        </p:tgtEl>
                                        <p:attrNameLst>
                                          <p:attrName>style.visibility</p:attrName>
                                        </p:attrNameLst>
                                      </p:cBhvr>
                                      <p:to>
                                        <p:strVal val="visible"/>
                                      </p:to>
                                    </p:set>
                                    <p:anim calcmode="lin" valueType="num">
                                      <p:cBhvr>
                                        <p:cTn id="97" dur="1000" fill="hold"/>
                                        <p:tgtEl>
                                          <p:spTgt spid="9">
                                            <p:graphicEl>
                                              <a:dgm id="{DC1E65CE-EDAB-4081-8BF8-80F726C2C810}"/>
                                            </p:graphicEl>
                                          </p:spTgt>
                                        </p:tgtEl>
                                        <p:attrNameLst>
                                          <p:attrName>ppt_w</p:attrName>
                                        </p:attrNameLst>
                                      </p:cBhvr>
                                      <p:tavLst>
                                        <p:tav tm="0">
                                          <p:val>
                                            <p:fltVal val="0"/>
                                          </p:val>
                                        </p:tav>
                                        <p:tav tm="100000">
                                          <p:val>
                                            <p:strVal val="#ppt_w"/>
                                          </p:val>
                                        </p:tav>
                                      </p:tavLst>
                                    </p:anim>
                                    <p:anim calcmode="lin" valueType="num">
                                      <p:cBhvr>
                                        <p:cTn id="98" dur="1000" fill="hold"/>
                                        <p:tgtEl>
                                          <p:spTgt spid="9">
                                            <p:graphicEl>
                                              <a:dgm id="{DC1E65CE-EDAB-4081-8BF8-80F726C2C810}"/>
                                            </p:graphicEl>
                                          </p:spTgt>
                                        </p:tgtEl>
                                        <p:attrNameLst>
                                          <p:attrName>ppt_h</p:attrName>
                                        </p:attrNameLst>
                                      </p:cBhvr>
                                      <p:tavLst>
                                        <p:tav tm="0">
                                          <p:val>
                                            <p:fltVal val="0"/>
                                          </p:val>
                                        </p:tav>
                                        <p:tav tm="100000">
                                          <p:val>
                                            <p:strVal val="#ppt_h"/>
                                          </p:val>
                                        </p:tav>
                                      </p:tavLst>
                                    </p:anim>
                                    <p:anim calcmode="lin" valueType="num">
                                      <p:cBhvr>
                                        <p:cTn id="99" dur="1000" fill="hold"/>
                                        <p:tgtEl>
                                          <p:spTgt spid="9">
                                            <p:graphicEl>
                                              <a:dgm id="{DC1E65CE-EDAB-4081-8BF8-80F726C2C810}"/>
                                            </p:graphicEl>
                                          </p:spTgt>
                                        </p:tgtEl>
                                        <p:attrNameLst>
                                          <p:attrName>style.rotation</p:attrName>
                                        </p:attrNameLst>
                                      </p:cBhvr>
                                      <p:tavLst>
                                        <p:tav tm="0">
                                          <p:val>
                                            <p:fltVal val="90"/>
                                          </p:val>
                                        </p:tav>
                                        <p:tav tm="100000">
                                          <p:val>
                                            <p:fltVal val="0"/>
                                          </p:val>
                                        </p:tav>
                                      </p:tavLst>
                                    </p:anim>
                                    <p:animEffect transition="in" filter="fade">
                                      <p:cBhvr>
                                        <p:cTn id="100" dur="1000"/>
                                        <p:tgtEl>
                                          <p:spTgt spid="9">
                                            <p:graphicEl>
                                              <a:dgm id="{DC1E65CE-EDAB-4081-8BF8-80F726C2C810}"/>
                                            </p:graphicEl>
                                          </p:spTgt>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9">
                                            <p:graphicEl>
                                              <a:dgm id="{58C3CAB7-0B2E-429B-A761-62449B53B389}"/>
                                            </p:graphicEl>
                                          </p:spTgt>
                                        </p:tgtEl>
                                        <p:attrNameLst>
                                          <p:attrName>style.visibility</p:attrName>
                                        </p:attrNameLst>
                                      </p:cBhvr>
                                      <p:to>
                                        <p:strVal val="visible"/>
                                      </p:to>
                                    </p:set>
                                    <p:anim calcmode="lin" valueType="num">
                                      <p:cBhvr>
                                        <p:cTn id="103" dur="1000" fill="hold"/>
                                        <p:tgtEl>
                                          <p:spTgt spid="9">
                                            <p:graphicEl>
                                              <a:dgm id="{58C3CAB7-0B2E-429B-A761-62449B53B389}"/>
                                            </p:graphicEl>
                                          </p:spTgt>
                                        </p:tgtEl>
                                        <p:attrNameLst>
                                          <p:attrName>ppt_w</p:attrName>
                                        </p:attrNameLst>
                                      </p:cBhvr>
                                      <p:tavLst>
                                        <p:tav tm="0">
                                          <p:val>
                                            <p:fltVal val="0"/>
                                          </p:val>
                                        </p:tav>
                                        <p:tav tm="100000">
                                          <p:val>
                                            <p:strVal val="#ppt_w"/>
                                          </p:val>
                                        </p:tav>
                                      </p:tavLst>
                                    </p:anim>
                                    <p:anim calcmode="lin" valueType="num">
                                      <p:cBhvr>
                                        <p:cTn id="104" dur="1000" fill="hold"/>
                                        <p:tgtEl>
                                          <p:spTgt spid="9">
                                            <p:graphicEl>
                                              <a:dgm id="{58C3CAB7-0B2E-429B-A761-62449B53B389}"/>
                                            </p:graphicEl>
                                          </p:spTgt>
                                        </p:tgtEl>
                                        <p:attrNameLst>
                                          <p:attrName>ppt_h</p:attrName>
                                        </p:attrNameLst>
                                      </p:cBhvr>
                                      <p:tavLst>
                                        <p:tav tm="0">
                                          <p:val>
                                            <p:fltVal val="0"/>
                                          </p:val>
                                        </p:tav>
                                        <p:tav tm="100000">
                                          <p:val>
                                            <p:strVal val="#ppt_h"/>
                                          </p:val>
                                        </p:tav>
                                      </p:tavLst>
                                    </p:anim>
                                    <p:anim calcmode="lin" valueType="num">
                                      <p:cBhvr>
                                        <p:cTn id="105" dur="1000" fill="hold"/>
                                        <p:tgtEl>
                                          <p:spTgt spid="9">
                                            <p:graphicEl>
                                              <a:dgm id="{58C3CAB7-0B2E-429B-A761-62449B53B389}"/>
                                            </p:graphicEl>
                                          </p:spTgt>
                                        </p:tgtEl>
                                        <p:attrNameLst>
                                          <p:attrName>style.rotation</p:attrName>
                                        </p:attrNameLst>
                                      </p:cBhvr>
                                      <p:tavLst>
                                        <p:tav tm="0">
                                          <p:val>
                                            <p:fltVal val="90"/>
                                          </p:val>
                                        </p:tav>
                                        <p:tav tm="100000">
                                          <p:val>
                                            <p:fltVal val="0"/>
                                          </p:val>
                                        </p:tav>
                                      </p:tavLst>
                                    </p:anim>
                                    <p:animEffect transition="in" filter="fade">
                                      <p:cBhvr>
                                        <p:cTn id="106" dur="1000"/>
                                        <p:tgtEl>
                                          <p:spTgt spid="9">
                                            <p:graphicEl>
                                              <a:dgm id="{58C3CAB7-0B2E-429B-A761-62449B53B389}"/>
                                            </p:graphic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1" presetClass="entr" presetSubtype="0"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p:cTn id="111" dur="1000" fill="hold"/>
                                        <p:tgtEl>
                                          <p:spTgt spid="8"/>
                                        </p:tgtEl>
                                        <p:attrNameLst>
                                          <p:attrName>ppt_w</p:attrName>
                                        </p:attrNameLst>
                                      </p:cBhvr>
                                      <p:tavLst>
                                        <p:tav tm="0">
                                          <p:val>
                                            <p:fltVal val="0"/>
                                          </p:val>
                                        </p:tav>
                                        <p:tav tm="100000">
                                          <p:val>
                                            <p:strVal val="#ppt_w"/>
                                          </p:val>
                                        </p:tav>
                                      </p:tavLst>
                                    </p:anim>
                                    <p:anim calcmode="lin" valueType="num">
                                      <p:cBhvr>
                                        <p:cTn id="112" dur="1000" fill="hold"/>
                                        <p:tgtEl>
                                          <p:spTgt spid="8"/>
                                        </p:tgtEl>
                                        <p:attrNameLst>
                                          <p:attrName>ppt_h</p:attrName>
                                        </p:attrNameLst>
                                      </p:cBhvr>
                                      <p:tavLst>
                                        <p:tav tm="0">
                                          <p:val>
                                            <p:fltVal val="0"/>
                                          </p:val>
                                        </p:tav>
                                        <p:tav tm="100000">
                                          <p:val>
                                            <p:strVal val="#ppt_h"/>
                                          </p:val>
                                        </p:tav>
                                      </p:tavLst>
                                    </p:anim>
                                    <p:anim calcmode="lin" valueType="num">
                                      <p:cBhvr>
                                        <p:cTn id="113" dur="1000" fill="hold"/>
                                        <p:tgtEl>
                                          <p:spTgt spid="8"/>
                                        </p:tgtEl>
                                        <p:attrNameLst>
                                          <p:attrName>style.rotation</p:attrName>
                                        </p:attrNameLst>
                                      </p:cBhvr>
                                      <p:tavLst>
                                        <p:tav tm="0">
                                          <p:val>
                                            <p:fltVal val="90"/>
                                          </p:val>
                                        </p:tav>
                                        <p:tav tm="100000">
                                          <p:val>
                                            <p:fltVal val="0"/>
                                          </p:val>
                                        </p:tav>
                                      </p:tavLst>
                                    </p:anim>
                                    <p:animEffect transition="in" filter="fade">
                                      <p:cBhvr>
                                        <p:cTn id="114" dur="1000"/>
                                        <p:tgtEl>
                                          <p:spTgt spid="8"/>
                                        </p:tgtEl>
                                      </p:cBhvr>
                                    </p:animEffect>
                                  </p:childTnLst>
                                </p:cTn>
                              </p:par>
                              <p:par>
                                <p:cTn id="115" presetID="31" presetClass="entr" presetSubtype="0" fill="hold" grpId="0" nodeType="withEffect">
                                  <p:stCondLst>
                                    <p:cond delay="0"/>
                                  </p:stCondLst>
                                  <p:childTnLst>
                                    <p:set>
                                      <p:cBhvr>
                                        <p:cTn id="116" dur="1" fill="hold">
                                          <p:stCondLst>
                                            <p:cond delay="0"/>
                                          </p:stCondLst>
                                        </p:cTn>
                                        <p:tgtEl>
                                          <p:spTgt spid="12"/>
                                        </p:tgtEl>
                                        <p:attrNameLst>
                                          <p:attrName>style.visibility</p:attrName>
                                        </p:attrNameLst>
                                      </p:cBhvr>
                                      <p:to>
                                        <p:strVal val="visible"/>
                                      </p:to>
                                    </p:set>
                                    <p:anim calcmode="lin" valueType="num">
                                      <p:cBhvr>
                                        <p:cTn id="117" dur="1000" fill="hold"/>
                                        <p:tgtEl>
                                          <p:spTgt spid="12"/>
                                        </p:tgtEl>
                                        <p:attrNameLst>
                                          <p:attrName>ppt_w</p:attrName>
                                        </p:attrNameLst>
                                      </p:cBhvr>
                                      <p:tavLst>
                                        <p:tav tm="0">
                                          <p:val>
                                            <p:fltVal val="0"/>
                                          </p:val>
                                        </p:tav>
                                        <p:tav tm="100000">
                                          <p:val>
                                            <p:strVal val="#ppt_w"/>
                                          </p:val>
                                        </p:tav>
                                      </p:tavLst>
                                    </p:anim>
                                    <p:anim calcmode="lin" valueType="num">
                                      <p:cBhvr>
                                        <p:cTn id="118" dur="1000" fill="hold"/>
                                        <p:tgtEl>
                                          <p:spTgt spid="12"/>
                                        </p:tgtEl>
                                        <p:attrNameLst>
                                          <p:attrName>ppt_h</p:attrName>
                                        </p:attrNameLst>
                                      </p:cBhvr>
                                      <p:tavLst>
                                        <p:tav tm="0">
                                          <p:val>
                                            <p:fltVal val="0"/>
                                          </p:val>
                                        </p:tav>
                                        <p:tav tm="100000">
                                          <p:val>
                                            <p:strVal val="#ppt_h"/>
                                          </p:val>
                                        </p:tav>
                                      </p:tavLst>
                                    </p:anim>
                                    <p:anim calcmode="lin" valueType="num">
                                      <p:cBhvr>
                                        <p:cTn id="119" dur="1000" fill="hold"/>
                                        <p:tgtEl>
                                          <p:spTgt spid="12"/>
                                        </p:tgtEl>
                                        <p:attrNameLst>
                                          <p:attrName>style.rotation</p:attrName>
                                        </p:attrNameLst>
                                      </p:cBhvr>
                                      <p:tavLst>
                                        <p:tav tm="0">
                                          <p:val>
                                            <p:fltVal val="90"/>
                                          </p:val>
                                        </p:tav>
                                        <p:tav tm="100000">
                                          <p:val>
                                            <p:fltVal val="0"/>
                                          </p:val>
                                        </p:tav>
                                      </p:tavLst>
                                    </p:anim>
                                    <p:animEffect transition="in" filter="fade">
                                      <p:cBhvr>
                                        <p:cTn id="1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Confronto</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6" y="2312023"/>
            <a:ext cx="5087075" cy="536005"/>
          </a:xfrm>
        </p:spPr>
        <p:txBody>
          <a:bodyPr/>
          <a:lstStyle/>
          <a:p>
            <a:pPr algn="ctr"/>
            <a:r>
              <a:rPr lang="it-IT" dirty="0"/>
              <a:t>BLUETOOTH </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74671040"/>
              </p:ext>
            </p:extLst>
          </p:nvPr>
        </p:nvGraphicFramePr>
        <p:xfrm>
          <a:off x="490125" y="2849001"/>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1" y="2291154"/>
            <a:ext cx="5087073" cy="553373"/>
          </a:xfrm>
        </p:spPr>
        <p:txBody>
          <a:bodyPr/>
          <a:lstStyle/>
          <a:p>
            <a:pPr algn="ctr"/>
            <a:r>
              <a:rPr lang="it-IT" dirty="0"/>
              <a:t>WI-FI DIRECT</a:t>
            </a:r>
          </a:p>
        </p:txBody>
      </p:sp>
      <p:sp>
        <p:nvSpPr>
          <p:cNvPr id="7" name="CasellaDiTesto 6">
            <a:extLst>
              <a:ext uri="{FF2B5EF4-FFF2-40B4-BE49-F238E27FC236}">
                <a16:creationId xmlns:a16="http://schemas.microsoft.com/office/drawing/2014/main" id="{55095717-9682-5D04-AB34-11ECF0F6899B}"/>
              </a:ext>
            </a:extLst>
          </p:cNvPr>
          <p:cNvSpPr txBox="1"/>
          <p:nvPr/>
        </p:nvSpPr>
        <p:spPr>
          <a:xfrm>
            <a:off x="442452" y="1996741"/>
            <a:ext cx="11405419" cy="369332"/>
          </a:xfrm>
          <a:prstGeom prst="rect">
            <a:avLst/>
          </a:prstGeom>
          <a:noFill/>
        </p:spPr>
        <p:txBody>
          <a:bodyPr wrap="square" rtlCol="0">
            <a:spAutoFit/>
          </a:bodyPr>
          <a:lstStyle/>
          <a:p>
            <a:r>
              <a:rPr lang="it-IT" dirty="0">
                <a:cs typeface="Times New Roman" panose="02020603050405020304" pitchFamily="18" charset="0"/>
              </a:rPr>
              <a:t>NFC, Bluetooth e Wi-Fi Direct sono tre tecnologie di comunicazione wireless che hanno diverse caratteristiche e utilizzi.</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1201230907"/>
              </p:ext>
            </p:extLst>
          </p:nvPr>
        </p:nvGraphicFramePr>
        <p:xfrm>
          <a:off x="6370721" y="2817160"/>
          <a:ext cx="5331154" cy="16578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1" name="Elemento grafico 20">
            <a:extLst>
              <a:ext uri="{FF2B5EF4-FFF2-40B4-BE49-F238E27FC236}">
                <a16:creationId xmlns:a16="http://schemas.microsoft.com/office/drawing/2014/main" id="{3C8969E5-74DB-26B1-08B1-6DAF8E18275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29448" y="4626488"/>
            <a:ext cx="2606850" cy="1943100"/>
          </a:xfrm>
          <a:prstGeom prst="rect">
            <a:avLst/>
          </a:prstGeom>
        </p:spPr>
      </p:pic>
      <p:pic>
        <p:nvPicPr>
          <p:cNvPr id="23" name="Immagine 22">
            <a:extLst>
              <a:ext uri="{FF2B5EF4-FFF2-40B4-BE49-F238E27FC236}">
                <a16:creationId xmlns:a16="http://schemas.microsoft.com/office/drawing/2014/main" id="{67C9AC77-3C96-FFB0-DF0C-A7B2D290AE9A}"/>
              </a:ext>
            </a:extLst>
          </p:cNvPr>
          <p:cNvPicPr>
            <a:picLocks noChangeAspect="1"/>
          </p:cNvPicPr>
          <p:nvPr/>
        </p:nvPicPr>
        <p:blipFill>
          <a:blip r:embed="rId14"/>
          <a:stretch>
            <a:fillRect/>
          </a:stretch>
        </p:blipFill>
        <p:spPr>
          <a:xfrm>
            <a:off x="9129346" y="4626488"/>
            <a:ext cx="2481463" cy="2031871"/>
          </a:xfrm>
          <a:prstGeom prst="rect">
            <a:avLst/>
          </a:prstGeom>
        </p:spPr>
      </p:pic>
      <p:pic>
        <p:nvPicPr>
          <p:cNvPr id="35" name="Segnaposto contenuto 34" descr="Immagine che contiene diagramma&#10;&#10;Descrizione generata automaticamente">
            <a:extLst>
              <a:ext uri="{FF2B5EF4-FFF2-40B4-BE49-F238E27FC236}">
                <a16:creationId xmlns:a16="http://schemas.microsoft.com/office/drawing/2014/main" id="{B585AA12-FEA8-5531-47CA-84920245FE3A}"/>
              </a:ext>
            </a:extLst>
          </p:cNvPr>
          <p:cNvPicPr>
            <a:picLocks noGrp="1" noChangeAspect="1"/>
          </p:cNvPicPr>
          <p:nvPr>
            <p:ph sz="quarter" idx="4"/>
          </p:nvPr>
        </p:nvPicPr>
        <p:blipFill>
          <a:blip r:embed="rId15"/>
          <a:stretch>
            <a:fillRect/>
          </a:stretch>
        </p:blipFill>
        <p:spPr>
          <a:xfrm>
            <a:off x="428543" y="4548816"/>
            <a:ext cx="5552101" cy="2109543"/>
          </a:xfrm>
        </p:spPr>
      </p:pic>
    </p:spTree>
    <p:extLst>
      <p:ext uri="{BB962C8B-B14F-4D97-AF65-F5344CB8AC3E}">
        <p14:creationId xmlns:p14="http://schemas.microsoft.com/office/powerpoint/2010/main" val="22481060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1">
        <p:bldAsOne/>
      </p:bldGraphic>
      <p:bldP spid="5" grpId="0" build="p"/>
      <p:bldP spid="7" grpId="0"/>
      <p:bldGraphic spid="11"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UTILIZZI</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3356843505"/>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60754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5">
                                            <p:graphicEl>
                                              <a:dgm id="{E439C9C1-480C-4BD6-8527-C3C9165EFE13}"/>
                                            </p:graphicEl>
                                          </p:spTgt>
                                        </p:tgtEl>
                                        <p:attrNameLst>
                                          <p:attrName>style.visibility</p:attrName>
                                        </p:attrNameLst>
                                      </p:cBhvr>
                                      <p:to>
                                        <p:strVal val="visible"/>
                                      </p:to>
                                    </p:set>
                                    <p:anim calcmode="lin" valueType="num">
                                      <p:cBhvr>
                                        <p:cTn id="119" dur="1000" fill="hold"/>
                                        <p:tgtEl>
                                          <p:spTgt spid="5">
                                            <p:graphicEl>
                                              <a:dgm id="{E439C9C1-480C-4BD6-8527-C3C9165EFE13}"/>
                                            </p:graphicEl>
                                          </p:spTgt>
                                        </p:tgtEl>
                                        <p:attrNameLst>
                                          <p:attrName>ppt_w</p:attrName>
                                        </p:attrNameLst>
                                      </p:cBhvr>
                                      <p:tavLst>
                                        <p:tav tm="0">
                                          <p:val>
                                            <p:fltVal val="0"/>
                                          </p:val>
                                        </p:tav>
                                        <p:tav tm="100000">
                                          <p:val>
                                            <p:strVal val="#ppt_w"/>
                                          </p:val>
                                        </p:tav>
                                      </p:tavLst>
                                    </p:anim>
                                    <p:anim calcmode="lin" valueType="num">
                                      <p:cBhvr>
                                        <p:cTn id="120" dur="1000" fill="hold"/>
                                        <p:tgtEl>
                                          <p:spTgt spid="5">
                                            <p:graphicEl>
                                              <a:dgm id="{E439C9C1-480C-4BD6-8527-C3C9165EFE13}"/>
                                            </p:graphicEl>
                                          </p:spTgt>
                                        </p:tgtEl>
                                        <p:attrNameLst>
                                          <p:attrName>ppt_h</p:attrName>
                                        </p:attrNameLst>
                                      </p:cBhvr>
                                      <p:tavLst>
                                        <p:tav tm="0">
                                          <p:val>
                                            <p:fltVal val="0"/>
                                          </p:val>
                                        </p:tav>
                                        <p:tav tm="100000">
                                          <p:val>
                                            <p:strVal val="#ppt_h"/>
                                          </p:val>
                                        </p:tav>
                                      </p:tavLst>
                                    </p:anim>
                                    <p:anim calcmode="lin" valueType="num">
                                      <p:cBhvr>
                                        <p:cTn id="121" dur="1000" fill="hold"/>
                                        <p:tgtEl>
                                          <p:spTgt spid="5">
                                            <p:graphicEl>
                                              <a:dgm id="{E439C9C1-480C-4BD6-8527-C3C9165EFE13}"/>
                                            </p:graphicEl>
                                          </p:spTgt>
                                        </p:tgtEl>
                                        <p:attrNameLst>
                                          <p:attrName>style.rotation</p:attrName>
                                        </p:attrNameLst>
                                      </p:cBhvr>
                                      <p:tavLst>
                                        <p:tav tm="0">
                                          <p:val>
                                            <p:fltVal val="90"/>
                                          </p:val>
                                        </p:tav>
                                        <p:tav tm="100000">
                                          <p:val>
                                            <p:fltVal val="0"/>
                                          </p:val>
                                        </p:tav>
                                      </p:tavLst>
                                    </p:anim>
                                    <p:animEffect transition="in" filter="fade">
                                      <p:cBhvr>
                                        <p:cTn id="122" dur="1000"/>
                                        <p:tgtEl>
                                          <p:spTgt spid="5">
                                            <p:graphicEl>
                                              <a:dgm id="{E439C9C1-480C-4BD6-8527-C3C9165EFE13}"/>
                                            </p:graphicEl>
                                          </p:spTgt>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5">
                                            <p:graphicEl>
                                              <a:dgm id="{436AB014-704A-4603-AD56-1FD06557FD7B}"/>
                                            </p:graphicEl>
                                          </p:spTgt>
                                        </p:tgtEl>
                                        <p:attrNameLst>
                                          <p:attrName>style.visibility</p:attrName>
                                        </p:attrNameLst>
                                      </p:cBhvr>
                                      <p:to>
                                        <p:strVal val="visible"/>
                                      </p:to>
                                    </p:set>
                                    <p:anim calcmode="lin" valueType="num">
                                      <p:cBhvr>
                                        <p:cTn id="125" dur="1000" fill="hold"/>
                                        <p:tgtEl>
                                          <p:spTgt spid="5">
                                            <p:graphicEl>
                                              <a:dgm id="{436AB014-704A-4603-AD56-1FD06557FD7B}"/>
                                            </p:graphicEl>
                                          </p:spTgt>
                                        </p:tgtEl>
                                        <p:attrNameLst>
                                          <p:attrName>ppt_w</p:attrName>
                                        </p:attrNameLst>
                                      </p:cBhvr>
                                      <p:tavLst>
                                        <p:tav tm="0">
                                          <p:val>
                                            <p:fltVal val="0"/>
                                          </p:val>
                                        </p:tav>
                                        <p:tav tm="100000">
                                          <p:val>
                                            <p:strVal val="#ppt_w"/>
                                          </p:val>
                                        </p:tav>
                                      </p:tavLst>
                                    </p:anim>
                                    <p:anim calcmode="lin" valueType="num">
                                      <p:cBhvr>
                                        <p:cTn id="126" dur="1000" fill="hold"/>
                                        <p:tgtEl>
                                          <p:spTgt spid="5">
                                            <p:graphicEl>
                                              <a:dgm id="{436AB014-704A-4603-AD56-1FD06557FD7B}"/>
                                            </p:graphicEl>
                                          </p:spTgt>
                                        </p:tgtEl>
                                        <p:attrNameLst>
                                          <p:attrName>ppt_h</p:attrName>
                                        </p:attrNameLst>
                                      </p:cBhvr>
                                      <p:tavLst>
                                        <p:tav tm="0">
                                          <p:val>
                                            <p:fltVal val="0"/>
                                          </p:val>
                                        </p:tav>
                                        <p:tav tm="100000">
                                          <p:val>
                                            <p:strVal val="#ppt_h"/>
                                          </p:val>
                                        </p:tav>
                                      </p:tavLst>
                                    </p:anim>
                                    <p:anim calcmode="lin" valueType="num">
                                      <p:cBhvr>
                                        <p:cTn id="127" dur="1000" fill="hold"/>
                                        <p:tgtEl>
                                          <p:spTgt spid="5">
                                            <p:graphicEl>
                                              <a:dgm id="{436AB014-704A-4603-AD56-1FD06557FD7B}"/>
                                            </p:graphicEl>
                                          </p:spTgt>
                                        </p:tgtEl>
                                        <p:attrNameLst>
                                          <p:attrName>style.rotation</p:attrName>
                                        </p:attrNameLst>
                                      </p:cBhvr>
                                      <p:tavLst>
                                        <p:tav tm="0">
                                          <p:val>
                                            <p:fltVal val="90"/>
                                          </p:val>
                                        </p:tav>
                                        <p:tav tm="100000">
                                          <p:val>
                                            <p:fltVal val="0"/>
                                          </p:val>
                                        </p:tav>
                                      </p:tavLst>
                                    </p:anim>
                                    <p:animEffect transition="in" filter="fade">
                                      <p:cBhvr>
                                        <p:cTn id="128" dur="1000"/>
                                        <p:tgtEl>
                                          <p:spTgt spid="5">
                                            <p:graphicEl>
                                              <a:dgm id="{436AB014-704A-4603-AD56-1FD06557FD7B}"/>
                                            </p:graphic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grpId="0" nodeType="clickEffect">
                                  <p:stCondLst>
                                    <p:cond delay="0"/>
                                  </p:stCondLst>
                                  <p:childTnLst>
                                    <p:set>
                                      <p:cBhvr>
                                        <p:cTn id="132" dur="1" fill="hold">
                                          <p:stCondLst>
                                            <p:cond delay="0"/>
                                          </p:stCondLst>
                                        </p:cTn>
                                        <p:tgtEl>
                                          <p:spTgt spid="5">
                                            <p:graphicEl>
                                              <a:dgm id="{D4962CC0-534F-4D1C-A7F5-B1A446A86C73}"/>
                                            </p:graphicEl>
                                          </p:spTgt>
                                        </p:tgtEl>
                                        <p:attrNameLst>
                                          <p:attrName>style.visibility</p:attrName>
                                        </p:attrNameLst>
                                      </p:cBhvr>
                                      <p:to>
                                        <p:strVal val="visible"/>
                                      </p:to>
                                    </p:set>
                                    <p:anim calcmode="lin" valueType="num">
                                      <p:cBhvr>
                                        <p:cTn id="133" dur="1000" fill="hold"/>
                                        <p:tgtEl>
                                          <p:spTgt spid="5">
                                            <p:graphicEl>
                                              <a:dgm id="{D4962CC0-534F-4D1C-A7F5-B1A446A86C73}"/>
                                            </p:graphicEl>
                                          </p:spTgt>
                                        </p:tgtEl>
                                        <p:attrNameLst>
                                          <p:attrName>ppt_w</p:attrName>
                                        </p:attrNameLst>
                                      </p:cBhvr>
                                      <p:tavLst>
                                        <p:tav tm="0">
                                          <p:val>
                                            <p:fltVal val="0"/>
                                          </p:val>
                                        </p:tav>
                                        <p:tav tm="100000">
                                          <p:val>
                                            <p:strVal val="#ppt_w"/>
                                          </p:val>
                                        </p:tav>
                                      </p:tavLst>
                                    </p:anim>
                                    <p:anim calcmode="lin" valueType="num">
                                      <p:cBhvr>
                                        <p:cTn id="134" dur="1000" fill="hold"/>
                                        <p:tgtEl>
                                          <p:spTgt spid="5">
                                            <p:graphicEl>
                                              <a:dgm id="{D4962CC0-534F-4D1C-A7F5-B1A446A86C73}"/>
                                            </p:graphicEl>
                                          </p:spTgt>
                                        </p:tgtEl>
                                        <p:attrNameLst>
                                          <p:attrName>ppt_h</p:attrName>
                                        </p:attrNameLst>
                                      </p:cBhvr>
                                      <p:tavLst>
                                        <p:tav tm="0">
                                          <p:val>
                                            <p:fltVal val="0"/>
                                          </p:val>
                                        </p:tav>
                                        <p:tav tm="100000">
                                          <p:val>
                                            <p:strVal val="#ppt_h"/>
                                          </p:val>
                                        </p:tav>
                                      </p:tavLst>
                                    </p:anim>
                                    <p:anim calcmode="lin" valueType="num">
                                      <p:cBhvr>
                                        <p:cTn id="135" dur="1000" fill="hold"/>
                                        <p:tgtEl>
                                          <p:spTgt spid="5">
                                            <p:graphicEl>
                                              <a:dgm id="{D4962CC0-534F-4D1C-A7F5-B1A446A86C73}"/>
                                            </p:graphicEl>
                                          </p:spTgt>
                                        </p:tgtEl>
                                        <p:attrNameLst>
                                          <p:attrName>style.rotation</p:attrName>
                                        </p:attrNameLst>
                                      </p:cBhvr>
                                      <p:tavLst>
                                        <p:tav tm="0">
                                          <p:val>
                                            <p:fltVal val="90"/>
                                          </p:val>
                                        </p:tav>
                                        <p:tav tm="100000">
                                          <p:val>
                                            <p:fltVal val="0"/>
                                          </p:val>
                                        </p:tav>
                                      </p:tavLst>
                                    </p:anim>
                                    <p:animEffect transition="in" filter="fade">
                                      <p:cBhvr>
                                        <p:cTn id="136" dur="1000"/>
                                        <p:tgtEl>
                                          <p:spTgt spid="5">
                                            <p:graphicEl>
                                              <a:dgm id="{D4962CC0-534F-4D1C-A7F5-B1A446A86C73}"/>
                                            </p:graphicEl>
                                          </p:spTgt>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5">
                                            <p:graphicEl>
                                              <a:dgm id="{8BAA3124-3145-4382-BF97-FA6ED8E3F489}"/>
                                            </p:graphicEl>
                                          </p:spTgt>
                                        </p:tgtEl>
                                        <p:attrNameLst>
                                          <p:attrName>style.visibility</p:attrName>
                                        </p:attrNameLst>
                                      </p:cBhvr>
                                      <p:to>
                                        <p:strVal val="visible"/>
                                      </p:to>
                                    </p:set>
                                    <p:anim calcmode="lin" valueType="num">
                                      <p:cBhvr>
                                        <p:cTn id="139" dur="1000" fill="hold"/>
                                        <p:tgtEl>
                                          <p:spTgt spid="5">
                                            <p:graphicEl>
                                              <a:dgm id="{8BAA3124-3145-4382-BF97-FA6ED8E3F489}"/>
                                            </p:graphicEl>
                                          </p:spTgt>
                                        </p:tgtEl>
                                        <p:attrNameLst>
                                          <p:attrName>ppt_w</p:attrName>
                                        </p:attrNameLst>
                                      </p:cBhvr>
                                      <p:tavLst>
                                        <p:tav tm="0">
                                          <p:val>
                                            <p:fltVal val="0"/>
                                          </p:val>
                                        </p:tav>
                                        <p:tav tm="100000">
                                          <p:val>
                                            <p:strVal val="#ppt_w"/>
                                          </p:val>
                                        </p:tav>
                                      </p:tavLst>
                                    </p:anim>
                                    <p:anim calcmode="lin" valueType="num">
                                      <p:cBhvr>
                                        <p:cTn id="140" dur="1000" fill="hold"/>
                                        <p:tgtEl>
                                          <p:spTgt spid="5">
                                            <p:graphicEl>
                                              <a:dgm id="{8BAA3124-3145-4382-BF97-FA6ED8E3F489}"/>
                                            </p:graphicEl>
                                          </p:spTgt>
                                        </p:tgtEl>
                                        <p:attrNameLst>
                                          <p:attrName>ppt_h</p:attrName>
                                        </p:attrNameLst>
                                      </p:cBhvr>
                                      <p:tavLst>
                                        <p:tav tm="0">
                                          <p:val>
                                            <p:fltVal val="0"/>
                                          </p:val>
                                        </p:tav>
                                        <p:tav tm="100000">
                                          <p:val>
                                            <p:strVal val="#ppt_h"/>
                                          </p:val>
                                        </p:tav>
                                      </p:tavLst>
                                    </p:anim>
                                    <p:anim calcmode="lin" valueType="num">
                                      <p:cBhvr>
                                        <p:cTn id="141" dur="1000" fill="hold"/>
                                        <p:tgtEl>
                                          <p:spTgt spid="5">
                                            <p:graphicEl>
                                              <a:dgm id="{8BAA3124-3145-4382-BF97-FA6ED8E3F489}"/>
                                            </p:graphicEl>
                                          </p:spTgt>
                                        </p:tgtEl>
                                        <p:attrNameLst>
                                          <p:attrName>style.rotation</p:attrName>
                                        </p:attrNameLst>
                                      </p:cBhvr>
                                      <p:tavLst>
                                        <p:tav tm="0">
                                          <p:val>
                                            <p:fltVal val="90"/>
                                          </p:val>
                                        </p:tav>
                                        <p:tav tm="100000">
                                          <p:val>
                                            <p:fltVal val="0"/>
                                          </p:val>
                                        </p:tav>
                                      </p:tavLst>
                                    </p:anim>
                                    <p:animEffect transition="in" filter="fade">
                                      <p:cBhvr>
                                        <p:cTn id="142" dur="1000"/>
                                        <p:tgtEl>
                                          <p:spTgt spid="5">
                                            <p:graphicEl>
                                              <a:dgm id="{8BAA3124-3145-4382-BF97-FA6ED8E3F4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IL FUTURO</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776109978"/>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678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E62E6-0DC2-2BBF-D0D4-03D43C339E5F}"/>
              </a:ext>
            </a:extLst>
          </p:cNvPr>
          <p:cNvSpPr>
            <a:spLocks noGrp="1"/>
          </p:cNvSpPr>
          <p:nvPr>
            <p:ph type="title"/>
          </p:nvPr>
        </p:nvSpPr>
        <p:spPr/>
        <p:txBody>
          <a:bodyPr/>
          <a:lstStyle/>
          <a:p>
            <a:pPr algn="ctr"/>
            <a:r>
              <a:rPr lang="it-IT" dirty="0"/>
              <a:t>INTEGRAZIONE IN ANDROID</a:t>
            </a:r>
          </a:p>
        </p:txBody>
      </p:sp>
      <p:sp>
        <p:nvSpPr>
          <p:cNvPr id="5" name="CasellaDiTesto 4">
            <a:extLst>
              <a:ext uri="{FF2B5EF4-FFF2-40B4-BE49-F238E27FC236}">
                <a16:creationId xmlns:a16="http://schemas.microsoft.com/office/drawing/2014/main" id="{9E2415D8-BE5B-70EC-0AFC-6298E7B1AC33}"/>
              </a:ext>
            </a:extLst>
          </p:cNvPr>
          <p:cNvSpPr txBox="1"/>
          <p:nvPr/>
        </p:nvSpPr>
        <p:spPr>
          <a:xfrm>
            <a:off x="490881" y="1964267"/>
            <a:ext cx="10718985" cy="369332"/>
          </a:xfrm>
          <a:prstGeom prst="rect">
            <a:avLst/>
          </a:prstGeom>
          <a:noFill/>
        </p:spPr>
        <p:txBody>
          <a:bodyPr wrap="square" rtlCol="0">
            <a:spAutoFit/>
          </a:bodyPr>
          <a:lstStyle/>
          <a:p>
            <a:r>
              <a:rPr lang="it-IT" dirty="0"/>
              <a:t>Passo 1:  Aggiungi i permessi NFC al progetto nel </a:t>
            </a:r>
            <a:r>
              <a:rPr lang="it-IT" dirty="0" err="1"/>
              <a:t>Manifest</a:t>
            </a:r>
            <a:r>
              <a:rPr lang="it-IT" dirty="0"/>
              <a:t>.</a:t>
            </a:r>
          </a:p>
        </p:txBody>
      </p:sp>
      <p:sp>
        <p:nvSpPr>
          <p:cNvPr id="6" name="CasellaDiTesto 5">
            <a:extLst>
              <a:ext uri="{FF2B5EF4-FFF2-40B4-BE49-F238E27FC236}">
                <a16:creationId xmlns:a16="http://schemas.microsoft.com/office/drawing/2014/main" id="{A4E2D911-82CF-43C1-9E61-BF3EF5693072}"/>
              </a:ext>
            </a:extLst>
          </p:cNvPr>
          <p:cNvSpPr txBox="1"/>
          <p:nvPr/>
        </p:nvSpPr>
        <p:spPr>
          <a:xfrm>
            <a:off x="490882" y="2333599"/>
            <a:ext cx="4702569" cy="523220"/>
          </a:xfrm>
          <a:prstGeom prst="rect">
            <a:avLst/>
          </a:prstGeom>
          <a:noFill/>
        </p:spPr>
        <p:txBody>
          <a:bodyPr wrap="none" rtlCol="0">
            <a:spAutoFit/>
          </a:bodyPr>
          <a:lstStyle/>
          <a:p>
            <a:r>
              <a:rPr lang="fr-FR" sz="1400" dirty="0"/>
              <a:t>&lt;uses-permission </a:t>
            </a:r>
            <a:r>
              <a:rPr lang="fr-FR" sz="1400" dirty="0" err="1"/>
              <a:t>android:name</a:t>
            </a:r>
            <a:r>
              <a:rPr lang="fr-FR" sz="1400" dirty="0"/>
              <a:t>="</a:t>
            </a:r>
            <a:r>
              <a:rPr lang="fr-FR" sz="1400" dirty="0" err="1"/>
              <a:t>android.permission.NFC</a:t>
            </a:r>
            <a:r>
              <a:rPr lang="fr-FR" sz="1400" dirty="0"/>
              <a:t>" /&gt;</a:t>
            </a:r>
          </a:p>
          <a:p>
            <a:endParaRPr lang="it-IT" sz="1400" dirty="0"/>
          </a:p>
        </p:txBody>
      </p:sp>
      <p:sp>
        <p:nvSpPr>
          <p:cNvPr id="9" name="CasellaDiTesto 8">
            <a:extLst>
              <a:ext uri="{FF2B5EF4-FFF2-40B4-BE49-F238E27FC236}">
                <a16:creationId xmlns:a16="http://schemas.microsoft.com/office/drawing/2014/main" id="{0C6D5F79-879D-A7D1-D8F4-76425C2DB762}"/>
              </a:ext>
            </a:extLst>
          </p:cNvPr>
          <p:cNvSpPr txBox="1"/>
          <p:nvPr/>
        </p:nvSpPr>
        <p:spPr>
          <a:xfrm>
            <a:off x="490881" y="2656764"/>
            <a:ext cx="10718985" cy="369332"/>
          </a:xfrm>
          <a:prstGeom prst="rect">
            <a:avLst/>
          </a:prstGeom>
          <a:noFill/>
        </p:spPr>
        <p:txBody>
          <a:bodyPr wrap="square" rtlCol="0">
            <a:spAutoFit/>
          </a:bodyPr>
          <a:lstStyle/>
          <a:p>
            <a:r>
              <a:rPr lang="it-IT" dirty="0"/>
              <a:t>Passo 2:  Aggiungi l'azione NFC all'</a:t>
            </a:r>
            <a:r>
              <a:rPr lang="it-IT" dirty="0" err="1"/>
              <a:t>intent</a:t>
            </a:r>
            <a:r>
              <a:rPr lang="it-IT" dirty="0"/>
              <a:t>-filter della attività nel file </a:t>
            </a:r>
            <a:r>
              <a:rPr lang="it-IT" dirty="0" err="1"/>
              <a:t>Manifest</a:t>
            </a:r>
            <a:r>
              <a:rPr lang="it-IT" dirty="0"/>
              <a:t>.</a:t>
            </a:r>
          </a:p>
        </p:txBody>
      </p:sp>
      <p:sp>
        <p:nvSpPr>
          <p:cNvPr id="10" name="CasellaDiTesto 9">
            <a:extLst>
              <a:ext uri="{FF2B5EF4-FFF2-40B4-BE49-F238E27FC236}">
                <a16:creationId xmlns:a16="http://schemas.microsoft.com/office/drawing/2014/main" id="{C56C515D-9A1A-2F14-D020-6A5782A5847A}"/>
              </a:ext>
            </a:extLst>
          </p:cNvPr>
          <p:cNvSpPr txBox="1"/>
          <p:nvPr/>
        </p:nvSpPr>
        <p:spPr>
          <a:xfrm>
            <a:off x="490880" y="2933511"/>
            <a:ext cx="9115962" cy="3970318"/>
          </a:xfrm>
          <a:prstGeom prst="rect">
            <a:avLst/>
          </a:prstGeom>
          <a:noFill/>
        </p:spPr>
        <p:txBody>
          <a:bodyPr wrap="square" rtlCol="0">
            <a:spAutoFit/>
          </a:bodyPr>
          <a:lstStyle/>
          <a:p>
            <a:r>
              <a:rPr lang="it-IT" sz="1400" dirty="0"/>
              <a:t>&lt;activity</a:t>
            </a:r>
          </a:p>
          <a:p>
            <a:r>
              <a:rPr lang="it-IT" sz="1400" dirty="0"/>
              <a:t>...</a:t>
            </a:r>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android.nfc.action.NDEF_DISCOVERED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&lt;data </a:t>
            </a:r>
            <a:r>
              <a:rPr lang="it-IT" sz="1400" dirty="0" err="1"/>
              <a:t>android:mimeType</a:t>
            </a:r>
            <a:r>
              <a:rPr lang="it-IT" sz="1400" dirty="0"/>
              <a:t>="text/</a:t>
            </a:r>
            <a:r>
              <a:rPr lang="it-IT" sz="1400" dirty="0" err="1"/>
              <a:t>plain</a:t>
            </a:r>
            <a:r>
              <a:rPr lang="it-IT" sz="1400" dirty="0"/>
              <a:t>" /&gt;</a:t>
            </a:r>
          </a:p>
          <a:p>
            <a:r>
              <a:rPr lang="it-IT" sz="1400" dirty="0"/>
              <a:t>    &lt;/</a:t>
            </a:r>
            <a:r>
              <a:rPr lang="it-IT" sz="1400" dirty="0" err="1"/>
              <a:t>intent</a:t>
            </a:r>
            <a:r>
              <a:rPr lang="it-IT" sz="1400" dirty="0"/>
              <a:t>-filter&gt;</a:t>
            </a:r>
          </a:p>
          <a:p>
            <a:endParaRPr lang="it-IT" sz="1400" dirty="0"/>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android.nfc.action.TECH_DISCOVERED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a:t>
            </a:r>
            <a:r>
              <a:rPr lang="it-IT" sz="1400" dirty="0" err="1"/>
              <a:t>intent</a:t>
            </a:r>
            <a:r>
              <a:rPr lang="it-IT" sz="1400" dirty="0"/>
              <a:t>-filter&gt;</a:t>
            </a:r>
          </a:p>
          <a:p>
            <a:endParaRPr lang="it-IT" sz="1400" dirty="0"/>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android.nfc.action.TAG_DISCOVERED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a:t>
            </a:r>
            <a:r>
              <a:rPr lang="it-IT" sz="1400" dirty="0" err="1"/>
              <a:t>intent</a:t>
            </a:r>
            <a:r>
              <a:rPr lang="it-IT" sz="1400" dirty="0"/>
              <a:t>-filter&gt;</a:t>
            </a:r>
          </a:p>
          <a:p>
            <a:r>
              <a:rPr lang="it-IT" sz="1400" dirty="0"/>
              <a:t>&lt;/activity&gt;</a:t>
            </a:r>
          </a:p>
        </p:txBody>
      </p:sp>
      <p:sp>
        <p:nvSpPr>
          <p:cNvPr id="11" name="CasellaDiTesto 10">
            <a:extLst>
              <a:ext uri="{FF2B5EF4-FFF2-40B4-BE49-F238E27FC236}">
                <a16:creationId xmlns:a16="http://schemas.microsoft.com/office/drawing/2014/main" id="{0BC7C7C7-8A04-D27F-9459-3CA0965A90E2}"/>
              </a:ext>
            </a:extLst>
          </p:cNvPr>
          <p:cNvSpPr txBox="1"/>
          <p:nvPr/>
        </p:nvSpPr>
        <p:spPr>
          <a:xfrm>
            <a:off x="7778044" y="2856818"/>
            <a:ext cx="4064000"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dirty="0"/>
              <a:t>Questi </a:t>
            </a:r>
            <a:r>
              <a:rPr lang="it-IT" dirty="0" err="1"/>
              <a:t>intent</a:t>
            </a:r>
            <a:r>
              <a:rPr lang="it-IT" dirty="0"/>
              <a:t>-filter consentono all'applicazione di essere avviata in modo automatico quando l'utente avvicina un dispositivo NFC compatibile con la tua applicazione. </a:t>
            </a:r>
          </a:p>
          <a:p>
            <a:pPr marL="285750" indent="-285750">
              <a:buFont typeface="Arial" panose="020B0604020202020204" pitchFamily="34" charset="0"/>
              <a:buChar char="•"/>
            </a:pPr>
            <a:r>
              <a:rPr lang="it-IT" dirty="0"/>
              <a:t>Il primo </a:t>
            </a:r>
            <a:r>
              <a:rPr lang="it-IT" dirty="0" err="1"/>
              <a:t>intent</a:t>
            </a:r>
            <a:r>
              <a:rPr lang="it-IT" dirty="0"/>
              <a:t>-filter si attiva quando l'utente avvicina un dispositivo NFC che contiene dati di tipo </a:t>
            </a:r>
            <a:r>
              <a:rPr lang="it-IT" dirty="0" err="1"/>
              <a:t>plain</a:t>
            </a:r>
            <a:r>
              <a:rPr lang="it-IT" dirty="0"/>
              <a:t> text.</a:t>
            </a:r>
          </a:p>
          <a:p>
            <a:pPr marL="285750" indent="-285750">
              <a:buFont typeface="Arial" panose="020B0604020202020204" pitchFamily="34" charset="0"/>
              <a:buChar char="•"/>
            </a:pPr>
            <a:r>
              <a:rPr lang="it-IT" dirty="0"/>
              <a:t>Il secondo si attiva quando l'utente avvicina un dispositivo NFC che corrisponde a una tecnologia specifica </a:t>
            </a:r>
          </a:p>
          <a:p>
            <a:pPr marL="285750" indent="-285750">
              <a:buFont typeface="Arial" panose="020B0604020202020204" pitchFamily="34" charset="0"/>
              <a:buChar char="•"/>
            </a:pPr>
            <a:r>
              <a:rPr lang="it-IT" dirty="0"/>
              <a:t>Il terzo si attiva quando l'utente avvicina un dispositivo NFC di qualsiasi tipo.</a:t>
            </a:r>
          </a:p>
        </p:txBody>
      </p:sp>
      <p:cxnSp>
        <p:nvCxnSpPr>
          <p:cNvPr id="13" name="Connettore 2 12">
            <a:extLst>
              <a:ext uri="{FF2B5EF4-FFF2-40B4-BE49-F238E27FC236}">
                <a16:creationId xmlns:a16="http://schemas.microsoft.com/office/drawing/2014/main" id="{C98257C3-D3BC-0BC2-35D9-D4D5CE50C8F3}"/>
              </a:ext>
            </a:extLst>
          </p:cNvPr>
          <p:cNvCxnSpPr>
            <a:cxnSpLocks/>
          </p:cNvCxnSpPr>
          <p:nvPr/>
        </p:nvCxnSpPr>
        <p:spPr>
          <a:xfrm flipH="1" flipV="1">
            <a:off x="5949244" y="3984978"/>
            <a:ext cx="1975556"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028FE81E-7095-6CEF-356D-64B825D7B4F6}"/>
              </a:ext>
            </a:extLst>
          </p:cNvPr>
          <p:cNvCxnSpPr>
            <a:cxnSpLocks/>
          </p:cNvCxnSpPr>
          <p:nvPr/>
        </p:nvCxnSpPr>
        <p:spPr>
          <a:xfrm flipH="1" flipV="1">
            <a:off x="6096000" y="5170311"/>
            <a:ext cx="1828800" cy="90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FE956127-4CAD-5B08-54CD-631766CEEB20}"/>
              </a:ext>
            </a:extLst>
          </p:cNvPr>
          <p:cNvCxnSpPr>
            <a:cxnSpLocks/>
          </p:cNvCxnSpPr>
          <p:nvPr/>
        </p:nvCxnSpPr>
        <p:spPr>
          <a:xfrm flipH="1">
            <a:off x="5949244" y="6039556"/>
            <a:ext cx="1975556" cy="248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1519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3E6281-D271-602C-10D1-7C9AC34DE52E}"/>
              </a:ext>
            </a:extLst>
          </p:cNvPr>
          <p:cNvSpPr txBox="1"/>
          <p:nvPr/>
        </p:nvSpPr>
        <p:spPr>
          <a:xfrm>
            <a:off x="124178" y="533040"/>
            <a:ext cx="12241749" cy="646331"/>
          </a:xfrm>
          <a:prstGeom prst="rect">
            <a:avLst/>
          </a:prstGeom>
          <a:noFill/>
        </p:spPr>
        <p:txBody>
          <a:bodyPr wrap="none" rtlCol="0">
            <a:spAutoFit/>
          </a:bodyPr>
          <a:lstStyle/>
          <a:p>
            <a:r>
              <a:rPr lang="it-IT" dirty="0"/>
              <a:t>Passo 3: Crea l'interfaccia utente. Creeremo un'interfaccia utente semplice con un solo pulsante per attivare la tecnologia NFC e </a:t>
            </a:r>
          </a:p>
          <a:p>
            <a:r>
              <a:rPr lang="it-IT" dirty="0"/>
              <a:t>gestiremo l’attivazione della tecnologia NFC</a:t>
            </a:r>
          </a:p>
        </p:txBody>
      </p:sp>
      <p:sp>
        <p:nvSpPr>
          <p:cNvPr id="6" name="CasellaDiTesto 5">
            <a:extLst>
              <a:ext uri="{FF2B5EF4-FFF2-40B4-BE49-F238E27FC236}">
                <a16:creationId xmlns:a16="http://schemas.microsoft.com/office/drawing/2014/main" id="{BF43435E-1A4B-9E9F-2DC1-7E8CA6127FDD}"/>
              </a:ext>
            </a:extLst>
          </p:cNvPr>
          <p:cNvSpPr txBox="1"/>
          <p:nvPr/>
        </p:nvSpPr>
        <p:spPr>
          <a:xfrm>
            <a:off x="124178" y="1046367"/>
            <a:ext cx="5411097" cy="6001643"/>
          </a:xfrm>
          <a:prstGeom prst="rect">
            <a:avLst/>
          </a:prstGeom>
          <a:noFill/>
        </p:spPr>
        <p:txBody>
          <a:bodyPr wrap="none" rtlCol="0">
            <a:spAutoFit/>
          </a:bodyPr>
          <a:lstStyle/>
          <a:p>
            <a:r>
              <a:rPr lang="it-IT" sz="1200" dirty="0"/>
              <a:t>...</a:t>
            </a:r>
          </a:p>
          <a:p>
            <a:r>
              <a:rPr lang="it-IT" sz="1200" dirty="0"/>
              <a:t>class </a:t>
            </a:r>
            <a:r>
              <a:rPr lang="it-IT" sz="1200" dirty="0" err="1"/>
              <a:t>MainActivity</a:t>
            </a:r>
            <a:r>
              <a:rPr lang="it-IT" sz="1200" dirty="0"/>
              <a:t> : </a:t>
            </a:r>
            <a:r>
              <a:rPr lang="it-IT" sz="1200" dirty="0" err="1"/>
              <a:t>AppCompatActivity</a:t>
            </a:r>
            <a:r>
              <a:rPr lang="it-IT" sz="1200" dirty="0"/>
              <a:t>() {</a:t>
            </a:r>
          </a:p>
          <a:p>
            <a:r>
              <a:rPr lang="it-IT" sz="1200" dirty="0"/>
              <a:t>    private </a:t>
            </a:r>
            <a:r>
              <a:rPr lang="it-IT" sz="1200" dirty="0" err="1"/>
              <a:t>lateinit</a:t>
            </a:r>
            <a:r>
              <a:rPr lang="it-IT" sz="1200" dirty="0"/>
              <a:t> var </a:t>
            </a:r>
            <a:r>
              <a:rPr lang="it-IT" sz="1200" dirty="0" err="1"/>
              <a:t>nfcAdapter</a:t>
            </a:r>
            <a:r>
              <a:rPr lang="it-IT" sz="1200" dirty="0"/>
              <a:t>: </a:t>
            </a:r>
            <a:r>
              <a:rPr lang="it-IT" sz="1200" dirty="0" err="1"/>
              <a:t>NfcAdapter</a:t>
            </a:r>
            <a:endParaRPr lang="it-IT" sz="1200" dirty="0"/>
          </a:p>
          <a:p>
            <a:r>
              <a:rPr lang="it-IT" sz="1200" dirty="0"/>
              <a:t>    </a:t>
            </a:r>
            <a:r>
              <a:rPr lang="it-IT" sz="1200" dirty="0" err="1"/>
              <a:t>override</a:t>
            </a:r>
            <a:r>
              <a:rPr lang="it-IT" sz="1200" dirty="0"/>
              <a:t> </a:t>
            </a:r>
            <a:r>
              <a:rPr lang="it-IT" sz="1200" dirty="0" err="1"/>
              <a:t>fun</a:t>
            </a:r>
            <a:r>
              <a:rPr lang="it-IT" sz="1200" dirty="0"/>
              <a:t> </a:t>
            </a:r>
            <a:r>
              <a:rPr lang="it-IT" sz="1200" dirty="0" err="1"/>
              <a:t>onCreate</a:t>
            </a:r>
            <a:r>
              <a:rPr lang="it-IT" sz="1200" dirty="0"/>
              <a:t>(</a:t>
            </a:r>
            <a:r>
              <a:rPr lang="it-IT" sz="1200" dirty="0" err="1"/>
              <a:t>savedInstanceState</a:t>
            </a:r>
            <a:r>
              <a:rPr lang="it-IT" sz="1200" dirty="0"/>
              <a:t>: Bundle?) {</a:t>
            </a:r>
          </a:p>
          <a:p>
            <a:r>
              <a:rPr lang="it-IT" sz="1200" dirty="0"/>
              <a:t>        </a:t>
            </a:r>
            <a:r>
              <a:rPr lang="it-IT" sz="1200" dirty="0" err="1"/>
              <a:t>super.onCreate</a:t>
            </a:r>
            <a:r>
              <a:rPr lang="it-IT" sz="1200" dirty="0"/>
              <a:t>(</a:t>
            </a:r>
            <a:r>
              <a:rPr lang="it-IT" sz="1200" dirty="0" err="1"/>
              <a:t>savedInstanceState</a:t>
            </a:r>
            <a:r>
              <a:rPr lang="it-IT" sz="1200" dirty="0"/>
              <a:t>)</a:t>
            </a:r>
          </a:p>
          <a:p>
            <a:r>
              <a:rPr lang="it-IT" sz="1200" dirty="0"/>
              <a:t>        val </a:t>
            </a:r>
            <a:r>
              <a:rPr lang="it-IT" sz="1200" dirty="0" err="1"/>
              <a:t>nfcManager</a:t>
            </a:r>
            <a:r>
              <a:rPr lang="it-IT" sz="1200" dirty="0"/>
              <a:t> = </a:t>
            </a:r>
            <a:r>
              <a:rPr lang="it-IT" sz="1200" dirty="0" err="1"/>
              <a:t>getSystemService</a:t>
            </a:r>
            <a:r>
              <a:rPr lang="it-IT" sz="1200" dirty="0"/>
              <a:t>(NFC_SERVICE) </a:t>
            </a:r>
            <a:r>
              <a:rPr lang="it-IT" sz="1200" dirty="0" err="1"/>
              <a:t>as</a:t>
            </a:r>
            <a:r>
              <a:rPr lang="it-IT" sz="1200" dirty="0"/>
              <a:t> </a:t>
            </a:r>
            <a:r>
              <a:rPr lang="it-IT" sz="1200" dirty="0" err="1"/>
              <a:t>NfcManager</a:t>
            </a:r>
            <a:endParaRPr lang="it-IT" sz="1200" dirty="0"/>
          </a:p>
          <a:p>
            <a:r>
              <a:rPr lang="it-IT" sz="1200" dirty="0"/>
              <a:t>        </a:t>
            </a:r>
            <a:r>
              <a:rPr lang="it-IT" sz="1200" dirty="0" err="1"/>
              <a:t>nfcAdapter</a:t>
            </a:r>
            <a:r>
              <a:rPr lang="it-IT" sz="1200" dirty="0"/>
              <a:t> = </a:t>
            </a:r>
            <a:r>
              <a:rPr lang="it-IT" sz="1200" dirty="0" err="1"/>
              <a:t>nfcManager.defaultAdapter</a:t>
            </a:r>
            <a:endParaRPr lang="it-IT" sz="1200" dirty="0"/>
          </a:p>
          <a:p>
            <a:r>
              <a:rPr lang="it-IT" sz="1200" dirty="0"/>
              <a:t>        </a:t>
            </a:r>
            <a:r>
              <a:rPr lang="it-IT" sz="1200" dirty="0" err="1"/>
              <a:t>setContent</a:t>
            </a:r>
            <a:r>
              <a:rPr lang="it-IT" sz="1200" dirty="0"/>
              <a:t> {</a:t>
            </a:r>
          </a:p>
          <a:p>
            <a:r>
              <a:rPr lang="it-IT" sz="1200" dirty="0"/>
              <a:t>            </a:t>
            </a:r>
            <a:r>
              <a:rPr lang="it-IT" sz="1200" dirty="0" err="1"/>
              <a:t>NFCApp</a:t>
            </a:r>
            <a:r>
              <a:rPr lang="it-IT" sz="1200" dirty="0"/>
              <a:t>()</a:t>
            </a:r>
          </a:p>
          <a:p>
            <a:r>
              <a:rPr lang="it-IT" sz="1200" dirty="0"/>
              <a:t>        }</a:t>
            </a:r>
          </a:p>
          <a:p>
            <a:r>
              <a:rPr lang="it-IT" sz="1200" dirty="0"/>
              <a:t>    }</a:t>
            </a:r>
          </a:p>
          <a:p>
            <a:r>
              <a:rPr lang="it-IT" sz="1200" dirty="0"/>
              <a:t>    </a:t>
            </a:r>
            <a:r>
              <a:rPr lang="it-IT" sz="1200" dirty="0" err="1"/>
              <a:t>override</a:t>
            </a:r>
            <a:r>
              <a:rPr lang="it-IT" sz="1200" dirty="0"/>
              <a:t> </a:t>
            </a:r>
            <a:r>
              <a:rPr lang="it-IT" sz="1200" dirty="0" err="1"/>
              <a:t>fun</a:t>
            </a:r>
            <a:r>
              <a:rPr lang="it-IT" sz="1200" dirty="0"/>
              <a:t> </a:t>
            </a:r>
            <a:r>
              <a:rPr lang="it-IT" sz="1200" dirty="0" err="1"/>
              <a:t>onResume</a:t>
            </a:r>
            <a:r>
              <a:rPr lang="it-IT" sz="1200" dirty="0"/>
              <a:t>() {</a:t>
            </a:r>
          </a:p>
          <a:p>
            <a:r>
              <a:rPr lang="it-IT" sz="1200" dirty="0"/>
              <a:t>        </a:t>
            </a:r>
            <a:r>
              <a:rPr lang="it-IT" sz="1200" dirty="0" err="1"/>
              <a:t>super.onResume</a:t>
            </a:r>
            <a:r>
              <a:rPr lang="it-IT" sz="1200" dirty="0"/>
              <a:t>()</a:t>
            </a:r>
          </a:p>
          <a:p>
            <a:r>
              <a:rPr lang="it-IT" sz="1200" dirty="0"/>
              <a:t>        </a:t>
            </a:r>
            <a:r>
              <a:rPr lang="it-IT" sz="1200" dirty="0" err="1"/>
              <a:t>nfcAdapter.enableForegroundDispatch</a:t>
            </a:r>
            <a:r>
              <a:rPr lang="it-IT" sz="1200" dirty="0"/>
              <a:t>(</a:t>
            </a:r>
            <a:r>
              <a:rPr lang="it-IT" sz="1200" dirty="0" err="1"/>
              <a:t>this</a:t>
            </a:r>
            <a:r>
              <a:rPr lang="it-IT" sz="1200" dirty="0"/>
              <a:t>, </a:t>
            </a:r>
            <a:r>
              <a:rPr lang="it-IT" sz="1200" dirty="0" err="1"/>
              <a:t>null</a:t>
            </a:r>
            <a:r>
              <a:rPr lang="it-IT" sz="1200" dirty="0"/>
              <a:t>, </a:t>
            </a:r>
            <a:r>
              <a:rPr lang="it-IT" sz="1200" dirty="0" err="1"/>
              <a:t>null</a:t>
            </a:r>
            <a:r>
              <a:rPr lang="it-IT" sz="1200" dirty="0"/>
              <a:t>, </a:t>
            </a:r>
            <a:r>
              <a:rPr lang="it-IT" sz="1200" dirty="0" err="1"/>
              <a:t>null</a:t>
            </a:r>
            <a:r>
              <a:rPr lang="it-IT" sz="1200" dirty="0"/>
              <a:t>)</a:t>
            </a:r>
          </a:p>
          <a:p>
            <a:r>
              <a:rPr lang="it-IT" sz="1200" dirty="0"/>
              <a:t>    }</a:t>
            </a:r>
          </a:p>
          <a:p>
            <a:r>
              <a:rPr lang="it-IT" sz="1200" dirty="0"/>
              <a:t>    </a:t>
            </a:r>
            <a:r>
              <a:rPr lang="it-IT" sz="1200" dirty="0" err="1"/>
              <a:t>override</a:t>
            </a:r>
            <a:r>
              <a:rPr lang="it-IT" sz="1200" dirty="0"/>
              <a:t> </a:t>
            </a:r>
            <a:r>
              <a:rPr lang="it-IT" sz="1200" dirty="0" err="1"/>
              <a:t>fun</a:t>
            </a:r>
            <a:r>
              <a:rPr lang="it-IT" sz="1200" dirty="0"/>
              <a:t> </a:t>
            </a:r>
            <a:r>
              <a:rPr lang="it-IT" sz="1200" dirty="0" err="1"/>
              <a:t>onPause</a:t>
            </a:r>
            <a:r>
              <a:rPr lang="it-IT" sz="1200" dirty="0"/>
              <a:t>() {</a:t>
            </a:r>
          </a:p>
          <a:p>
            <a:r>
              <a:rPr lang="it-IT" sz="1200" dirty="0"/>
              <a:t>        </a:t>
            </a:r>
            <a:r>
              <a:rPr lang="it-IT" sz="1200" dirty="0" err="1"/>
              <a:t>super.onPause</a:t>
            </a:r>
            <a:r>
              <a:rPr lang="it-IT" sz="1200" dirty="0"/>
              <a:t>()</a:t>
            </a:r>
          </a:p>
          <a:p>
            <a:r>
              <a:rPr lang="it-IT" sz="1200" dirty="0"/>
              <a:t>        </a:t>
            </a:r>
            <a:r>
              <a:rPr lang="it-IT" sz="1200" dirty="0" err="1"/>
              <a:t>nfcAdapter.disableForegroundDispatch</a:t>
            </a:r>
            <a:r>
              <a:rPr lang="it-IT" sz="1200" dirty="0"/>
              <a:t>(</a:t>
            </a:r>
            <a:r>
              <a:rPr lang="it-IT" sz="1200" dirty="0" err="1"/>
              <a:t>this</a:t>
            </a:r>
            <a:r>
              <a:rPr lang="it-IT" sz="1200" dirty="0"/>
              <a:t>)</a:t>
            </a:r>
          </a:p>
          <a:p>
            <a:r>
              <a:rPr lang="it-IT" sz="1200" dirty="0"/>
              <a:t>    }</a:t>
            </a:r>
          </a:p>
          <a:p>
            <a:r>
              <a:rPr lang="it-IT" sz="1200" dirty="0"/>
              <a:t>}</a:t>
            </a:r>
          </a:p>
          <a:p>
            <a:r>
              <a:rPr lang="it-IT" sz="1200" dirty="0"/>
              <a:t>@Preview</a:t>
            </a:r>
          </a:p>
          <a:p>
            <a:r>
              <a:rPr lang="it-IT" sz="1200" dirty="0"/>
              <a:t>@Composable</a:t>
            </a:r>
          </a:p>
          <a:p>
            <a:r>
              <a:rPr lang="it-IT" sz="1200" dirty="0" err="1"/>
              <a:t>fun</a:t>
            </a:r>
            <a:r>
              <a:rPr lang="it-IT" sz="1200" dirty="0"/>
              <a:t> </a:t>
            </a:r>
            <a:r>
              <a:rPr lang="it-IT" sz="1200" dirty="0" err="1"/>
              <a:t>NFCApp</a:t>
            </a:r>
            <a:r>
              <a:rPr lang="it-IT" sz="1200" dirty="0"/>
              <a:t>() {</a:t>
            </a:r>
          </a:p>
          <a:p>
            <a:r>
              <a:rPr lang="it-IT" sz="1200" dirty="0"/>
              <a:t>    Surface(color = </a:t>
            </a:r>
            <a:r>
              <a:rPr lang="it-IT" sz="1200" dirty="0" err="1"/>
              <a:t>MaterialTheme.colors.background</a:t>
            </a:r>
            <a:r>
              <a:rPr lang="it-IT" sz="1200" dirty="0"/>
              <a:t>) {</a:t>
            </a:r>
          </a:p>
          <a:p>
            <a:r>
              <a:rPr lang="it-IT" sz="1200" dirty="0"/>
              <a:t>        val </a:t>
            </a:r>
            <a:r>
              <a:rPr lang="it-IT" sz="1200" dirty="0" err="1"/>
              <a:t>tagContent</a:t>
            </a:r>
            <a:r>
              <a:rPr lang="it-IT" sz="1200" dirty="0"/>
              <a:t> = </a:t>
            </a:r>
            <a:r>
              <a:rPr lang="it-IT" sz="1200" dirty="0" err="1"/>
              <a:t>remember</a:t>
            </a:r>
            <a:r>
              <a:rPr lang="it-IT" sz="1200" dirty="0"/>
              <a:t> { </a:t>
            </a:r>
            <a:r>
              <a:rPr lang="it-IT" sz="1200" dirty="0" err="1"/>
              <a:t>mutableStateOf</a:t>
            </a:r>
            <a:r>
              <a:rPr lang="it-IT" sz="1200" dirty="0"/>
              <a:t>("") }</a:t>
            </a:r>
          </a:p>
          <a:p>
            <a:r>
              <a:rPr lang="it-IT" sz="1200" dirty="0"/>
              <a:t>        </a:t>
            </a:r>
            <a:r>
              <a:rPr lang="it-IT" sz="1200" dirty="0" err="1"/>
              <a:t>Column</a:t>
            </a:r>
            <a:r>
              <a:rPr lang="it-IT" sz="1200" dirty="0"/>
              <a:t>(</a:t>
            </a:r>
            <a:r>
              <a:rPr lang="it-IT" sz="1200" dirty="0" err="1"/>
              <a:t>modifier</a:t>
            </a:r>
            <a:r>
              <a:rPr lang="it-IT" sz="1200" dirty="0"/>
              <a:t> = </a:t>
            </a:r>
            <a:r>
              <a:rPr lang="it-IT" sz="1200" dirty="0" err="1"/>
              <a:t>Modifier.padding</a:t>
            </a:r>
            <a:r>
              <a:rPr lang="it-IT" sz="1200" dirty="0"/>
              <a:t>(16.dp)) {</a:t>
            </a:r>
          </a:p>
          <a:p>
            <a:r>
              <a:rPr lang="it-IT" sz="1200" dirty="0"/>
              <a:t>            Text(text = "Contenuto del tag NFC:")</a:t>
            </a:r>
          </a:p>
          <a:p>
            <a:r>
              <a:rPr lang="it-IT" sz="1200" dirty="0"/>
              <a:t>            Text(text = </a:t>
            </a:r>
            <a:r>
              <a:rPr lang="it-IT" sz="1200" dirty="0" err="1"/>
              <a:t>tagContent.value</a:t>
            </a:r>
            <a:r>
              <a:rPr lang="it-IT" sz="1200" dirty="0"/>
              <a:t>, </a:t>
            </a:r>
            <a:r>
              <a:rPr lang="it-IT" sz="1200" dirty="0" err="1"/>
              <a:t>modifier</a:t>
            </a:r>
            <a:r>
              <a:rPr lang="it-IT" sz="1200" dirty="0"/>
              <a:t> = </a:t>
            </a:r>
            <a:r>
              <a:rPr lang="it-IT" sz="1200" dirty="0" err="1"/>
              <a:t>Modifier.padding</a:t>
            </a:r>
            <a:r>
              <a:rPr lang="it-IT" sz="1200" dirty="0"/>
              <a:t>(bottom = 16.dp))</a:t>
            </a:r>
          </a:p>
          <a:p>
            <a:r>
              <a:rPr lang="it-IT" sz="1200" dirty="0"/>
              <a:t>            Button(</a:t>
            </a:r>
            <a:r>
              <a:rPr lang="it-IT" sz="1200" dirty="0" err="1"/>
              <a:t>onClick</a:t>
            </a:r>
            <a:r>
              <a:rPr lang="it-IT" sz="1200" dirty="0"/>
              <a:t> = { /* TODO */ }) {</a:t>
            </a:r>
          </a:p>
          <a:p>
            <a:r>
              <a:rPr lang="it-IT" sz="1200" dirty="0"/>
              <a:t>                Text("Attiva NFC")</a:t>
            </a:r>
          </a:p>
          <a:p>
            <a:r>
              <a:rPr lang="it-IT" sz="1200" dirty="0"/>
              <a:t>...</a:t>
            </a:r>
          </a:p>
        </p:txBody>
      </p:sp>
      <p:sp>
        <p:nvSpPr>
          <p:cNvPr id="7" name="CasellaDiTesto 6">
            <a:extLst>
              <a:ext uri="{FF2B5EF4-FFF2-40B4-BE49-F238E27FC236}">
                <a16:creationId xmlns:a16="http://schemas.microsoft.com/office/drawing/2014/main" id="{B349C7DD-0DD7-F9BB-DA70-3108325D5082}"/>
              </a:ext>
            </a:extLst>
          </p:cNvPr>
          <p:cNvSpPr txBox="1"/>
          <p:nvPr/>
        </p:nvSpPr>
        <p:spPr>
          <a:xfrm>
            <a:off x="4741333" y="2426817"/>
            <a:ext cx="7326489"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it-IT" dirty="0"/>
              <a:t>La variabile </a:t>
            </a:r>
            <a:r>
              <a:rPr lang="it-IT" dirty="0" err="1"/>
              <a:t>nfcAdapter</a:t>
            </a:r>
            <a:r>
              <a:rPr lang="it-IT" dirty="0"/>
              <a:t> viene inizializzata nel metodo </a:t>
            </a:r>
            <a:r>
              <a:rPr lang="it-IT" dirty="0" err="1"/>
              <a:t>onCreate</a:t>
            </a:r>
            <a:endParaRPr lang="it-IT" dirty="0"/>
          </a:p>
          <a:p>
            <a:r>
              <a:rPr lang="it-IT" dirty="0"/>
              <a:t>     utilizzando il </a:t>
            </a:r>
            <a:r>
              <a:rPr lang="it-IT" dirty="0" err="1"/>
              <a:t>NfcManager</a:t>
            </a:r>
            <a:r>
              <a:rPr lang="it-IT" dirty="0"/>
              <a:t>, in esso viene richiesto il servizio al SO </a:t>
            </a:r>
            <a:r>
              <a:rPr lang="it-IT" dirty="0" err="1"/>
              <a:t>Andorid</a:t>
            </a:r>
            <a:r>
              <a:rPr lang="it-IT" dirty="0"/>
              <a:t>. </a:t>
            </a:r>
          </a:p>
          <a:p>
            <a:pPr marL="285750" indent="-285750">
              <a:buFont typeface="Arial" panose="020B0604020202020204" pitchFamily="34" charset="0"/>
              <a:buChar char="•"/>
            </a:pPr>
            <a:r>
              <a:rPr lang="it-IT" dirty="0"/>
              <a:t>Il metodo </a:t>
            </a:r>
            <a:r>
              <a:rPr lang="it-IT" dirty="0" err="1"/>
              <a:t>onResume</a:t>
            </a:r>
            <a:r>
              <a:rPr lang="it-IT" dirty="0"/>
              <a:t> abilita il </a:t>
            </a:r>
            <a:r>
              <a:rPr lang="it-IT" dirty="0" err="1"/>
              <a:t>dispatch</a:t>
            </a:r>
            <a:r>
              <a:rPr lang="it-IT" dirty="0"/>
              <a:t> NFC </a:t>
            </a:r>
          </a:p>
          <a:p>
            <a:r>
              <a:rPr lang="it-IT" dirty="0"/>
              <a:t>    col metodo </a:t>
            </a:r>
            <a:r>
              <a:rPr lang="it-IT" dirty="0" err="1"/>
              <a:t>enableForegroundDispatch</a:t>
            </a:r>
            <a:r>
              <a:rPr lang="it-IT" dirty="0"/>
              <a:t> </a:t>
            </a:r>
          </a:p>
          <a:p>
            <a:pPr marL="285750" indent="-285750">
              <a:buFont typeface="Arial" panose="020B0604020202020204" pitchFamily="34" charset="0"/>
              <a:buChar char="•"/>
            </a:pPr>
            <a:r>
              <a:rPr lang="it-IT" dirty="0"/>
              <a:t>Il metodo </a:t>
            </a:r>
            <a:r>
              <a:rPr lang="it-IT" dirty="0" err="1"/>
              <a:t>onPause</a:t>
            </a:r>
            <a:r>
              <a:rPr lang="it-IT" dirty="0"/>
              <a:t> lo disabilita con il metodo </a:t>
            </a:r>
          </a:p>
          <a:p>
            <a:r>
              <a:rPr lang="it-IT" dirty="0"/>
              <a:t>    </a:t>
            </a:r>
            <a:r>
              <a:rPr lang="it-IT" dirty="0" err="1"/>
              <a:t>disableForegroundDispatch</a:t>
            </a:r>
            <a:r>
              <a:rPr lang="it-IT" dirty="0"/>
              <a:t> quando l'attività entra in pausa.</a:t>
            </a:r>
          </a:p>
          <a:p>
            <a:pPr marL="285750" indent="-285750">
              <a:buFont typeface="Arial" panose="020B0604020202020204" pitchFamily="34" charset="0"/>
              <a:buChar char="•"/>
            </a:pPr>
            <a:r>
              <a:rPr lang="it-IT" dirty="0"/>
              <a:t>La funzione </a:t>
            </a:r>
            <a:r>
              <a:rPr lang="it-IT" dirty="0" err="1"/>
              <a:t>NFCApp</a:t>
            </a:r>
            <a:r>
              <a:rPr lang="it-IT" dirty="0"/>
              <a:t> definisce l'interfaccia utente,</a:t>
            </a:r>
          </a:p>
          <a:p>
            <a:r>
              <a:rPr lang="it-IT" dirty="0"/>
              <a:t>    la funzione definisce un'interfaccia utente con un pulsante Attiva NFC</a:t>
            </a:r>
          </a:p>
          <a:p>
            <a:r>
              <a:rPr lang="it-IT" dirty="0"/>
              <a:t>    e una casella di testo dove verrà letto il contenuto del tag NFC.</a:t>
            </a:r>
          </a:p>
        </p:txBody>
      </p:sp>
      <p:cxnSp>
        <p:nvCxnSpPr>
          <p:cNvPr id="9" name="Connettore 2 8">
            <a:extLst>
              <a:ext uri="{FF2B5EF4-FFF2-40B4-BE49-F238E27FC236}">
                <a16:creationId xmlns:a16="http://schemas.microsoft.com/office/drawing/2014/main" id="{2CAF22CF-E4E6-DAD3-97D8-27C67DE40DB5}"/>
              </a:ext>
            </a:extLst>
          </p:cNvPr>
          <p:cNvCxnSpPr>
            <a:cxnSpLocks/>
          </p:cNvCxnSpPr>
          <p:nvPr/>
        </p:nvCxnSpPr>
        <p:spPr>
          <a:xfrm flipH="1" flipV="1">
            <a:off x="4052711" y="2280356"/>
            <a:ext cx="801511" cy="34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EAB314B4-8E50-0DC9-5B99-C00F650C9C86}"/>
              </a:ext>
            </a:extLst>
          </p:cNvPr>
          <p:cNvCxnSpPr>
            <a:cxnSpLocks/>
          </p:cNvCxnSpPr>
          <p:nvPr/>
        </p:nvCxnSpPr>
        <p:spPr>
          <a:xfrm flipH="1">
            <a:off x="2325511" y="3160571"/>
            <a:ext cx="2528711" cy="158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4B05BF08-2247-A5BB-0A30-B771F2C0B3B0}"/>
              </a:ext>
            </a:extLst>
          </p:cNvPr>
          <p:cNvCxnSpPr>
            <a:cxnSpLocks/>
          </p:cNvCxnSpPr>
          <p:nvPr/>
        </p:nvCxnSpPr>
        <p:spPr>
          <a:xfrm flipH="1">
            <a:off x="2607733" y="3697429"/>
            <a:ext cx="2246489" cy="34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0C3734FD-F03F-5A0F-B561-55835F28F0A5}"/>
              </a:ext>
            </a:extLst>
          </p:cNvPr>
          <p:cNvCxnSpPr>
            <a:cxnSpLocks/>
          </p:cNvCxnSpPr>
          <p:nvPr/>
        </p:nvCxnSpPr>
        <p:spPr>
          <a:xfrm flipH="1">
            <a:off x="1941689" y="4227886"/>
            <a:ext cx="2912533" cy="863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1302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13599F32-7343-4D0D-BE4F-3E2A86DD4A1E}" vid="{E0F6A7F6-6972-4051-97EB-04153E23BE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AF0B0BCC99C64BAEE3636705749181" ma:contentTypeVersion="12" ma:contentTypeDescription="Create a new document." ma:contentTypeScope="" ma:versionID="ee8d00a137df102de886bcf5c7573794">
  <xsd:schema xmlns:xsd="http://www.w3.org/2001/XMLSchema" xmlns:xs="http://www.w3.org/2001/XMLSchema" xmlns:p="http://schemas.microsoft.com/office/2006/metadata/properties" xmlns:ns3="6149ad73-68cb-484b-9a43-7dbe8c89501a" xmlns:ns4="10dcc929-1977-4edb-84a8-194d4ce81613" targetNamespace="http://schemas.microsoft.com/office/2006/metadata/properties" ma:root="true" ma:fieldsID="285dd08a225c66ca30a67e4adc3134e5" ns3:_="" ns4:_="">
    <xsd:import namespace="6149ad73-68cb-484b-9a43-7dbe8c89501a"/>
    <xsd:import namespace="10dcc929-1977-4edb-84a8-194d4ce816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49ad73-68cb-484b-9a43-7dbe8c8950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cc929-1977-4edb-84a8-194d4ce816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0dcc929-1977-4edb-84a8-194d4ce81613" xsi:nil="true"/>
  </documentManagement>
</p:properties>
</file>

<file path=customXml/itemProps1.xml><?xml version="1.0" encoding="utf-8"?>
<ds:datastoreItem xmlns:ds="http://schemas.openxmlformats.org/officeDocument/2006/customXml" ds:itemID="{6989E170-A711-42E4-B066-1DA0C0F1C859}">
  <ds:schemaRefs>
    <ds:schemaRef ds:uri="http://schemas.microsoft.com/sharepoint/v3/contenttype/forms"/>
  </ds:schemaRefs>
</ds:datastoreItem>
</file>

<file path=customXml/itemProps2.xml><?xml version="1.0" encoding="utf-8"?>
<ds:datastoreItem xmlns:ds="http://schemas.openxmlformats.org/officeDocument/2006/customXml" ds:itemID="{A3190819-4B55-4784-89B1-88B359FA25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49ad73-68cb-484b-9a43-7dbe8c89501a"/>
    <ds:schemaRef ds:uri="10dcc929-1977-4edb-84a8-194d4ce816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373F0D-2EBC-49EC-A6A8-45CB982C9ADC}">
  <ds:schemaRefs>
    <ds:schemaRef ds:uri="http://schemas.microsoft.com/office/infopath/2007/PartnerControls"/>
    <ds:schemaRef ds:uri="http://purl.org/dc/elements/1.1/"/>
    <ds:schemaRef ds:uri="http://schemas.microsoft.com/office/2006/metadata/properties"/>
    <ds:schemaRef ds:uri="http://purl.org/dc/dcmitype/"/>
    <ds:schemaRef ds:uri="http://purl.org/dc/terms/"/>
    <ds:schemaRef ds:uri="http://schemas.microsoft.com/office/2006/documentManagement/types"/>
    <ds:schemaRef ds:uri="6149ad73-68cb-484b-9a43-7dbe8c89501a"/>
    <ds:schemaRef ds:uri="http://schemas.openxmlformats.org/package/2006/metadata/core-properties"/>
    <ds:schemaRef ds:uri="10dcc929-1977-4edb-84a8-194d4ce8161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564</TotalTime>
  <Words>2712</Words>
  <Application>Microsoft Office PowerPoint</Application>
  <PresentationFormat>Widescreen</PresentationFormat>
  <Paragraphs>292</Paragraphs>
  <Slides>16</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-apple-system</vt:lpstr>
      <vt:lpstr>Arial</vt:lpstr>
      <vt:lpstr>Calibri</vt:lpstr>
      <vt:lpstr>Gill Sans MT</vt:lpstr>
      <vt:lpstr>Harding</vt:lpstr>
      <vt:lpstr>Wingdings 2</vt:lpstr>
      <vt:lpstr>Dividendo</vt:lpstr>
      <vt:lpstr>NFC</vt:lpstr>
      <vt:lpstr>Contenuti</vt:lpstr>
      <vt:lpstr>Introduzione</vt:lpstr>
      <vt:lpstr>Funzionamento</vt:lpstr>
      <vt:lpstr>Confronto</vt:lpstr>
      <vt:lpstr>UTILIZZI</vt:lpstr>
      <vt:lpstr>IL FUTURO</vt:lpstr>
      <vt:lpstr>INTEGRAZIONE IN ANDROID</vt:lpstr>
      <vt:lpstr>Presentazione standard di PowerPoint</vt:lpstr>
      <vt:lpstr>Presentazione standard di PowerPoint</vt:lpstr>
      <vt:lpstr>INTEGRAZIONE IN iOS</vt:lpstr>
      <vt:lpstr>Presentazione standard di PowerPoint</vt:lpstr>
      <vt:lpstr>Presentazione standard di PowerPoint</vt:lpstr>
      <vt:lpstr>Presentazione standard di PowerPoint</vt:lpstr>
      <vt:lpstr>conclusioni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andrea bedei</dc:creator>
  <cp:lastModifiedBy>andrea bedei</cp:lastModifiedBy>
  <cp:revision>5</cp:revision>
  <dcterms:created xsi:type="dcterms:W3CDTF">2023-03-20T18:35:35Z</dcterms:created>
  <dcterms:modified xsi:type="dcterms:W3CDTF">2023-04-04T09:01:32Z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0x010100B7AF0B0BCC99C64BAEE3636705749181</vt:lpwstr>
  </property>
</Properties>
</file>