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4"/>
  </p:notesMasterIdLst>
  <p:handoutMasterIdLst>
    <p:handoutMasterId r:id="rId15"/>
  </p:handoutMasterIdLst>
  <p:sldIdLst>
    <p:sldId id="256" r:id="rId5"/>
    <p:sldId id="263" r:id="rId6"/>
    <p:sldId id="264" r:id="rId7"/>
    <p:sldId id="262" r:id="rId8"/>
    <p:sldId id="266" r:id="rId9"/>
    <p:sldId id="258" r:id="rId10"/>
    <p:sldId id="267" r:id="rId11"/>
    <p:sldId id="268" r:id="rId12"/>
    <p:sldId id="260" r:id="rId13"/>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3007" autoAdjust="0"/>
  </p:normalViewPr>
  <p:slideViewPr>
    <p:cSldViewPr snapToGrid="0">
      <p:cViewPr varScale="1">
        <p:scale>
          <a:sx n="68" d="100"/>
          <a:sy n="68" d="100"/>
        </p:scale>
        <p:origin x="1123"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7.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image" Target="../media/image18.png"/><Relationship Id="rId6" Type="http://schemas.openxmlformats.org/officeDocument/2006/relationships/image" Target="../media/image23.jpg"/><Relationship Id="rId5" Type="http://schemas.openxmlformats.org/officeDocument/2006/relationships/image" Target="../media/image22.jpg"/><Relationship Id="rId10" Type="http://schemas.openxmlformats.org/officeDocument/2006/relationships/image" Target="../media/image27.jpg"/><Relationship Id="rId4" Type="http://schemas.openxmlformats.org/officeDocument/2006/relationships/image" Target="../media/image21.jpg"/><Relationship Id="rId9" Type="http://schemas.openxmlformats.org/officeDocument/2006/relationships/image" Target="../media/image26.png"/></Relationships>
</file>

<file path=ppt/diagrams/_rels/data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jpg"/><Relationship Id="rId7" Type="http://schemas.openxmlformats.org/officeDocument/2006/relationships/image" Target="../media/image34.png"/><Relationship Id="rId2" Type="http://schemas.openxmlformats.org/officeDocument/2006/relationships/image" Target="../media/image29.jpg"/><Relationship Id="rId1" Type="http://schemas.openxmlformats.org/officeDocument/2006/relationships/image" Target="../media/image28.jpg"/><Relationship Id="rId6" Type="http://schemas.openxmlformats.org/officeDocument/2006/relationships/image" Target="../media/image33.png"/><Relationship Id="rId5" Type="http://schemas.openxmlformats.org/officeDocument/2006/relationships/image" Target="../media/image32.jpg"/><Relationship Id="rId4" Type="http://schemas.openxmlformats.org/officeDocument/2006/relationships/image" Target="../media/image31.jpg"/></Relationships>
</file>

<file path=ppt/diagrams/_rels/drawing7.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image" Target="../media/image18.png"/><Relationship Id="rId6" Type="http://schemas.openxmlformats.org/officeDocument/2006/relationships/image" Target="../media/image23.jpg"/><Relationship Id="rId5" Type="http://schemas.openxmlformats.org/officeDocument/2006/relationships/image" Target="../media/image22.jpg"/><Relationship Id="rId10" Type="http://schemas.openxmlformats.org/officeDocument/2006/relationships/image" Target="../media/image27.jpg"/><Relationship Id="rId4" Type="http://schemas.openxmlformats.org/officeDocument/2006/relationships/image" Target="../media/image21.jpg"/><Relationship Id="rId9" Type="http://schemas.openxmlformats.org/officeDocument/2006/relationships/image" Target="../media/image26.png"/></Relationships>
</file>

<file path=ppt/diagrams/_rels/drawing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jpg"/><Relationship Id="rId7" Type="http://schemas.openxmlformats.org/officeDocument/2006/relationships/image" Target="../media/image34.png"/><Relationship Id="rId2" Type="http://schemas.openxmlformats.org/officeDocument/2006/relationships/image" Target="../media/image29.jpg"/><Relationship Id="rId1" Type="http://schemas.openxmlformats.org/officeDocument/2006/relationships/image" Target="../media/image28.jpg"/><Relationship Id="rId6" Type="http://schemas.openxmlformats.org/officeDocument/2006/relationships/image" Target="../media/image33.png"/><Relationship Id="rId5" Type="http://schemas.openxmlformats.org/officeDocument/2006/relationships/image" Target="../media/image32.jpg"/><Relationship Id="rId4" Type="http://schemas.openxmlformats.org/officeDocument/2006/relationships/image" Target="../media/image31.jp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it-IT" noProof="0" dirty="0"/>
            <a:t>Introduzione</a:t>
          </a:r>
        </a:p>
      </dgm:t>
    </dgm:pt>
    <dgm:pt modelId="{720680DC-AAA4-4434-A582-60EBCC5BA355}" type="parTrans" cxnId="{0B5DAE5F-BCDC-4BF7-A6E7-CF856886A64D}">
      <dgm:prSet/>
      <dgm:spPr/>
      <dgm:t>
        <a:bodyPr rtlCol="0"/>
        <a:lstStyle/>
        <a:p>
          <a:pPr rtl="0"/>
          <a:endParaRPr lang="it-IT" noProof="0" dirty="0"/>
        </a:p>
      </dgm:t>
    </dgm:pt>
    <dgm:pt modelId="{CA077D98-8478-47EA-B6A9-99ACE60C64D4}" type="sibTrans" cxnId="{0B5DAE5F-BCDC-4BF7-A6E7-CF856886A64D}">
      <dgm:prSet/>
      <dgm:spPr/>
      <dgm:t>
        <a:bodyPr rtlCol="0"/>
        <a:lstStyle/>
        <a:p>
          <a:pPr rtl="0"/>
          <a:endParaRPr lang="it-IT" noProof="0" dirty="0"/>
        </a:p>
      </dgm:t>
    </dgm:pt>
    <dgm:pt modelId="{0BEF68B8-1228-47BB-83B5-7B9CD1E3F84E}">
      <dgm:prSet phldrT="[Text]"/>
      <dgm:spPr/>
      <dgm:t>
        <a:bodyPr rtlCol="0"/>
        <a:lstStyle/>
        <a:p>
          <a:pPr rtl="0">
            <a:lnSpc>
              <a:spcPct val="100000"/>
            </a:lnSpc>
          </a:pPr>
          <a:r>
            <a:rPr lang="it-IT" noProof="0" dirty="0"/>
            <a:t>Funzionamento</a:t>
          </a:r>
        </a:p>
      </dgm:t>
    </dgm:pt>
    <dgm:pt modelId="{ED3A4BC2-B75A-4952-A38B-A42B5995DF05}" type="parTrans" cxnId="{EDEF4F82-1237-4639-A0F7-385C1897CE66}">
      <dgm:prSet/>
      <dgm:spPr/>
      <dgm:t>
        <a:bodyPr rtlCol="0"/>
        <a:lstStyle/>
        <a:p>
          <a:pPr rtl="0"/>
          <a:endParaRPr lang="it-IT" noProof="0" dirty="0"/>
        </a:p>
      </dgm:t>
    </dgm:pt>
    <dgm:pt modelId="{FD949706-EDCC-4ADC-8EDF-8EDA49C92325}" type="sibTrans" cxnId="{EDEF4F82-1237-4639-A0F7-385C1897CE66}">
      <dgm:prSet/>
      <dgm:spPr/>
      <dgm:t>
        <a:bodyPr rtlCol="0"/>
        <a:lstStyle/>
        <a:p>
          <a:pPr rtl="0"/>
          <a:endParaRPr lang="it-IT" noProof="0" dirty="0"/>
        </a:p>
      </dgm:t>
    </dgm:pt>
    <dgm:pt modelId="{5605D28D-2CE6-4513-8566-952984E21E14}">
      <dgm:prSet phldrT="[Text]"/>
      <dgm:spPr/>
      <dgm:t>
        <a:bodyPr rtlCol="0"/>
        <a:lstStyle/>
        <a:p>
          <a:pPr rtl="0">
            <a:lnSpc>
              <a:spcPct val="100000"/>
            </a:lnSpc>
          </a:pPr>
          <a:r>
            <a:rPr lang="it-IT" noProof="0" dirty="0"/>
            <a:t>Utilizzi</a:t>
          </a:r>
        </a:p>
      </dgm:t>
    </dgm:pt>
    <dgm:pt modelId="{EB15AB98-362B-4E70-A3DA-995FC3E8BA79}" type="parTrans" cxnId="{FAF3F884-F0CF-440F-8CB1-B7648AB1B138}">
      <dgm:prSet/>
      <dgm:spPr/>
      <dgm:t>
        <a:bodyPr rtlCol="0"/>
        <a:lstStyle/>
        <a:p>
          <a:pPr rtl="0"/>
          <a:endParaRPr lang="it-IT" noProof="0" dirty="0"/>
        </a:p>
      </dgm:t>
    </dgm:pt>
    <dgm:pt modelId="{823D1971-2C4D-4EC5-A874-2F463DE37109}" type="sibTrans" cxnId="{FAF3F884-F0CF-440F-8CB1-B7648AB1B138}">
      <dgm:prSet/>
      <dgm:spPr/>
      <dgm:t>
        <a:bodyPr rtlCol="0"/>
        <a:lstStyle/>
        <a:p>
          <a:pPr rtl="0"/>
          <a:endParaRPr lang="it-IT" noProof="0" dirty="0"/>
        </a:p>
      </dgm:t>
    </dgm:pt>
    <dgm:pt modelId="{E370FC2B-D2AE-4425-A767-BDA7BC37C935}">
      <dgm:prSet phldrT="[Text]"/>
      <dgm:spPr/>
      <dgm:t>
        <a:bodyPr rtlCol="0"/>
        <a:lstStyle/>
        <a:p>
          <a:pPr rtl="0">
            <a:lnSpc>
              <a:spcPct val="100000"/>
            </a:lnSpc>
          </a:pPr>
          <a:r>
            <a:rPr lang="it-IT" noProof="0" dirty="0"/>
            <a:t>Novità</a:t>
          </a:r>
        </a:p>
      </dgm:t>
    </dgm:pt>
    <dgm:pt modelId="{FF411FB0-D558-4958-A928-E2B0927E26D5}" type="parTrans" cxnId="{A1D18FE4-2EE7-4490-B876-47F6C415B0FC}">
      <dgm:prSet/>
      <dgm:spPr/>
      <dgm:t>
        <a:bodyPr/>
        <a:lstStyle/>
        <a:p>
          <a:endParaRPr lang="it-IT"/>
        </a:p>
      </dgm:t>
    </dgm:pt>
    <dgm:pt modelId="{5075467B-7AF9-400D-95E3-3C3FCC2AD91B}" type="sibTrans" cxnId="{A1D18FE4-2EE7-4490-B876-47F6C415B0FC}">
      <dgm:prSet/>
      <dgm:spPr/>
      <dgm:t>
        <a:bodyPr/>
        <a:lstStyle/>
        <a:p>
          <a:endParaRPr lang="it-IT"/>
        </a:p>
      </dgm:t>
    </dgm:pt>
    <dgm:pt modelId="{3CA63C95-CE7E-4CCD-B671-684E5929C8E8}">
      <dgm:prSet phldrT="[Text]"/>
      <dgm:spPr/>
      <dgm:t>
        <a:bodyPr rtlCol="0"/>
        <a:lstStyle/>
        <a:p>
          <a:pPr rtl="0">
            <a:lnSpc>
              <a:spcPct val="100000"/>
            </a:lnSpc>
          </a:pPr>
          <a:r>
            <a:rPr lang="it-IT" noProof="0" dirty="0"/>
            <a:t>Conclusioni</a:t>
          </a:r>
        </a:p>
      </dgm:t>
    </dgm:pt>
    <dgm:pt modelId="{12A6A51F-29D7-44AF-9461-CCCD6932B480}" type="parTrans" cxnId="{5A6A3F73-40A3-41DD-92C5-CA66D76BE8ED}">
      <dgm:prSet/>
      <dgm:spPr/>
      <dgm:t>
        <a:bodyPr/>
        <a:lstStyle/>
        <a:p>
          <a:endParaRPr lang="it-IT"/>
        </a:p>
      </dgm:t>
    </dgm:pt>
    <dgm:pt modelId="{7A077A78-AC77-4012-92C8-6EC9B63064AF}" type="sibTrans" cxnId="{5A6A3F73-40A3-41DD-92C5-CA66D76BE8ED}">
      <dgm:prSet/>
      <dgm:spPr/>
      <dgm:t>
        <a:bodyPr/>
        <a:lstStyle/>
        <a:p>
          <a:endParaRPr lang="it-IT"/>
        </a:p>
      </dgm:t>
    </dgm:pt>
    <dgm:pt modelId="{22910523-63B1-4B45-A59B-1E5B9864C020}" type="pres">
      <dgm:prSet presAssocID="{7E5AA53B-3EEE-4DE4-BB81-9044890C2946}" presName="Name0" presStyleCnt="0">
        <dgm:presLayoutVars>
          <dgm:chMax val="7"/>
          <dgm:chPref val="7"/>
          <dgm:dir/>
        </dgm:presLayoutVars>
      </dgm:prSet>
      <dgm:spPr/>
    </dgm:pt>
    <dgm:pt modelId="{FDE3B96E-85E7-479B-816F-4A8BB45D858A}" type="pres">
      <dgm:prSet presAssocID="{7E5AA53B-3EEE-4DE4-BB81-9044890C2946}" presName="Name1" presStyleCnt="0"/>
      <dgm:spPr/>
    </dgm:pt>
    <dgm:pt modelId="{BA68D321-EC13-4042-A316-F5443D2912A7}" type="pres">
      <dgm:prSet presAssocID="{7E5AA53B-3EEE-4DE4-BB81-9044890C2946}" presName="cycle" presStyleCnt="0"/>
      <dgm:spPr/>
    </dgm:pt>
    <dgm:pt modelId="{98E378BB-772D-4E91-9CD7-F32E1FEFF3BF}" type="pres">
      <dgm:prSet presAssocID="{7E5AA53B-3EEE-4DE4-BB81-9044890C2946}" presName="srcNode" presStyleLbl="node1" presStyleIdx="0" presStyleCnt="5"/>
      <dgm:spPr/>
    </dgm:pt>
    <dgm:pt modelId="{F99EDADB-C523-4181-8E2F-AC3620E5F7DB}" type="pres">
      <dgm:prSet presAssocID="{7E5AA53B-3EEE-4DE4-BB81-9044890C2946}" presName="conn" presStyleLbl="parChTrans1D2" presStyleIdx="0" presStyleCnt="1"/>
      <dgm:spPr/>
    </dgm:pt>
    <dgm:pt modelId="{49ED3A35-1FDC-4A52-9A47-E4FE3DFBDF0E}" type="pres">
      <dgm:prSet presAssocID="{7E5AA53B-3EEE-4DE4-BB81-9044890C2946}" presName="extraNode" presStyleLbl="node1" presStyleIdx="0" presStyleCnt="5"/>
      <dgm:spPr/>
    </dgm:pt>
    <dgm:pt modelId="{C876A27F-350D-42D9-8E4E-C61FD8B5B7B4}" type="pres">
      <dgm:prSet presAssocID="{7E5AA53B-3EEE-4DE4-BB81-9044890C2946}" presName="dstNode" presStyleLbl="node1" presStyleIdx="0" presStyleCnt="5"/>
      <dgm:spPr/>
    </dgm:pt>
    <dgm:pt modelId="{319CCD4E-914E-4503-9EE3-22F1E0979871}" type="pres">
      <dgm:prSet presAssocID="{6750AC01-D39D-4F3A-9DC8-2A211EE986A2}" presName="text_1" presStyleLbl="node1" presStyleIdx="0" presStyleCnt="5">
        <dgm:presLayoutVars>
          <dgm:bulletEnabled val="1"/>
        </dgm:presLayoutVars>
      </dgm:prSet>
      <dgm:spPr/>
    </dgm:pt>
    <dgm:pt modelId="{0ADB4708-0A30-48F7-BF40-EC2B36D28A15}" type="pres">
      <dgm:prSet presAssocID="{6750AC01-D39D-4F3A-9DC8-2A211EE986A2}" presName="accent_1" presStyleCnt="0"/>
      <dgm:spPr/>
    </dgm:pt>
    <dgm:pt modelId="{AC056F4F-7013-4E8D-9EE7-F0EC657FC91B}" type="pres">
      <dgm:prSet presAssocID="{6750AC01-D39D-4F3A-9DC8-2A211EE986A2}" presName="accentRepeatNode" presStyleLbl="solidFgAcc1" presStyleIdx="0" presStyleCnt="5"/>
      <dgm:spPr/>
    </dgm:pt>
    <dgm:pt modelId="{DFACD1E7-FCA0-439C-9607-C08D5A458E92}" type="pres">
      <dgm:prSet presAssocID="{0BEF68B8-1228-47BB-83B5-7B9CD1E3F84E}" presName="text_2" presStyleLbl="node1" presStyleIdx="1" presStyleCnt="5">
        <dgm:presLayoutVars>
          <dgm:bulletEnabled val="1"/>
        </dgm:presLayoutVars>
      </dgm:prSet>
      <dgm:spPr/>
    </dgm:pt>
    <dgm:pt modelId="{1C4B429D-F7EF-4D61-B622-D4677A83D1DB}" type="pres">
      <dgm:prSet presAssocID="{0BEF68B8-1228-47BB-83B5-7B9CD1E3F84E}" presName="accent_2" presStyleCnt="0"/>
      <dgm:spPr/>
    </dgm:pt>
    <dgm:pt modelId="{7AF82817-DFC4-4EE3-99B2-E8E57D4F4F19}" type="pres">
      <dgm:prSet presAssocID="{0BEF68B8-1228-47BB-83B5-7B9CD1E3F84E}" presName="accentRepeatNode" presStyleLbl="solidFgAcc1" presStyleIdx="1" presStyleCnt="5"/>
      <dgm:spPr/>
    </dgm:pt>
    <dgm:pt modelId="{4F5AE812-FB5E-4848-B198-80A9E4AB0B3B}" type="pres">
      <dgm:prSet presAssocID="{5605D28D-2CE6-4513-8566-952984E21E14}" presName="text_3" presStyleLbl="node1" presStyleIdx="2" presStyleCnt="5">
        <dgm:presLayoutVars>
          <dgm:bulletEnabled val="1"/>
        </dgm:presLayoutVars>
      </dgm:prSet>
      <dgm:spPr/>
    </dgm:pt>
    <dgm:pt modelId="{5621B6F1-99C7-44A7-9203-FFEF9192A33A}" type="pres">
      <dgm:prSet presAssocID="{5605D28D-2CE6-4513-8566-952984E21E14}" presName="accent_3" presStyleCnt="0"/>
      <dgm:spPr/>
    </dgm:pt>
    <dgm:pt modelId="{7D7D3BA7-F17E-40C8-9B20-4C6D06079711}" type="pres">
      <dgm:prSet presAssocID="{5605D28D-2CE6-4513-8566-952984E21E14}" presName="accentRepeatNode" presStyleLbl="solidFgAcc1" presStyleIdx="2" presStyleCnt="5"/>
      <dgm:spPr/>
    </dgm:pt>
    <dgm:pt modelId="{72029F4C-9592-4B85-849C-6C0858C3391A}" type="pres">
      <dgm:prSet presAssocID="{E370FC2B-D2AE-4425-A767-BDA7BC37C935}" presName="text_4" presStyleLbl="node1" presStyleIdx="3" presStyleCnt="5">
        <dgm:presLayoutVars>
          <dgm:bulletEnabled val="1"/>
        </dgm:presLayoutVars>
      </dgm:prSet>
      <dgm:spPr/>
    </dgm:pt>
    <dgm:pt modelId="{51982B69-119D-4D68-A875-D95EB5432581}" type="pres">
      <dgm:prSet presAssocID="{E370FC2B-D2AE-4425-A767-BDA7BC37C935}" presName="accent_4" presStyleCnt="0"/>
      <dgm:spPr/>
    </dgm:pt>
    <dgm:pt modelId="{8089D354-E1E2-48D0-A0EC-7BB4B93E76DF}" type="pres">
      <dgm:prSet presAssocID="{E370FC2B-D2AE-4425-A767-BDA7BC37C935}" presName="accentRepeatNode" presStyleLbl="solidFgAcc1" presStyleIdx="3" presStyleCnt="5"/>
      <dgm:spPr/>
    </dgm:pt>
    <dgm:pt modelId="{6640D085-5645-43C0-B6B3-645B3BD200D6}" type="pres">
      <dgm:prSet presAssocID="{3CA63C95-CE7E-4CCD-B671-684E5929C8E8}" presName="text_5" presStyleLbl="node1" presStyleIdx="4" presStyleCnt="5">
        <dgm:presLayoutVars>
          <dgm:bulletEnabled val="1"/>
        </dgm:presLayoutVars>
      </dgm:prSet>
      <dgm:spPr/>
    </dgm:pt>
    <dgm:pt modelId="{77727FC0-8AFF-4273-95D4-EA9C2CCA3190}" type="pres">
      <dgm:prSet presAssocID="{3CA63C95-CE7E-4CCD-B671-684E5929C8E8}" presName="accent_5" presStyleCnt="0"/>
      <dgm:spPr/>
    </dgm:pt>
    <dgm:pt modelId="{FDC5C87A-297C-44D9-8677-970CD576DB56}" type="pres">
      <dgm:prSet presAssocID="{3CA63C95-CE7E-4CCD-B671-684E5929C8E8}" presName="accentRepeatNode" presStyleLbl="solidFgAcc1" presStyleIdx="4" presStyleCnt="5"/>
      <dgm:spPr/>
    </dgm:pt>
  </dgm:ptLst>
  <dgm:cxnLst>
    <dgm:cxn modelId="{0B5DAE5F-BCDC-4BF7-A6E7-CF856886A64D}" srcId="{7E5AA53B-3EEE-4DE4-BB81-9044890C2946}" destId="{6750AC01-D39D-4F3A-9DC8-2A211EE986A2}" srcOrd="0" destOrd="0" parTransId="{720680DC-AAA4-4434-A582-60EBCC5BA355}" sibTransId="{CA077D98-8478-47EA-B6A9-99ACE60C64D4}"/>
    <dgm:cxn modelId="{66ED1A62-997A-49DF-B5C3-882663C93B62}" type="presOf" srcId="{5605D28D-2CE6-4513-8566-952984E21E14}" destId="{4F5AE812-FB5E-4848-B198-80A9E4AB0B3B}" srcOrd="0" destOrd="0" presId="urn:microsoft.com/office/officeart/2008/layout/VerticalCurvedList"/>
    <dgm:cxn modelId="{04E50A63-3572-40F6-8081-32A761973577}" type="presOf" srcId="{3CA63C95-CE7E-4CCD-B671-684E5929C8E8}" destId="{6640D085-5645-43C0-B6B3-645B3BD200D6}" srcOrd="0" destOrd="0" presId="urn:microsoft.com/office/officeart/2008/layout/VerticalCurvedList"/>
    <dgm:cxn modelId="{5A6A3F73-40A3-41DD-92C5-CA66D76BE8ED}" srcId="{7E5AA53B-3EEE-4DE4-BB81-9044890C2946}" destId="{3CA63C95-CE7E-4CCD-B671-684E5929C8E8}" srcOrd="4" destOrd="0" parTransId="{12A6A51F-29D7-44AF-9461-CCCD6932B480}" sibTransId="{7A077A78-AC77-4012-92C8-6EC9B63064AF}"/>
    <dgm:cxn modelId="{9FDB0D56-A4F6-4FC6-856C-FF69165C84D9}" type="presOf" srcId="{0BEF68B8-1228-47BB-83B5-7B9CD1E3F84E}" destId="{DFACD1E7-FCA0-439C-9607-C08D5A458E92}" srcOrd="0" destOrd="0" presId="urn:microsoft.com/office/officeart/2008/layout/VerticalCurvedList"/>
    <dgm:cxn modelId="{4823287C-6E7F-440F-B0F2-AF90CC6530AC}" type="presOf" srcId="{E370FC2B-D2AE-4425-A767-BDA7BC37C935}" destId="{72029F4C-9592-4B85-849C-6C0858C3391A}"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F35C02DB-81BB-4D8B-9883-05F3C7AE19AC}" type="presOf" srcId="{6750AC01-D39D-4F3A-9DC8-2A211EE986A2}" destId="{319CCD4E-914E-4503-9EE3-22F1E0979871}" srcOrd="0" destOrd="0" presId="urn:microsoft.com/office/officeart/2008/layout/VerticalCurvedList"/>
    <dgm:cxn modelId="{A1D18FE4-2EE7-4490-B876-47F6C415B0FC}" srcId="{7E5AA53B-3EEE-4DE4-BB81-9044890C2946}" destId="{E370FC2B-D2AE-4425-A767-BDA7BC37C935}" srcOrd="3" destOrd="0" parTransId="{FF411FB0-D558-4958-A928-E2B0927E26D5}" sibTransId="{5075467B-7AF9-400D-95E3-3C3FCC2AD91B}"/>
    <dgm:cxn modelId="{52AB8EE8-A601-4AC3-92D8-9A7E2FA59CC4}" type="presOf" srcId="{7E5AA53B-3EEE-4DE4-BB81-9044890C2946}" destId="{22910523-63B1-4B45-A59B-1E5B9864C020}" srcOrd="0" destOrd="0" presId="urn:microsoft.com/office/officeart/2008/layout/VerticalCurvedList"/>
    <dgm:cxn modelId="{2EFFA8EE-10FB-43AB-9876-8922BF4571C6}" type="presOf" srcId="{CA077D98-8478-47EA-B6A9-99ACE60C64D4}" destId="{F99EDADB-C523-4181-8E2F-AC3620E5F7DB}" srcOrd="0" destOrd="0" presId="urn:microsoft.com/office/officeart/2008/layout/VerticalCurvedList"/>
    <dgm:cxn modelId="{20294F51-FC61-4069-8E54-AB1013A1174E}" type="presParOf" srcId="{22910523-63B1-4B45-A59B-1E5B9864C020}" destId="{FDE3B96E-85E7-479B-816F-4A8BB45D858A}" srcOrd="0" destOrd="0" presId="urn:microsoft.com/office/officeart/2008/layout/VerticalCurvedList"/>
    <dgm:cxn modelId="{8BC6CF3C-A2B0-4843-9E47-4909D1BAD91A}" type="presParOf" srcId="{FDE3B96E-85E7-479B-816F-4A8BB45D858A}" destId="{BA68D321-EC13-4042-A316-F5443D2912A7}" srcOrd="0" destOrd="0" presId="urn:microsoft.com/office/officeart/2008/layout/VerticalCurvedList"/>
    <dgm:cxn modelId="{9D97A466-6531-478D-AB05-B8BD634B3450}" type="presParOf" srcId="{BA68D321-EC13-4042-A316-F5443D2912A7}" destId="{98E378BB-772D-4E91-9CD7-F32E1FEFF3BF}" srcOrd="0" destOrd="0" presId="urn:microsoft.com/office/officeart/2008/layout/VerticalCurvedList"/>
    <dgm:cxn modelId="{0BEE0F00-A3C8-497B-A30B-581780CF50B5}" type="presParOf" srcId="{BA68D321-EC13-4042-A316-F5443D2912A7}" destId="{F99EDADB-C523-4181-8E2F-AC3620E5F7DB}" srcOrd="1" destOrd="0" presId="urn:microsoft.com/office/officeart/2008/layout/VerticalCurvedList"/>
    <dgm:cxn modelId="{5A27E7AA-5D6B-4C07-98A1-12ED55999FA3}" type="presParOf" srcId="{BA68D321-EC13-4042-A316-F5443D2912A7}" destId="{49ED3A35-1FDC-4A52-9A47-E4FE3DFBDF0E}" srcOrd="2" destOrd="0" presId="urn:microsoft.com/office/officeart/2008/layout/VerticalCurvedList"/>
    <dgm:cxn modelId="{02B8633A-48FD-4449-AF44-C5ADAA40A5F8}" type="presParOf" srcId="{BA68D321-EC13-4042-A316-F5443D2912A7}" destId="{C876A27F-350D-42D9-8E4E-C61FD8B5B7B4}" srcOrd="3" destOrd="0" presId="urn:microsoft.com/office/officeart/2008/layout/VerticalCurvedList"/>
    <dgm:cxn modelId="{1CAD11BC-0196-4C95-BB36-4E64C034AE42}" type="presParOf" srcId="{FDE3B96E-85E7-479B-816F-4A8BB45D858A}" destId="{319CCD4E-914E-4503-9EE3-22F1E0979871}" srcOrd="1" destOrd="0" presId="urn:microsoft.com/office/officeart/2008/layout/VerticalCurvedList"/>
    <dgm:cxn modelId="{7E8C080C-7F11-4A82-ACB8-D6385B3CBDE9}" type="presParOf" srcId="{FDE3B96E-85E7-479B-816F-4A8BB45D858A}" destId="{0ADB4708-0A30-48F7-BF40-EC2B36D28A15}" srcOrd="2" destOrd="0" presId="urn:microsoft.com/office/officeart/2008/layout/VerticalCurvedList"/>
    <dgm:cxn modelId="{0D0920F1-C68E-4886-8F64-12C937CBA4E8}" type="presParOf" srcId="{0ADB4708-0A30-48F7-BF40-EC2B36D28A15}" destId="{AC056F4F-7013-4E8D-9EE7-F0EC657FC91B}" srcOrd="0" destOrd="0" presId="urn:microsoft.com/office/officeart/2008/layout/VerticalCurvedList"/>
    <dgm:cxn modelId="{19613E73-13BF-41AF-AF40-EB76DA5D3671}" type="presParOf" srcId="{FDE3B96E-85E7-479B-816F-4A8BB45D858A}" destId="{DFACD1E7-FCA0-439C-9607-C08D5A458E92}" srcOrd="3" destOrd="0" presId="urn:microsoft.com/office/officeart/2008/layout/VerticalCurvedList"/>
    <dgm:cxn modelId="{C805783B-05DB-445E-B224-7AC06C112BDC}" type="presParOf" srcId="{FDE3B96E-85E7-479B-816F-4A8BB45D858A}" destId="{1C4B429D-F7EF-4D61-B622-D4677A83D1DB}" srcOrd="4" destOrd="0" presId="urn:microsoft.com/office/officeart/2008/layout/VerticalCurvedList"/>
    <dgm:cxn modelId="{37B0E12A-5229-4E9B-AE9F-FA7D44C7C73E}" type="presParOf" srcId="{1C4B429D-F7EF-4D61-B622-D4677A83D1DB}" destId="{7AF82817-DFC4-4EE3-99B2-E8E57D4F4F19}" srcOrd="0" destOrd="0" presId="urn:microsoft.com/office/officeart/2008/layout/VerticalCurvedList"/>
    <dgm:cxn modelId="{D583DE91-57AF-492D-B9EF-8F24663B3E43}" type="presParOf" srcId="{FDE3B96E-85E7-479B-816F-4A8BB45D858A}" destId="{4F5AE812-FB5E-4848-B198-80A9E4AB0B3B}" srcOrd="5" destOrd="0" presId="urn:microsoft.com/office/officeart/2008/layout/VerticalCurvedList"/>
    <dgm:cxn modelId="{245DD31B-D863-437E-8E4A-ABAF0C17F232}" type="presParOf" srcId="{FDE3B96E-85E7-479B-816F-4A8BB45D858A}" destId="{5621B6F1-99C7-44A7-9203-FFEF9192A33A}" srcOrd="6" destOrd="0" presId="urn:microsoft.com/office/officeart/2008/layout/VerticalCurvedList"/>
    <dgm:cxn modelId="{0228C230-F33B-4507-9E8C-CDE85B828298}" type="presParOf" srcId="{5621B6F1-99C7-44A7-9203-FFEF9192A33A}" destId="{7D7D3BA7-F17E-40C8-9B20-4C6D06079711}" srcOrd="0" destOrd="0" presId="urn:microsoft.com/office/officeart/2008/layout/VerticalCurvedList"/>
    <dgm:cxn modelId="{CEBA5D35-DAC4-41BA-A29A-2464F170FFF2}" type="presParOf" srcId="{FDE3B96E-85E7-479B-816F-4A8BB45D858A}" destId="{72029F4C-9592-4B85-849C-6C0858C3391A}" srcOrd="7" destOrd="0" presId="urn:microsoft.com/office/officeart/2008/layout/VerticalCurvedList"/>
    <dgm:cxn modelId="{44EB454E-9DB1-4981-BAE7-6E5EFC399E00}" type="presParOf" srcId="{FDE3B96E-85E7-479B-816F-4A8BB45D858A}" destId="{51982B69-119D-4D68-A875-D95EB5432581}" srcOrd="8" destOrd="0" presId="urn:microsoft.com/office/officeart/2008/layout/VerticalCurvedList"/>
    <dgm:cxn modelId="{D2ABA69B-1AA9-47EF-9E06-E89E224090AB}" type="presParOf" srcId="{51982B69-119D-4D68-A875-D95EB5432581}" destId="{8089D354-E1E2-48D0-A0EC-7BB4B93E76DF}" srcOrd="0" destOrd="0" presId="urn:microsoft.com/office/officeart/2008/layout/VerticalCurvedList"/>
    <dgm:cxn modelId="{61C08222-EF71-4A84-8105-12317FFE3D12}" type="presParOf" srcId="{FDE3B96E-85E7-479B-816F-4A8BB45D858A}" destId="{6640D085-5645-43C0-B6B3-645B3BD200D6}" srcOrd="9" destOrd="0" presId="urn:microsoft.com/office/officeart/2008/layout/VerticalCurvedList"/>
    <dgm:cxn modelId="{598F9346-8FBD-49A6-B399-CD1554B27C90}" type="presParOf" srcId="{FDE3B96E-85E7-479B-816F-4A8BB45D858A}" destId="{77727FC0-8AFF-4273-95D4-EA9C2CCA3190}" srcOrd="10" destOrd="0" presId="urn:microsoft.com/office/officeart/2008/layout/VerticalCurvedList"/>
    <dgm:cxn modelId="{EF1F6796-8213-4914-B9E4-4A199FF64ABF}" type="presParOf" srcId="{77727FC0-8AFF-4273-95D4-EA9C2CCA3190}" destId="{FDC5C87A-297C-44D9-8677-970CD576DB56}"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5A6B52-CE9F-4FBB-A967-457764239C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3FD6521B-2A60-406D-8DC0-F5C1B64FDCEE}">
      <dgm:prSet custT="1"/>
      <dgm:spPr/>
      <dgm:t>
        <a:bodyPr/>
        <a:lstStyle/>
        <a:p>
          <a:r>
            <a:rPr lang="it-IT" sz="1600" dirty="0"/>
            <a:t>Comunicazione tra due o più dispositivi</a:t>
          </a:r>
        </a:p>
      </dgm:t>
    </dgm:pt>
    <dgm:pt modelId="{9CD79734-5CE7-4C47-8C3E-41E4C3C19321}" type="parTrans" cxnId="{EF9A7928-CC2C-4CBE-858B-90E4AA48A20F}">
      <dgm:prSet/>
      <dgm:spPr/>
      <dgm:t>
        <a:bodyPr/>
        <a:lstStyle/>
        <a:p>
          <a:endParaRPr lang="it-IT"/>
        </a:p>
      </dgm:t>
    </dgm:pt>
    <dgm:pt modelId="{58F23ACF-2E78-4AB7-A144-E6675DFBE2C7}" type="sibTrans" cxnId="{EF9A7928-CC2C-4CBE-858B-90E4AA48A20F}">
      <dgm:prSet/>
      <dgm:spPr/>
      <dgm:t>
        <a:bodyPr/>
        <a:lstStyle/>
        <a:p>
          <a:endParaRPr lang="it-IT"/>
        </a:p>
      </dgm:t>
    </dgm:pt>
    <dgm:pt modelId="{9DF8A49D-ECD0-4494-90A3-A03FDC614F31}">
      <dgm:prSet custT="1"/>
      <dgm:spPr/>
      <dgm:t>
        <a:bodyPr/>
        <a:lstStyle/>
        <a:p>
          <a:r>
            <a:rPr lang="it-IT" sz="1600" dirty="0"/>
            <a:t>Non esiste un server centrale</a:t>
          </a:r>
        </a:p>
      </dgm:t>
    </dgm:pt>
    <dgm:pt modelId="{9850ADCB-4496-48CD-BAF1-4414DAB73EB0}" type="parTrans" cxnId="{F6BCECFC-8283-4C85-AB66-8BC4E6C61020}">
      <dgm:prSet/>
      <dgm:spPr/>
      <dgm:t>
        <a:bodyPr/>
        <a:lstStyle/>
        <a:p>
          <a:endParaRPr lang="it-IT"/>
        </a:p>
      </dgm:t>
    </dgm:pt>
    <dgm:pt modelId="{879DB5E2-D6C3-45F5-8958-B449F4285B7C}" type="sibTrans" cxnId="{F6BCECFC-8283-4C85-AB66-8BC4E6C61020}">
      <dgm:prSet/>
      <dgm:spPr/>
      <dgm:t>
        <a:bodyPr/>
        <a:lstStyle/>
        <a:p>
          <a:endParaRPr lang="it-IT"/>
        </a:p>
      </dgm:t>
    </dgm:pt>
    <dgm:pt modelId="{804D883B-7A2A-4231-B591-403AE35E0749}">
      <dgm:prSet custT="1"/>
      <dgm:spPr/>
      <dgm:t>
        <a:bodyPr/>
        <a:lstStyle/>
        <a:p>
          <a:r>
            <a:rPr lang="it-IT" sz="1600" dirty="0"/>
            <a:t>Scambio diretto di dati</a:t>
          </a:r>
        </a:p>
      </dgm:t>
    </dgm:pt>
    <dgm:pt modelId="{9507F8E7-C93C-4A51-9D19-A45C66C250DA}" type="parTrans" cxnId="{944F61D3-7A6B-46D7-AD42-0A585824C288}">
      <dgm:prSet/>
      <dgm:spPr/>
      <dgm:t>
        <a:bodyPr/>
        <a:lstStyle/>
        <a:p>
          <a:endParaRPr lang="it-IT"/>
        </a:p>
      </dgm:t>
    </dgm:pt>
    <dgm:pt modelId="{BB1A357A-1804-4CEF-85FC-AE6576F8A0F1}" type="sibTrans" cxnId="{944F61D3-7A6B-46D7-AD42-0A585824C288}">
      <dgm:prSet/>
      <dgm:spPr/>
      <dgm:t>
        <a:bodyPr/>
        <a:lstStyle/>
        <a:p>
          <a:endParaRPr lang="it-IT"/>
        </a:p>
      </dgm:t>
    </dgm:pt>
    <dgm:pt modelId="{BADFC6DA-59B9-4D62-AECE-7106DF24C138}">
      <dgm:prSet custT="1"/>
      <dgm:spPr/>
      <dgm:t>
        <a:bodyPr/>
        <a:lstStyle/>
        <a:p>
          <a:r>
            <a:rPr lang="it-IT" sz="1600" dirty="0"/>
            <a:t>Passivo/Attivo</a:t>
          </a:r>
        </a:p>
      </dgm:t>
    </dgm:pt>
    <dgm:pt modelId="{378A33F4-C6DF-4FEE-BC88-CDA07B80F109}" type="parTrans" cxnId="{B50870A1-1FBE-43AA-A627-8BE8EB29EC8B}">
      <dgm:prSet/>
      <dgm:spPr/>
      <dgm:t>
        <a:bodyPr/>
        <a:lstStyle/>
        <a:p>
          <a:endParaRPr lang="it-IT"/>
        </a:p>
      </dgm:t>
    </dgm:pt>
    <dgm:pt modelId="{44F3317B-A475-4E0D-A9EB-A7093DED40B9}" type="sibTrans" cxnId="{B50870A1-1FBE-43AA-A627-8BE8EB29EC8B}">
      <dgm:prSet/>
      <dgm:spPr/>
      <dgm:t>
        <a:bodyPr/>
        <a:lstStyle/>
        <a:p>
          <a:endParaRPr lang="it-IT"/>
        </a:p>
      </dgm:t>
    </dgm:pt>
    <dgm:pt modelId="{C7CC9700-6844-4C25-A6E5-579E46F40431}" type="pres">
      <dgm:prSet presAssocID="{BC5A6B52-CE9F-4FBB-A967-457764239C25}" presName="linear" presStyleCnt="0">
        <dgm:presLayoutVars>
          <dgm:animLvl val="lvl"/>
          <dgm:resizeHandles val="exact"/>
        </dgm:presLayoutVars>
      </dgm:prSet>
      <dgm:spPr/>
    </dgm:pt>
    <dgm:pt modelId="{0616FB9C-C575-4EC1-BF45-9F369BD7AF72}" type="pres">
      <dgm:prSet presAssocID="{3FD6521B-2A60-406D-8DC0-F5C1B64FDCEE}" presName="parentText" presStyleLbl="node1" presStyleIdx="0" presStyleCnt="4">
        <dgm:presLayoutVars>
          <dgm:chMax val="0"/>
          <dgm:bulletEnabled val="1"/>
        </dgm:presLayoutVars>
      </dgm:prSet>
      <dgm:spPr/>
    </dgm:pt>
    <dgm:pt modelId="{D05EBED2-7BBB-4DC3-AB0D-5AD0EA4B1BF6}" type="pres">
      <dgm:prSet presAssocID="{58F23ACF-2E78-4AB7-A144-E6675DFBE2C7}" presName="spacer" presStyleCnt="0"/>
      <dgm:spPr/>
    </dgm:pt>
    <dgm:pt modelId="{17408377-0C62-4D8E-B6B4-61E26F5FF0C5}" type="pres">
      <dgm:prSet presAssocID="{9DF8A49D-ECD0-4494-90A3-A03FDC614F31}" presName="parentText" presStyleLbl="node1" presStyleIdx="1" presStyleCnt="4">
        <dgm:presLayoutVars>
          <dgm:chMax val="0"/>
          <dgm:bulletEnabled val="1"/>
        </dgm:presLayoutVars>
      </dgm:prSet>
      <dgm:spPr/>
    </dgm:pt>
    <dgm:pt modelId="{62B9FF6D-5553-4573-96CF-BBA20FA31111}" type="pres">
      <dgm:prSet presAssocID="{879DB5E2-D6C3-45F5-8958-B449F4285B7C}" presName="spacer" presStyleCnt="0"/>
      <dgm:spPr/>
    </dgm:pt>
    <dgm:pt modelId="{AAE1E3FC-0007-468C-9137-F4F978A89825}" type="pres">
      <dgm:prSet presAssocID="{804D883B-7A2A-4231-B591-403AE35E0749}" presName="parentText" presStyleLbl="node1" presStyleIdx="2" presStyleCnt="4">
        <dgm:presLayoutVars>
          <dgm:chMax val="0"/>
          <dgm:bulletEnabled val="1"/>
        </dgm:presLayoutVars>
      </dgm:prSet>
      <dgm:spPr/>
    </dgm:pt>
    <dgm:pt modelId="{B861776A-A828-4B09-AD1B-ACC5B9374F30}" type="pres">
      <dgm:prSet presAssocID="{BB1A357A-1804-4CEF-85FC-AE6576F8A0F1}" presName="spacer" presStyleCnt="0"/>
      <dgm:spPr/>
    </dgm:pt>
    <dgm:pt modelId="{8A933EC6-4D67-448D-93F5-FE3E213A6A52}" type="pres">
      <dgm:prSet presAssocID="{BADFC6DA-59B9-4D62-AECE-7106DF24C138}" presName="parentText" presStyleLbl="node1" presStyleIdx="3" presStyleCnt="4">
        <dgm:presLayoutVars>
          <dgm:chMax val="0"/>
          <dgm:bulletEnabled val="1"/>
        </dgm:presLayoutVars>
      </dgm:prSet>
      <dgm:spPr/>
    </dgm:pt>
  </dgm:ptLst>
  <dgm:cxnLst>
    <dgm:cxn modelId="{EF9A7928-CC2C-4CBE-858B-90E4AA48A20F}" srcId="{BC5A6B52-CE9F-4FBB-A967-457764239C25}" destId="{3FD6521B-2A60-406D-8DC0-F5C1B64FDCEE}" srcOrd="0" destOrd="0" parTransId="{9CD79734-5CE7-4C47-8C3E-41E4C3C19321}" sibTransId="{58F23ACF-2E78-4AB7-A144-E6675DFBE2C7}"/>
    <dgm:cxn modelId="{8297E23A-03A0-45E6-AC31-7B6FA29AA2F2}" type="presOf" srcId="{BADFC6DA-59B9-4D62-AECE-7106DF24C138}" destId="{8A933EC6-4D67-448D-93F5-FE3E213A6A52}" srcOrd="0" destOrd="0" presId="urn:microsoft.com/office/officeart/2005/8/layout/vList2"/>
    <dgm:cxn modelId="{CF2C0942-09C1-4ABA-B7B1-CC08FB5096FE}" type="presOf" srcId="{9DF8A49D-ECD0-4494-90A3-A03FDC614F31}" destId="{17408377-0C62-4D8E-B6B4-61E26F5FF0C5}" srcOrd="0" destOrd="0" presId="urn:microsoft.com/office/officeart/2005/8/layout/vList2"/>
    <dgm:cxn modelId="{76EB4648-BFF5-439F-9DE1-E3F8E73A1254}" type="presOf" srcId="{BC5A6B52-CE9F-4FBB-A967-457764239C25}" destId="{C7CC9700-6844-4C25-A6E5-579E46F40431}" srcOrd="0" destOrd="0" presId="urn:microsoft.com/office/officeart/2005/8/layout/vList2"/>
    <dgm:cxn modelId="{767F1086-DD2D-46BA-86E4-C3FB562CC919}" type="presOf" srcId="{3FD6521B-2A60-406D-8DC0-F5C1B64FDCEE}" destId="{0616FB9C-C575-4EC1-BF45-9F369BD7AF72}" srcOrd="0" destOrd="0" presId="urn:microsoft.com/office/officeart/2005/8/layout/vList2"/>
    <dgm:cxn modelId="{B50870A1-1FBE-43AA-A627-8BE8EB29EC8B}" srcId="{BC5A6B52-CE9F-4FBB-A967-457764239C25}" destId="{BADFC6DA-59B9-4D62-AECE-7106DF24C138}" srcOrd="3" destOrd="0" parTransId="{378A33F4-C6DF-4FEE-BC88-CDA07B80F109}" sibTransId="{44F3317B-A475-4E0D-A9EB-A7093DED40B9}"/>
    <dgm:cxn modelId="{4E787FA3-B779-47EC-A057-41F302D9BD8C}" type="presOf" srcId="{804D883B-7A2A-4231-B591-403AE35E0749}" destId="{AAE1E3FC-0007-468C-9137-F4F978A89825}" srcOrd="0" destOrd="0" presId="urn:microsoft.com/office/officeart/2005/8/layout/vList2"/>
    <dgm:cxn modelId="{944F61D3-7A6B-46D7-AD42-0A585824C288}" srcId="{BC5A6B52-CE9F-4FBB-A967-457764239C25}" destId="{804D883B-7A2A-4231-B591-403AE35E0749}" srcOrd="2" destOrd="0" parTransId="{9507F8E7-C93C-4A51-9D19-A45C66C250DA}" sibTransId="{BB1A357A-1804-4CEF-85FC-AE6576F8A0F1}"/>
    <dgm:cxn modelId="{F6BCECFC-8283-4C85-AB66-8BC4E6C61020}" srcId="{BC5A6B52-CE9F-4FBB-A967-457764239C25}" destId="{9DF8A49D-ECD0-4494-90A3-A03FDC614F31}" srcOrd="1" destOrd="0" parTransId="{9850ADCB-4496-48CD-BAF1-4414DAB73EB0}" sibTransId="{879DB5E2-D6C3-45F5-8958-B449F4285B7C}"/>
    <dgm:cxn modelId="{C9FCCA0A-FCAF-4763-A12F-8162D7238607}" type="presParOf" srcId="{C7CC9700-6844-4C25-A6E5-579E46F40431}" destId="{0616FB9C-C575-4EC1-BF45-9F369BD7AF72}" srcOrd="0" destOrd="0" presId="urn:microsoft.com/office/officeart/2005/8/layout/vList2"/>
    <dgm:cxn modelId="{590BF7A0-D481-4A07-8288-7C7E714B1847}" type="presParOf" srcId="{C7CC9700-6844-4C25-A6E5-579E46F40431}" destId="{D05EBED2-7BBB-4DC3-AB0D-5AD0EA4B1BF6}" srcOrd="1" destOrd="0" presId="urn:microsoft.com/office/officeart/2005/8/layout/vList2"/>
    <dgm:cxn modelId="{E652F549-3CA7-4B02-B0B1-51AE71D9F1FA}" type="presParOf" srcId="{C7CC9700-6844-4C25-A6E5-579E46F40431}" destId="{17408377-0C62-4D8E-B6B4-61E26F5FF0C5}" srcOrd="2" destOrd="0" presId="urn:microsoft.com/office/officeart/2005/8/layout/vList2"/>
    <dgm:cxn modelId="{F3746F08-50DF-4117-B997-B56ACB894F6A}" type="presParOf" srcId="{C7CC9700-6844-4C25-A6E5-579E46F40431}" destId="{62B9FF6D-5553-4573-96CF-BBA20FA31111}" srcOrd="3" destOrd="0" presId="urn:microsoft.com/office/officeart/2005/8/layout/vList2"/>
    <dgm:cxn modelId="{61D78965-961F-44E0-B6C9-7C464BEFB5CD}" type="presParOf" srcId="{C7CC9700-6844-4C25-A6E5-579E46F40431}" destId="{AAE1E3FC-0007-468C-9137-F4F978A89825}" srcOrd="4" destOrd="0" presId="urn:microsoft.com/office/officeart/2005/8/layout/vList2"/>
    <dgm:cxn modelId="{626D9BA1-5D41-493A-93C1-7A5DE97159B7}" type="presParOf" srcId="{C7CC9700-6844-4C25-A6E5-579E46F40431}" destId="{B861776A-A828-4B09-AD1B-ACC5B9374F30}" srcOrd="5" destOrd="0" presId="urn:microsoft.com/office/officeart/2005/8/layout/vList2"/>
    <dgm:cxn modelId="{C0A25FF3-C1B1-43A7-8518-C88824345EF0}" type="presParOf" srcId="{C7CC9700-6844-4C25-A6E5-579E46F40431}" destId="{8A933EC6-4D67-448D-93F5-FE3E213A6A5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4C5779-59E1-45AA-A031-891885929A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2C11A945-FB58-4D8E-95EB-7EE9174593F9}">
      <dgm:prSet/>
      <dgm:spPr/>
      <dgm:t>
        <a:bodyPr/>
        <a:lstStyle/>
        <a:p>
          <a:r>
            <a:rPr lang="it-IT" dirty="0"/>
            <a:t>Onde elettromagnetiche</a:t>
          </a:r>
        </a:p>
      </dgm:t>
    </dgm:pt>
    <dgm:pt modelId="{0BE6EF90-EF6A-4059-8DD4-AE56771D33F8}" type="parTrans" cxnId="{15157164-81A1-4C0A-B912-6C7BE3D85F41}">
      <dgm:prSet/>
      <dgm:spPr/>
      <dgm:t>
        <a:bodyPr/>
        <a:lstStyle/>
        <a:p>
          <a:endParaRPr lang="it-IT"/>
        </a:p>
      </dgm:t>
    </dgm:pt>
    <dgm:pt modelId="{17DB86ED-63D8-4C2B-B6A8-F3752DEC3ABF}" type="sibTrans" cxnId="{15157164-81A1-4C0A-B912-6C7BE3D85F41}">
      <dgm:prSet/>
      <dgm:spPr/>
      <dgm:t>
        <a:bodyPr/>
        <a:lstStyle/>
        <a:p>
          <a:endParaRPr lang="it-IT"/>
        </a:p>
      </dgm:t>
    </dgm:pt>
    <dgm:pt modelId="{0D9B9980-F7AF-4770-AFA2-5D6574D05507}">
      <dgm:prSet/>
      <dgm:spPr/>
      <dgm:t>
        <a:bodyPr/>
        <a:lstStyle/>
        <a:p>
          <a:r>
            <a:rPr lang="it-IT" dirty="0"/>
            <a:t>Raggio di pochi centimetri</a:t>
          </a:r>
        </a:p>
      </dgm:t>
    </dgm:pt>
    <dgm:pt modelId="{372155E8-10F7-438D-AC00-846E8363386A}" type="parTrans" cxnId="{61C706CD-2453-4491-81AC-BB89419801C5}">
      <dgm:prSet/>
      <dgm:spPr/>
      <dgm:t>
        <a:bodyPr/>
        <a:lstStyle/>
        <a:p>
          <a:endParaRPr lang="it-IT"/>
        </a:p>
      </dgm:t>
    </dgm:pt>
    <dgm:pt modelId="{042BE2BD-7A22-438E-8953-9E85729D3077}" type="sibTrans" cxnId="{61C706CD-2453-4491-81AC-BB89419801C5}">
      <dgm:prSet/>
      <dgm:spPr/>
      <dgm:t>
        <a:bodyPr/>
        <a:lstStyle/>
        <a:p>
          <a:endParaRPr lang="it-IT"/>
        </a:p>
      </dgm:t>
    </dgm:pt>
    <dgm:pt modelId="{E1A207F5-C8C0-40A7-BAE3-AD76E980C650}">
      <dgm:prSet/>
      <dgm:spPr/>
      <dgm:t>
        <a:bodyPr/>
        <a:lstStyle/>
        <a:p>
          <a:r>
            <a:rPr lang="it-IT" dirty="0"/>
            <a:t>Velocità di </a:t>
          </a:r>
          <a:r>
            <a:rPr lang="it-IT" b="0" i="0" dirty="0"/>
            <a:t>424 Kbit/s</a:t>
          </a:r>
          <a:endParaRPr lang="it-IT" dirty="0"/>
        </a:p>
      </dgm:t>
    </dgm:pt>
    <dgm:pt modelId="{6CB51688-E19C-409C-8075-C92A24C4E386}" type="parTrans" cxnId="{2CF728D0-D03F-466D-9A6B-2986D5AAC951}">
      <dgm:prSet/>
      <dgm:spPr/>
      <dgm:t>
        <a:bodyPr/>
        <a:lstStyle/>
        <a:p>
          <a:endParaRPr lang="it-IT"/>
        </a:p>
      </dgm:t>
    </dgm:pt>
    <dgm:pt modelId="{E2CDAA77-3BB5-4139-97C2-DE20485042F9}" type="sibTrans" cxnId="{2CF728D0-D03F-466D-9A6B-2986D5AAC951}">
      <dgm:prSet/>
      <dgm:spPr/>
      <dgm:t>
        <a:bodyPr/>
        <a:lstStyle/>
        <a:p>
          <a:endParaRPr lang="it-IT"/>
        </a:p>
      </dgm:t>
    </dgm:pt>
    <dgm:pt modelId="{F0F62398-BD4E-4F19-ADAC-94316446D08F}">
      <dgm:prSet/>
      <dgm:spPr/>
      <dgm:t>
        <a:bodyPr/>
        <a:lstStyle/>
        <a:p>
          <a:r>
            <a:rPr lang="it-IT" dirty="0"/>
            <a:t>Comunicazione di prossimità</a:t>
          </a:r>
        </a:p>
      </dgm:t>
    </dgm:pt>
    <dgm:pt modelId="{E1DAE2D6-F370-4252-93BA-AF8AFBABC6F5}" type="parTrans" cxnId="{EDB90DF1-8345-49FD-A64E-BBE3253EDEDE}">
      <dgm:prSet/>
      <dgm:spPr/>
      <dgm:t>
        <a:bodyPr/>
        <a:lstStyle/>
        <a:p>
          <a:endParaRPr lang="it-IT"/>
        </a:p>
      </dgm:t>
    </dgm:pt>
    <dgm:pt modelId="{4000B184-DA2C-4452-A8B8-6FE8DA7915AD}" type="sibTrans" cxnId="{EDB90DF1-8345-49FD-A64E-BBE3253EDEDE}">
      <dgm:prSet/>
      <dgm:spPr/>
      <dgm:t>
        <a:bodyPr/>
        <a:lstStyle/>
        <a:p>
          <a:endParaRPr lang="it-IT"/>
        </a:p>
      </dgm:t>
    </dgm:pt>
    <dgm:pt modelId="{52226357-A4E1-4203-8663-DC6DFD32140F}" type="pres">
      <dgm:prSet presAssocID="{2F4C5779-59E1-45AA-A031-891885929A03}" presName="linear" presStyleCnt="0">
        <dgm:presLayoutVars>
          <dgm:animLvl val="lvl"/>
          <dgm:resizeHandles val="exact"/>
        </dgm:presLayoutVars>
      </dgm:prSet>
      <dgm:spPr/>
    </dgm:pt>
    <dgm:pt modelId="{005368B3-7D86-4844-9275-FB2B9F82E3F6}" type="pres">
      <dgm:prSet presAssocID="{2C11A945-FB58-4D8E-95EB-7EE9174593F9}" presName="parentText" presStyleLbl="node1" presStyleIdx="0" presStyleCnt="4">
        <dgm:presLayoutVars>
          <dgm:chMax val="0"/>
          <dgm:bulletEnabled val="1"/>
        </dgm:presLayoutVars>
      </dgm:prSet>
      <dgm:spPr/>
    </dgm:pt>
    <dgm:pt modelId="{1E3DA6B9-266B-4028-9A43-F87B1E62418B}" type="pres">
      <dgm:prSet presAssocID="{17DB86ED-63D8-4C2B-B6A8-F3752DEC3ABF}" presName="spacer" presStyleCnt="0"/>
      <dgm:spPr/>
    </dgm:pt>
    <dgm:pt modelId="{944478D9-F4A3-4B54-9477-A9DED2F2754D}" type="pres">
      <dgm:prSet presAssocID="{F0F62398-BD4E-4F19-ADAC-94316446D08F}" presName="parentText" presStyleLbl="node1" presStyleIdx="1" presStyleCnt="4">
        <dgm:presLayoutVars>
          <dgm:chMax val="0"/>
          <dgm:bulletEnabled val="1"/>
        </dgm:presLayoutVars>
      </dgm:prSet>
      <dgm:spPr/>
    </dgm:pt>
    <dgm:pt modelId="{F52E9040-1A4D-422E-B876-5D1D894ED29E}" type="pres">
      <dgm:prSet presAssocID="{4000B184-DA2C-4452-A8B8-6FE8DA7915AD}" presName="spacer" presStyleCnt="0"/>
      <dgm:spPr/>
    </dgm:pt>
    <dgm:pt modelId="{EBF590E6-8722-42C5-BE88-1EADAC1AEC3A}" type="pres">
      <dgm:prSet presAssocID="{E1A207F5-C8C0-40A7-BAE3-AD76E980C650}" presName="parentText" presStyleLbl="node1" presStyleIdx="2" presStyleCnt="4">
        <dgm:presLayoutVars>
          <dgm:chMax val="0"/>
          <dgm:bulletEnabled val="1"/>
        </dgm:presLayoutVars>
      </dgm:prSet>
      <dgm:spPr/>
    </dgm:pt>
    <dgm:pt modelId="{8960450B-640B-4F85-868C-F80659E28820}" type="pres">
      <dgm:prSet presAssocID="{E2CDAA77-3BB5-4139-97C2-DE20485042F9}" presName="spacer" presStyleCnt="0"/>
      <dgm:spPr/>
    </dgm:pt>
    <dgm:pt modelId="{84801CAA-0201-442B-B801-A02AF915A37F}" type="pres">
      <dgm:prSet presAssocID="{0D9B9980-F7AF-4770-AFA2-5D6574D05507}" presName="parentText" presStyleLbl="node1" presStyleIdx="3" presStyleCnt="4">
        <dgm:presLayoutVars>
          <dgm:chMax val="0"/>
          <dgm:bulletEnabled val="1"/>
        </dgm:presLayoutVars>
      </dgm:prSet>
      <dgm:spPr/>
    </dgm:pt>
  </dgm:ptLst>
  <dgm:cxnLst>
    <dgm:cxn modelId="{15157164-81A1-4C0A-B912-6C7BE3D85F41}" srcId="{2F4C5779-59E1-45AA-A031-891885929A03}" destId="{2C11A945-FB58-4D8E-95EB-7EE9174593F9}" srcOrd="0" destOrd="0" parTransId="{0BE6EF90-EF6A-4059-8DD4-AE56771D33F8}" sibTransId="{17DB86ED-63D8-4C2B-B6A8-F3752DEC3ABF}"/>
    <dgm:cxn modelId="{22EA6D6E-AF7C-4BEF-BBB9-013A46ACD33F}" type="presOf" srcId="{2C11A945-FB58-4D8E-95EB-7EE9174593F9}" destId="{005368B3-7D86-4844-9275-FB2B9F82E3F6}" srcOrd="0" destOrd="0" presId="urn:microsoft.com/office/officeart/2005/8/layout/vList2"/>
    <dgm:cxn modelId="{5A6C27A9-8C5E-4635-A864-0DD4836810FB}" type="presOf" srcId="{0D9B9980-F7AF-4770-AFA2-5D6574D05507}" destId="{84801CAA-0201-442B-B801-A02AF915A37F}" srcOrd="0" destOrd="0" presId="urn:microsoft.com/office/officeart/2005/8/layout/vList2"/>
    <dgm:cxn modelId="{8A5A34C6-D758-4ED4-AC18-8363539BCE25}" type="presOf" srcId="{E1A207F5-C8C0-40A7-BAE3-AD76E980C650}" destId="{EBF590E6-8722-42C5-BE88-1EADAC1AEC3A}" srcOrd="0" destOrd="0" presId="urn:microsoft.com/office/officeart/2005/8/layout/vList2"/>
    <dgm:cxn modelId="{61C706CD-2453-4491-81AC-BB89419801C5}" srcId="{2F4C5779-59E1-45AA-A031-891885929A03}" destId="{0D9B9980-F7AF-4770-AFA2-5D6574D05507}" srcOrd="3" destOrd="0" parTransId="{372155E8-10F7-438D-AC00-846E8363386A}" sibTransId="{042BE2BD-7A22-438E-8953-9E85729D3077}"/>
    <dgm:cxn modelId="{2CF728D0-D03F-466D-9A6B-2986D5AAC951}" srcId="{2F4C5779-59E1-45AA-A031-891885929A03}" destId="{E1A207F5-C8C0-40A7-BAE3-AD76E980C650}" srcOrd="2" destOrd="0" parTransId="{6CB51688-E19C-409C-8075-C92A24C4E386}" sibTransId="{E2CDAA77-3BB5-4139-97C2-DE20485042F9}"/>
    <dgm:cxn modelId="{006D5FE6-8853-4BEA-920D-AE62061248B0}" type="presOf" srcId="{F0F62398-BD4E-4F19-ADAC-94316446D08F}" destId="{944478D9-F4A3-4B54-9477-A9DED2F2754D}" srcOrd="0" destOrd="0" presId="urn:microsoft.com/office/officeart/2005/8/layout/vList2"/>
    <dgm:cxn modelId="{EDB90DF1-8345-49FD-A64E-BBE3253EDEDE}" srcId="{2F4C5779-59E1-45AA-A031-891885929A03}" destId="{F0F62398-BD4E-4F19-ADAC-94316446D08F}" srcOrd="1" destOrd="0" parTransId="{E1DAE2D6-F370-4252-93BA-AF8AFBABC6F5}" sibTransId="{4000B184-DA2C-4452-A8B8-6FE8DA7915AD}"/>
    <dgm:cxn modelId="{19A605FF-211D-4C4F-964B-76A31D5713BF}" type="presOf" srcId="{2F4C5779-59E1-45AA-A031-891885929A03}" destId="{52226357-A4E1-4203-8663-DC6DFD32140F}" srcOrd="0" destOrd="0" presId="urn:microsoft.com/office/officeart/2005/8/layout/vList2"/>
    <dgm:cxn modelId="{ADA5AD16-6BDC-4D04-94D5-6DAFB1A8C2E4}" type="presParOf" srcId="{52226357-A4E1-4203-8663-DC6DFD32140F}" destId="{005368B3-7D86-4844-9275-FB2B9F82E3F6}" srcOrd="0" destOrd="0" presId="urn:microsoft.com/office/officeart/2005/8/layout/vList2"/>
    <dgm:cxn modelId="{A632A8DA-8407-4AC7-8C33-AB2719813813}" type="presParOf" srcId="{52226357-A4E1-4203-8663-DC6DFD32140F}" destId="{1E3DA6B9-266B-4028-9A43-F87B1E62418B}" srcOrd="1" destOrd="0" presId="urn:microsoft.com/office/officeart/2005/8/layout/vList2"/>
    <dgm:cxn modelId="{7CA8A6AA-C871-4C60-BDF1-B482DE1DC942}" type="presParOf" srcId="{52226357-A4E1-4203-8663-DC6DFD32140F}" destId="{944478D9-F4A3-4B54-9477-A9DED2F2754D}" srcOrd="2" destOrd="0" presId="urn:microsoft.com/office/officeart/2005/8/layout/vList2"/>
    <dgm:cxn modelId="{B98BB722-83C4-4C2B-A239-C37F9FBA2F83}" type="presParOf" srcId="{52226357-A4E1-4203-8663-DC6DFD32140F}" destId="{F52E9040-1A4D-422E-B876-5D1D894ED29E}" srcOrd="3" destOrd="0" presId="urn:microsoft.com/office/officeart/2005/8/layout/vList2"/>
    <dgm:cxn modelId="{1EB838AC-9AB5-4F0D-A4D2-90C14ED277C3}" type="presParOf" srcId="{52226357-A4E1-4203-8663-DC6DFD32140F}" destId="{EBF590E6-8722-42C5-BE88-1EADAC1AEC3A}" srcOrd="4" destOrd="0" presId="urn:microsoft.com/office/officeart/2005/8/layout/vList2"/>
    <dgm:cxn modelId="{8EFFEA11-1CF6-4B18-AF67-1CEA08DFA6A0}" type="presParOf" srcId="{52226357-A4E1-4203-8663-DC6DFD32140F}" destId="{8960450B-640B-4F85-868C-F80659E28820}" srcOrd="5" destOrd="0" presId="urn:microsoft.com/office/officeart/2005/8/layout/vList2"/>
    <dgm:cxn modelId="{59F5ED10-1AEE-44A3-8167-AB785B90408B}" type="presParOf" srcId="{52226357-A4E1-4203-8663-DC6DFD32140F}" destId="{84801CAA-0201-442B-B801-A02AF915A37F}"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D9C56B-B0CE-4108-85E6-643F3F9C49F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1CAA7D0A-6223-474A-805A-44A7C7741E43}">
      <dgm:prSet/>
      <dgm:spPr/>
      <dgm:t>
        <a:bodyPr/>
        <a:lstStyle/>
        <a:p>
          <a:r>
            <a:rPr lang="it-IT" dirty="0"/>
            <a:t>Raggio di pochi centimetri</a:t>
          </a:r>
        </a:p>
      </dgm:t>
    </dgm:pt>
    <dgm:pt modelId="{048230F3-D128-45C1-ADFF-984E7899732F}" type="parTrans" cxnId="{F307A544-2F42-4332-B7AC-0A256F0222DE}">
      <dgm:prSet/>
      <dgm:spPr/>
      <dgm:t>
        <a:bodyPr/>
        <a:lstStyle/>
        <a:p>
          <a:endParaRPr lang="it-IT"/>
        </a:p>
      </dgm:t>
    </dgm:pt>
    <dgm:pt modelId="{EC83D61D-7A22-4B0B-87C7-3551D1AC19B7}" type="sibTrans" cxnId="{F307A544-2F42-4332-B7AC-0A256F0222DE}">
      <dgm:prSet/>
      <dgm:spPr/>
      <dgm:t>
        <a:bodyPr/>
        <a:lstStyle/>
        <a:p>
          <a:endParaRPr lang="it-IT"/>
        </a:p>
      </dgm:t>
    </dgm:pt>
    <dgm:pt modelId="{CDC0F14B-D618-40A2-962C-6523101A402C}">
      <dgm:prSet/>
      <dgm:spPr/>
      <dgm:t>
        <a:bodyPr/>
        <a:lstStyle/>
        <a:p>
          <a:r>
            <a:rPr lang="it-IT" dirty="0"/>
            <a:t>Onde radio a bassa frequenza (13,56 </a:t>
          </a:r>
          <a:r>
            <a:rPr lang="it-IT" u="sng" dirty="0"/>
            <a:t>MHz</a:t>
          </a:r>
          <a:r>
            <a:rPr lang="it-IT" dirty="0"/>
            <a:t>)</a:t>
          </a:r>
        </a:p>
      </dgm:t>
    </dgm:pt>
    <dgm:pt modelId="{8E2FCFC6-E97A-47C6-94C4-EB3073C1EE25}" type="parTrans" cxnId="{51DBB64F-D017-4FA5-B0C6-535DCF04CCDA}">
      <dgm:prSet/>
      <dgm:spPr/>
      <dgm:t>
        <a:bodyPr/>
        <a:lstStyle/>
        <a:p>
          <a:endParaRPr lang="it-IT"/>
        </a:p>
      </dgm:t>
    </dgm:pt>
    <dgm:pt modelId="{D8BD3768-9D9A-4963-AFB8-51BC5DA5B536}" type="sibTrans" cxnId="{51DBB64F-D017-4FA5-B0C6-535DCF04CCDA}">
      <dgm:prSet/>
      <dgm:spPr/>
      <dgm:t>
        <a:bodyPr/>
        <a:lstStyle/>
        <a:p>
          <a:endParaRPr lang="it-IT"/>
        </a:p>
      </dgm:t>
    </dgm:pt>
    <dgm:pt modelId="{61140F8A-BFB5-42B3-B4A7-AF74A3A4C9AE}">
      <dgm:prSet/>
      <dgm:spPr/>
      <dgm:t>
        <a:bodyPr/>
        <a:lstStyle/>
        <a:p>
          <a:r>
            <a:rPr lang="it-IT" dirty="0"/>
            <a:t>Antenna e  Chip </a:t>
          </a:r>
          <a:r>
            <a:rPr lang="it-IT" u="sng" dirty="0"/>
            <a:t>NFC</a:t>
          </a:r>
          <a:endParaRPr lang="it-IT" dirty="0"/>
        </a:p>
      </dgm:t>
    </dgm:pt>
    <dgm:pt modelId="{E757304F-66E5-48BE-8988-46603A53B7DE}" type="parTrans" cxnId="{63D3ED37-E3EC-439C-866B-64B3C925326B}">
      <dgm:prSet/>
      <dgm:spPr/>
      <dgm:t>
        <a:bodyPr/>
        <a:lstStyle/>
        <a:p>
          <a:endParaRPr lang="it-IT"/>
        </a:p>
      </dgm:t>
    </dgm:pt>
    <dgm:pt modelId="{EE3376C7-3212-464F-95D9-481672A6898C}" type="sibTrans" cxnId="{63D3ED37-E3EC-439C-866B-64B3C925326B}">
      <dgm:prSet/>
      <dgm:spPr/>
      <dgm:t>
        <a:bodyPr/>
        <a:lstStyle/>
        <a:p>
          <a:endParaRPr lang="it-IT"/>
        </a:p>
      </dgm:t>
    </dgm:pt>
    <dgm:pt modelId="{C173C322-D14F-41EA-97E5-F5F75D83F6C8}">
      <dgm:prSet/>
      <dgm:spPr/>
      <dgm:t>
        <a:bodyPr/>
        <a:lstStyle/>
        <a:p>
          <a:r>
            <a:rPr lang="it-IT" dirty="0"/>
            <a:t>Trasmissione dei dati veloce e sicuro</a:t>
          </a:r>
        </a:p>
      </dgm:t>
    </dgm:pt>
    <dgm:pt modelId="{B300F404-7CDB-4F5B-856B-8AF200833280}" type="parTrans" cxnId="{C2077C35-F432-4FC8-8330-DEDEB61CD3DD}">
      <dgm:prSet/>
      <dgm:spPr/>
      <dgm:t>
        <a:bodyPr/>
        <a:lstStyle/>
        <a:p>
          <a:endParaRPr lang="it-IT"/>
        </a:p>
      </dgm:t>
    </dgm:pt>
    <dgm:pt modelId="{107E9FEC-5A40-43DE-B9CA-E71D95FC2350}" type="sibTrans" cxnId="{C2077C35-F432-4FC8-8330-DEDEB61CD3DD}">
      <dgm:prSet/>
      <dgm:spPr/>
      <dgm:t>
        <a:bodyPr/>
        <a:lstStyle/>
        <a:p>
          <a:endParaRPr lang="it-IT"/>
        </a:p>
      </dgm:t>
    </dgm:pt>
    <dgm:pt modelId="{B5259967-E3B0-4A7E-9A52-2723469A8C27}">
      <dgm:prSet/>
      <dgm:spPr/>
      <dgm:t>
        <a:bodyPr/>
        <a:lstStyle/>
        <a:p>
          <a:r>
            <a:rPr lang="it-IT"/>
            <a:t>Comunicazione breve </a:t>
          </a:r>
        </a:p>
      </dgm:t>
    </dgm:pt>
    <dgm:pt modelId="{823F4A5D-7C2B-4A7B-B025-B3CBF9A1A9A2}" type="parTrans" cxnId="{514F3DE9-D1B4-4022-9BBD-E4B86977B0EE}">
      <dgm:prSet/>
      <dgm:spPr/>
      <dgm:t>
        <a:bodyPr/>
        <a:lstStyle/>
        <a:p>
          <a:endParaRPr lang="it-IT"/>
        </a:p>
      </dgm:t>
    </dgm:pt>
    <dgm:pt modelId="{BA0F6C34-252E-469E-819B-47848464DF6C}" type="sibTrans" cxnId="{514F3DE9-D1B4-4022-9BBD-E4B86977B0EE}">
      <dgm:prSet/>
      <dgm:spPr/>
      <dgm:t>
        <a:bodyPr/>
        <a:lstStyle/>
        <a:p>
          <a:endParaRPr lang="it-IT"/>
        </a:p>
      </dgm:t>
    </dgm:pt>
    <dgm:pt modelId="{EB760F18-7245-48D2-A21C-62975F088239}">
      <dgm:prSet/>
      <dgm:spPr/>
      <dgm:t>
        <a:bodyPr/>
        <a:lstStyle/>
        <a:p>
          <a:r>
            <a:rPr lang="it-IT" dirty="0"/>
            <a:t>Segnale criptato</a:t>
          </a:r>
        </a:p>
      </dgm:t>
    </dgm:pt>
    <dgm:pt modelId="{2824EA68-371A-4479-A955-54A000316F37}" type="parTrans" cxnId="{6CC25164-4F85-4207-B50E-94D50D40B1A8}">
      <dgm:prSet/>
      <dgm:spPr/>
      <dgm:t>
        <a:bodyPr/>
        <a:lstStyle/>
        <a:p>
          <a:endParaRPr lang="it-IT"/>
        </a:p>
      </dgm:t>
    </dgm:pt>
    <dgm:pt modelId="{3FD7951C-15FC-4F4C-9DA9-3C31BFF6F58F}" type="sibTrans" cxnId="{6CC25164-4F85-4207-B50E-94D50D40B1A8}">
      <dgm:prSet/>
      <dgm:spPr/>
      <dgm:t>
        <a:bodyPr/>
        <a:lstStyle/>
        <a:p>
          <a:endParaRPr lang="it-IT"/>
        </a:p>
      </dgm:t>
    </dgm:pt>
    <dgm:pt modelId="{42AD991A-FC30-4AD5-AD02-83205643F0B0}">
      <dgm:prSet/>
      <dgm:spPr/>
      <dgm:t>
        <a:bodyPr/>
        <a:lstStyle/>
        <a:p>
          <a:r>
            <a:rPr lang="it-IT" dirty="0"/>
            <a:t>Non richiede </a:t>
          </a:r>
          <a:r>
            <a:rPr lang="it-IT" b="0" i="0" dirty="0"/>
            <a:t>l'associazione</a:t>
          </a:r>
          <a:r>
            <a:rPr lang="it-IT" dirty="0"/>
            <a:t> di dispositivi</a:t>
          </a:r>
        </a:p>
      </dgm:t>
    </dgm:pt>
    <dgm:pt modelId="{890A2751-EC9B-411D-9EE1-6D035357BACC}" type="parTrans" cxnId="{CC8CE2FA-E347-4CEB-A60B-76D14F5B7E62}">
      <dgm:prSet/>
      <dgm:spPr/>
      <dgm:t>
        <a:bodyPr/>
        <a:lstStyle/>
        <a:p>
          <a:endParaRPr lang="it-IT"/>
        </a:p>
      </dgm:t>
    </dgm:pt>
    <dgm:pt modelId="{B12055F1-1064-43E1-A1D3-FE9E9FC30D1B}" type="sibTrans" cxnId="{CC8CE2FA-E347-4CEB-A60B-76D14F5B7E62}">
      <dgm:prSet/>
      <dgm:spPr/>
      <dgm:t>
        <a:bodyPr/>
        <a:lstStyle/>
        <a:p>
          <a:endParaRPr lang="it-IT"/>
        </a:p>
      </dgm:t>
    </dgm:pt>
    <dgm:pt modelId="{2CC3A33D-6529-4999-BD09-CD9AA1261AB2}" type="pres">
      <dgm:prSet presAssocID="{C5D9C56B-B0CE-4108-85E6-643F3F9C49F8}" presName="compositeShape" presStyleCnt="0">
        <dgm:presLayoutVars>
          <dgm:chMax val="7"/>
          <dgm:dir/>
          <dgm:resizeHandles val="exact"/>
        </dgm:presLayoutVars>
      </dgm:prSet>
      <dgm:spPr/>
    </dgm:pt>
    <dgm:pt modelId="{23E1D631-29F8-4C0B-8CAE-9236B8BEB26F}" type="pres">
      <dgm:prSet presAssocID="{1CAA7D0A-6223-474A-805A-44A7C7741E43}" presName="circ1" presStyleLbl="vennNode1" presStyleIdx="0" presStyleCnt="7"/>
      <dgm:spPr/>
    </dgm:pt>
    <dgm:pt modelId="{CE192A19-673F-4EA4-A17F-98B56D2549A8}" type="pres">
      <dgm:prSet presAssocID="{1CAA7D0A-6223-474A-805A-44A7C7741E43}" presName="circ1Tx" presStyleLbl="revTx" presStyleIdx="0" presStyleCnt="0">
        <dgm:presLayoutVars>
          <dgm:chMax val="0"/>
          <dgm:chPref val="0"/>
          <dgm:bulletEnabled val="1"/>
        </dgm:presLayoutVars>
      </dgm:prSet>
      <dgm:spPr/>
    </dgm:pt>
    <dgm:pt modelId="{DC32ABF6-8A65-4ACB-B33C-DF5DC2B4FECA}" type="pres">
      <dgm:prSet presAssocID="{CDC0F14B-D618-40A2-962C-6523101A402C}" presName="circ2" presStyleLbl="vennNode1" presStyleIdx="1" presStyleCnt="7"/>
      <dgm:spPr/>
    </dgm:pt>
    <dgm:pt modelId="{8FE3856B-871C-4A88-B680-4D99B7E64220}" type="pres">
      <dgm:prSet presAssocID="{CDC0F14B-D618-40A2-962C-6523101A402C}" presName="circ2Tx" presStyleLbl="revTx" presStyleIdx="0" presStyleCnt="0">
        <dgm:presLayoutVars>
          <dgm:chMax val="0"/>
          <dgm:chPref val="0"/>
          <dgm:bulletEnabled val="1"/>
        </dgm:presLayoutVars>
      </dgm:prSet>
      <dgm:spPr/>
    </dgm:pt>
    <dgm:pt modelId="{D36D8D11-A949-45FB-B445-2330EA72C031}" type="pres">
      <dgm:prSet presAssocID="{61140F8A-BFB5-42B3-B4A7-AF74A3A4C9AE}" presName="circ3" presStyleLbl="vennNode1" presStyleIdx="2" presStyleCnt="7"/>
      <dgm:spPr/>
    </dgm:pt>
    <dgm:pt modelId="{7B83EC95-8736-4121-8A01-8725DD36DF70}" type="pres">
      <dgm:prSet presAssocID="{61140F8A-BFB5-42B3-B4A7-AF74A3A4C9AE}" presName="circ3Tx" presStyleLbl="revTx" presStyleIdx="0" presStyleCnt="0">
        <dgm:presLayoutVars>
          <dgm:chMax val="0"/>
          <dgm:chPref val="0"/>
          <dgm:bulletEnabled val="1"/>
        </dgm:presLayoutVars>
      </dgm:prSet>
      <dgm:spPr/>
    </dgm:pt>
    <dgm:pt modelId="{E75D5DA2-7FC6-4A65-B1E4-96B2F62107A9}" type="pres">
      <dgm:prSet presAssocID="{C173C322-D14F-41EA-97E5-F5F75D83F6C8}" presName="circ4" presStyleLbl="vennNode1" presStyleIdx="3" presStyleCnt="7"/>
      <dgm:spPr/>
    </dgm:pt>
    <dgm:pt modelId="{B9D66B58-6AD0-4C24-8946-B1E959A37138}" type="pres">
      <dgm:prSet presAssocID="{C173C322-D14F-41EA-97E5-F5F75D83F6C8}" presName="circ4Tx" presStyleLbl="revTx" presStyleIdx="0" presStyleCnt="0">
        <dgm:presLayoutVars>
          <dgm:chMax val="0"/>
          <dgm:chPref val="0"/>
          <dgm:bulletEnabled val="1"/>
        </dgm:presLayoutVars>
      </dgm:prSet>
      <dgm:spPr/>
    </dgm:pt>
    <dgm:pt modelId="{0E3EE868-6A24-4D91-89BA-51C1E46B5D9F}" type="pres">
      <dgm:prSet presAssocID="{B5259967-E3B0-4A7E-9A52-2723469A8C27}" presName="circ5" presStyleLbl="vennNode1" presStyleIdx="4" presStyleCnt="7"/>
      <dgm:spPr/>
    </dgm:pt>
    <dgm:pt modelId="{F0D71AEF-3142-497A-8D1B-411D8D956AC3}" type="pres">
      <dgm:prSet presAssocID="{B5259967-E3B0-4A7E-9A52-2723469A8C27}" presName="circ5Tx" presStyleLbl="revTx" presStyleIdx="0" presStyleCnt="0">
        <dgm:presLayoutVars>
          <dgm:chMax val="0"/>
          <dgm:chPref val="0"/>
          <dgm:bulletEnabled val="1"/>
        </dgm:presLayoutVars>
      </dgm:prSet>
      <dgm:spPr/>
    </dgm:pt>
    <dgm:pt modelId="{430C88B1-65FD-4DA2-8FCC-19E03ACCEF0E}" type="pres">
      <dgm:prSet presAssocID="{EB760F18-7245-48D2-A21C-62975F088239}" presName="circ6" presStyleLbl="vennNode1" presStyleIdx="5" presStyleCnt="7"/>
      <dgm:spPr/>
    </dgm:pt>
    <dgm:pt modelId="{8DE5B876-FBA8-402A-99BA-848CAE0D93D5}" type="pres">
      <dgm:prSet presAssocID="{EB760F18-7245-48D2-A21C-62975F088239}" presName="circ6Tx" presStyleLbl="revTx" presStyleIdx="0" presStyleCnt="0">
        <dgm:presLayoutVars>
          <dgm:chMax val="0"/>
          <dgm:chPref val="0"/>
          <dgm:bulletEnabled val="1"/>
        </dgm:presLayoutVars>
      </dgm:prSet>
      <dgm:spPr/>
    </dgm:pt>
    <dgm:pt modelId="{DC1E65CE-EDAB-4081-8BF8-80F726C2C810}" type="pres">
      <dgm:prSet presAssocID="{42AD991A-FC30-4AD5-AD02-83205643F0B0}" presName="circ7" presStyleLbl="vennNode1" presStyleIdx="6" presStyleCnt="7"/>
      <dgm:spPr/>
    </dgm:pt>
    <dgm:pt modelId="{58C3CAB7-0B2E-429B-A761-62449B53B389}" type="pres">
      <dgm:prSet presAssocID="{42AD991A-FC30-4AD5-AD02-83205643F0B0}" presName="circ7Tx" presStyleLbl="revTx" presStyleIdx="0" presStyleCnt="0">
        <dgm:presLayoutVars>
          <dgm:chMax val="0"/>
          <dgm:chPref val="0"/>
          <dgm:bulletEnabled val="1"/>
        </dgm:presLayoutVars>
      </dgm:prSet>
      <dgm:spPr/>
    </dgm:pt>
  </dgm:ptLst>
  <dgm:cxnLst>
    <dgm:cxn modelId="{C2077C35-F432-4FC8-8330-DEDEB61CD3DD}" srcId="{C5D9C56B-B0CE-4108-85E6-643F3F9C49F8}" destId="{C173C322-D14F-41EA-97E5-F5F75D83F6C8}" srcOrd="3" destOrd="0" parTransId="{B300F404-7CDB-4F5B-856B-8AF200833280}" sibTransId="{107E9FEC-5A40-43DE-B9CA-E71D95FC2350}"/>
    <dgm:cxn modelId="{63D3ED37-E3EC-439C-866B-64B3C925326B}" srcId="{C5D9C56B-B0CE-4108-85E6-643F3F9C49F8}" destId="{61140F8A-BFB5-42B3-B4A7-AF74A3A4C9AE}" srcOrd="2" destOrd="0" parTransId="{E757304F-66E5-48BE-8988-46603A53B7DE}" sibTransId="{EE3376C7-3212-464F-95D9-481672A6898C}"/>
    <dgm:cxn modelId="{6CC25164-4F85-4207-B50E-94D50D40B1A8}" srcId="{C5D9C56B-B0CE-4108-85E6-643F3F9C49F8}" destId="{EB760F18-7245-48D2-A21C-62975F088239}" srcOrd="5" destOrd="0" parTransId="{2824EA68-371A-4479-A955-54A000316F37}" sibTransId="{3FD7951C-15FC-4F4C-9DA9-3C31BFF6F58F}"/>
    <dgm:cxn modelId="{F307A544-2F42-4332-B7AC-0A256F0222DE}" srcId="{C5D9C56B-B0CE-4108-85E6-643F3F9C49F8}" destId="{1CAA7D0A-6223-474A-805A-44A7C7741E43}" srcOrd="0" destOrd="0" parTransId="{048230F3-D128-45C1-ADFF-984E7899732F}" sibTransId="{EC83D61D-7A22-4B0B-87C7-3551D1AC19B7}"/>
    <dgm:cxn modelId="{5F6D086B-962F-4A97-B60B-A47A0F29A4F2}" type="presOf" srcId="{C5D9C56B-B0CE-4108-85E6-643F3F9C49F8}" destId="{2CC3A33D-6529-4999-BD09-CD9AA1261AB2}" srcOrd="0" destOrd="0" presId="urn:microsoft.com/office/officeart/2005/8/layout/venn1"/>
    <dgm:cxn modelId="{3EB0576C-B270-408C-B16A-89A348714FC3}" type="presOf" srcId="{42AD991A-FC30-4AD5-AD02-83205643F0B0}" destId="{58C3CAB7-0B2E-429B-A761-62449B53B389}" srcOrd="0" destOrd="0" presId="urn:microsoft.com/office/officeart/2005/8/layout/venn1"/>
    <dgm:cxn modelId="{51DBB64F-D017-4FA5-B0C6-535DCF04CCDA}" srcId="{C5D9C56B-B0CE-4108-85E6-643F3F9C49F8}" destId="{CDC0F14B-D618-40A2-962C-6523101A402C}" srcOrd="1" destOrd="0" parTransId="{8E2FCFC6-E97A-47C6-94C4-EB3073C1EE25}" sibTransId="{D8BD3768-9D9A-4963-AFB8-51BC5DA5B536}"/>
    <dgm:cxn modelId="{F222CDAB-10F9-446A-B90E-9B2FED9263EA}" type="presOf" srcId="{B5259967-E3B0-4A7E-9A52-2723469A8C27}" destId="{F0D71AEF-3142-497A-8D1B-411D8D956AC3}" srcOrd="0" destOrd="0" presId="urn:microsoft.com/office/officeart/2005/8/layout/venn1"/>
    <dgm:cxn modelId="{1AA09AAC-076A-4B89-9B3B-739036470CF8}" type="presOf" srcId="{C173C322-D14F-41EA-97E5-F5F75D83F6C8}" destId="{B9D66B58-6AD0-4C24-8946-B1E959A37138}" srcOrd="0" destOrd="0" presId="urn:microsoft.com/office/officeart/2005/8/layout/venn1"/>
    <dgm:cxn modelId="{C785A8B3-850D-4A14-A770-4B9FC6D493FA}" type="presOf" srcId="{CDC0F14B-D618-40A2-962C-6523101A402C}" destId="{8FE3856B-871C-4A88-B680-4D99B7E64220}" srcOrd="0" destOrd="0" presId="urn:microsoft.com/office/officeart/2005/8/layout/venn1"/>
    <dgm:cxn modelId="{91E1B9B6-9309-4C6D-AA3F-689FBBD04129}" type="presOf" srcId="{EB760F18-7245-48D2-A21C-62975F088239}" destId="{8DE5B876-FBA8-402A-99BA-848CAE0D93D5}" srcOrd="0" destOrd="0" presId="urn:microsoft.com/office/officeart/2005/8/layout/venn1"/>
    <dgm:cxn modelId="{AF5F6CBD-573F-4F03-9198-1940DF3F6D68}" type="presOf" srcId="{1CAA7D0A-6223-474A-805A-44A7C7741E43}" destId="{CE192A19-673F-4EA4-A17F-98B56D2549A8}" srcOrd="0" destOrd="0" presId="urn:microsoft.com/office/officeart/2005/8/layout/venn1"/>
    <dgm:cxn modelId="{96A005D5-D961-448B-901B-89F164263F2D}" type="presOf" srcId="{61140F8A-BFB5-42B3-B4A7-AF74A3A4C9AE}" destId="{7B83EC95-8736-4121-8A01-8725DD36DF70}" srcOrd="0" destOrd="0" presId="urn:microsoft.com/office/officeart/2005/8/layout/venn1"/>
    <dgm:cxn modelId="{514F3DE9-D1B4-4022-9BBD-E4B86977B0EE}" srcId="{C5D9C56B-B0CE-4108-85E6-643F3F9C49F8}" destId="{B5259967-E3B0-4A7E-9A52-2723469A8C27}" srcOrd="4" destOrd="0" parTransId="{823F4A5D-7C2B-4A7B-B025-B3CBF9A1A9A2}" sibTransId="{BA0F6C34-252E-469E-819B-47848464DF6C}"/>
    <dgm:cxn modelId="{CC8CE2FA-E347-4CEB-A60B-76D14F5B7E62}" srcId="{C5D9C56B-B0CE-4108-85E6-643F3F9C49F8}" destId="{42AD991A-FC30-4AD5-AD02-83205643F0B0}" srcOrd="6" destOrd="0" parTransId="{890A2751-EC9B-411D-9EE1-6D035357BACC}" sibTransId="{B12055F1-1064-43E1-A1D3-FE9E9FC30D1B}"/>
    <dgm:cxn modelId="{38F187BC-B5DB-4A48-A36C-DE1571740E9F}" type="presParOf" srcId="{2CC3A33D-6529-4999-BD09-CD9AA1261AB2}" destId="{23E1D631-29F8-4C0B-8CAE-9236B8BEB26F}" srcOrd="0" destOrd="0" presId="urn:microsoft.com/office/officeart/2005/8/layout/venn1"/>
    <dgm:cxn modelId="{F3F9AD1C-6C05-43CE-A575-57BF72EFC5A0}" type="presParOf" srcId="{2CC3A33D-6529-4999-BD09-CD9AA1261AB2}" destId="{CE192A19-673F-4EA4-A17F-98B56D2549A8}" srcOrd="1" destOrd="0" presId="urn:microsoft.com/office/officeart/2005/8/layout/venn1"/>
    <dgm:cxn modelId="{71826F1E-3043-4A05-9280-B9842D29E3C1}" type="presParOf" srcId="{2CC3A33D-6529-4999-BD09-CD9AA1261AB2}" destId="{DC32ABF6-8A65-4ACB-B33C-DF5DC2B4FECA}" srcOrd="2" destOrd="0" presId="urn:microsoft.com/office/officeart/2005/8/layout/venn1"/>
    <dgm:cxn modelId="{AADDB8FF-12A4-42C5-BC69-A4D8B3E1D44B}" type="presParOf" srcId="{2CC3A33D-6529-4999-BD09-CD9AA1261AB2}" destId="{8FE3856B-871C-4A88-B680-4D99B7E64220}" srcOrd="3" destOrd="0" presId="urn:microsoft.com/office/officeart/2005/8/layout/venn1"/>
    <dgm:cxn modelId="{E6AE8EA2-C438-4DD1-BE07-17AB63A72A8D}" type="presParOf" srcId="{2CC3A33D-6529-4999-BD09-CD9AA1261AB2}" destId="{D36D8D11-A949-45FB-B445-2330EA72C031}" srcOrd="4" destOrd="0" presId="urn:microsoft.com/office/officeart/2005/8/layout/venn1"/>
    <dgm:cxn modelId="{F2E4FB3B-A939-4FD5-88A2-E8A542E82008}" type="presParOf" srcId="{2CC3A33D-6529-4999-BD09-CD9AA1261AB2}" destId="{7B83EC95-8736-4121-8A01-8725DD36DF70}" srcOrd="5" destOrd="0" presId="urn:microsoft.com/office/officeart/2005/8/layout/venn1"/>
    <dgm:cxn modelId="{399DB438-C207-4611-AE69-718AC556252F}" type="presParOf" srcId="{2CC3A33D-6529-4999-BD09-CD9AA1261AB2}" destId="{E75D5DA2-7FC6-4A65-B1E4-96B2F62107A9}" srcOrd="6" destOrd="0" presId="urn:microsoft.com/office/officeart/2005/8/layout/venn1"/>
    <dgm:cxn modelId="{ACDDE0A5-FED8-400E-9772-5DF4B0E72C9E}" type="presParOf" srcId="{2CC3A33D-6529-4999-BD09-CD9AA1261AB2}" destId="{B9D66B58-6AD0-4C24-8946-B1E959A37138}" srcOrd="7" destOrd="0" presId="urn:microsoft.com/office/officeart/2005/8/layout/venn1"/>
    <dgm:cxn modelId="{64535E12-02FA-4BA0-9C51-EF820EA45163}" type="presParOf" srcId="{2CC3A33D-6529-4999-BD09-CD9AA1261AB2}" destId="{0E3EE868-6A24-4D91-89BA-51C1E46B5D9F}" srcOrd="8" destOrd="0" presId="urn:microsoft.com/office/officeart/2005/8/layout/venn1"/>
    <dgm:cxn modelId="{ED27620C-746C-45F4-B6A3-E4FADB86DF4A}" type="presParOf" srcId="{2CC3A33D-6529-4999-BD09-CD9AA1261AB2}" destId="{F0D71AEF-3142-497A-8D1B-411D8D956AC3}" srcOrd="9" destOrd="0" presId="urn:microsoft.com/office/officeart/2005/8/layout/venn1"/>
    <dgm:cxn modelId="{1ECFCE86-3B5A-4479-9AF3-ADD55BD88565}" type="presParOf" srcId="{2CC3A33D-6529-4999-BD09-CD9AA1261AB2}" destId="{430C88B1-65FD-4DA2-8FCC-19E03ACCEF0E}" srcOrd="10" destOrd="0" presId="urn:microsoft.com/office/officeart/2005/8/layout/venn1"/>
    <dgm:cxn modelId="{C565CCEA-29EF-46E0-AD68-AB2041913FA6}" type="presParOf" srcId="{2CC3A33D-6529-4999-BD09-CD9AA1261AB2}" destId="{8DE5B876-FBA8-402A-99BA-848CAE0D93D5}" srcOrd="11" destOrd="0" presId="urn:microsoft.com/office/officeart/2005/8/layout/venn1"/>
    <dgm:cxn modelId="{5D082F84-D2E1-49F4-AEAA-B9A287738D8A}" type="presParOf" srcId="{2CC3A33D-6529-4999-BD09-CD9AA1261AB2}" destId="{DC1E65CE-EDAB-4081-8BF8-80F726C2C810}" srcOrd="12" destOrd="0" presId="urn:microsoft.com/office/officeart/2005/8/layout/venn1"/>
    <dgm:cxn modelId="{E8DDCA98-300A-4735-BA83-2A6116585A0D}" type="presParOf" srcId="{2CC3A33D-6529-4999-BD09-CD9AA1261AB2}" destId="{58C3CAB7-0B2E-429B-A761-62449B53B389}"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5A6B52-CE9F-4FBB-A967-457764239C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65A016DE-80FA-4023-9540-563ABB6DF6F6}">
      <dgm:prSet custT="1"/>
      <dgm:spPr/>
      <dgm:t>
        <a:bodyPr/>
        <a:lstStyle/>
        <a:p>
          <a:r>
            <a:rPr lang="it-IT" sz="1600" dirty="0"/>
            <a:t>Comunicazione con raggio di 10m</a:t>
          </a:r>
        </a:p>
      </dgm:t>
    </dgm:pt>
    <dgm:pt modelId="{0D4052A4-D1C4-4443-9EC0-ACD57902B130}" type="parTrans" cxnId="{9076A516-53E8-497E-87C4-4AC40D944026}">
      <dgm:prSet/>
      <dgm:spPr/>
      <dgm:t>
        <a:bodyPr/>
        <a:lstStyle/>
        <a:p>
          <a:endParaRPr lang="it-IT"/>
        </a:p>
      </dgm:t>
    </dgm:pt>
    <dgm:pt modelId="{F52328EA-8C48-45C5-9922-36A99C150E19}" type="sibTrans" cxnId="{9076A516-53E8-497E-87C4-4AC40D944026}">
      <dgm:prSet/>
      <dgm:spPr/>
      <dgm:t>
        <a:bodyPr/>
        <a:lstStyle/>
        <a:p>
          <a:endParaRPr lang="it-IT"/>
        </a:p>
      </dgm:t>
    </dgm:pt>
    <dgm:pt modelId="{A64FD5E1-F7B5-4C58-84C1-6D175ED2761E}">
      <dgm:prSet custT="1"/>
      <dgm:spPr/>
      <dgm:t>
        <a:bodyPr/>
        <a:lstStyle/>
        <a:p>
          <a:r>
            <a:rPr lang="it-IT" sz="1600" dirty="0"/>
            <a:t>Richiede l’associazione</a:t>
          </a:r>
        </a:p>
      </dgm:t>
    </dgm:pt>
    <dgm:pt modelId="{6CC242F9-87F3-4C2C-A0E5-91E93017AF29}" type="parTrans" cxnId="{04B47552-8995-46EA-A507-D3ABA3CD66F5}">
      <dgm:prSet/>
      <dgm:spPr/>
      <dgm:t>
        <a:bodyPr/>
        <a:lstStyle/>
        <a:p>
          <a:endParaRPr lang="it-IT"/>
        </a:p>
      </dgm:t>
    </dgm:pt>
    <dgm:pt modelId="{50266EEF-07CD-4E98-B2D9-6E341354E7B5}" type="sibTrans" cxnId="{04B47552-8995-46EA-A507-D3ABA3CD66F5}">
      <dgm:prSet/>
      <dgm:spPr/>
      <dgm:t>
        <a:bodyPr/>
        <a:lstStyle/>
        <a:p>
          <a:endParaRPr lang="it-IT"/>
        </a:p>
      </dgm:t>
    </dgm:pt>
    <dgm:pt modelId="{27B0D5D3-F197-4E32-9FA8-C25D6DD7C988}">
      <dgm:prSet custT="1"/>
      <dgm:spPr/>
      <dgm:t>
        <a:bodyPr/>
        <a:lstStyle/>
        <a:p>
          <a:r>
            <a:rPr lang="it-IT" sz="1600" dirty="0"/>
            <a:t>Comunicazione fino a 25Mbps</a:t>
          </a:r>
        </a:p>
      </dgm:t>
    </dgm:pt>
    <dgm:pt modelId="{DCDA1B29-BDD7-4211-A7A1-72CC064EBC4A}" type="parTrans" cxnId="{CEE81F35-2602-446C-8297-7B2BF0130B32}">
      <dgm:prSet/>
      <dgm:spPr/>
      <dgm:t>
        <a:bodyPr/>
        <a:lstStyle/>
        <a:p>
          <a:endParaRPr lang="it-IT"/>
        </a:p>
      </dgm:t>
    </dgm:pt>
    <dgm:pt modelId="{FEFBC0E0-4EAF-4CF0-A6E5-74CFC859122F}" type="sibTrans" cxnId="{CEE81F35-2602-446C-8297-7B2BF0130B32}">
      <dgm:prSet/>
      <dgm:spPr/>
      <dgm:t>
        <a:bodyPr/>
        <a:lstStyle/>
        <a:p>
          <a:endParaRPr lang="it-IT"/>
        </a:p>
      </dgm:t>
    </dgm:pt>
    <dgm:pt modelId="{27ECB7EA-CE59-4F97-ABEA-A4CC4B5E4AAA}">
      <dgm:prSet custT="1"/>
      <dgm:spPr/>
      <dgm:t>
        <a:bodyPr/>
        <a:lstStyle/>
        <a:p>
          <a:r>
            <a:rPr lang="it-IT" sz="1600" dirty="0"/>
            <a:t>Comunicazione intercettabile</a:t>
          </a:r>
        </a:p>
      </dgm:t>
    </dgm:pt>
    <dgm:pt modelId="{889461A5-2775-4B97-A98C-C4CB23C3FFCB}" type="parTrans" cxnId="{EE0B6914-C3C4-46B1-A6A1-F2F9DD198D55}">
      <dgm:prSet/>
      <dgm:spPr/>
      <dgm:t>
        <a:bodyPr/>
        <a:lstStyle/>
        <a:p>
          <a:endParaRPr lang="it-IT"/>
        </a:p>
      </dgm:t>
    </dgm:pt>
    <dgm:pt modelId="{B394AFCD-532E-4ACC-A345-560274FB8024}" type="sibTrans" cxnId="{EE0B6914-C3C4-46B1-A6A1-F2F9DD198D55}">
      <dgm:prSet/>
      <dgm:spPr/>
      <dgm:t>
        <a:bodyPr/>
        <a:lstStyle/>
        <a:p>
          <a:endParaRPr lang="it-IT"/>
        </a:p>
      </dgm:t>
    </dgm:pt>
    <dgm:pt modelId="{C7CC9700-6844-4C25-A6E5-579E46F40431}" type="pres">
      <dgm:prSet presAssocID="{BC5A6B52-CE9F-4FBB-A967-457764239C25}" presName="linear" presStyleCnt="0">
        <dgm:presLayoutVars>
          <dgm:animLvl val="lvl"/>
          <dgm:resizeHandles val="exact"/>
        </dgm:presLayoutVars>
      </dgm:prSet>
      <dgm:spPr/>
    </dgm:pt>
    <dgm:pt modelId="{B8B2201F-D4CE-49D3-AE25-32517EE1B0CD}" type="pres">
      <dgm:prSet presAssocID="{65A016DE-80FA-4023-9540-563ABB6DF6F6}" presName="parentText" presStyleLbl="node1" presStyleIdx="0" presStyleCnt="4">
        <dgm:presLayoutVars>
          <dgm:chMax val="0"/>
          <dgm:bulletEnabled val="1"/>
        </dgm:presLayoutVars>
      </dgm:prSet>
      <dgm:spPr/>
    </dgm:pt>
    <dgm:pt modelId="{338FD42E-868E-40E2-88E7-AEEA893EF192}" type="pres">
      <dgm:prSet presAssocID="{F52328EA-8C48-45C5-9922-36A99C150E19}" presName="spacer" presStyleCnt="0"/>
      <dgm:spPr/>
    </dgm:pt>
    <dgm:pt modelId="{6982DE55-767F-47DC-8FF8-820D150F8DB1}" type="pres">
      <dgm:prSet presAssocID="{27B0D5D3-F197-4E32-9FA8-C25D6DD7C988}" presName="parentText" presStyleLbl="node1" presStyleIdx="1" presStyleCnt="4" custLinFactNeighborY="23805">
        <dgm:presLayoutVars>
          <dgm:chMax val="0"/>
          <dgm:bulletEnabled val="1"/>
        </dgm:presLayoutVars>
      </dgm:prSet>
      <dgm:spPr/>
    </dgm:pt>
    <dgm:pt modelId="{B2DAC214-A8F3-49CB-BF25-89EBEBD559BA}" type="pres">
      <dgm:prSet presAssocID="{FEFBC0E0-4EAF-4CF0-A6E5-74CFC859122F}" presName="spacer" presStyleCnt="0"/>
      <dgm:spPr/>
    </dgm:pt>
    <dgm:pt modelId="{918F4658-713E-4B6D-B802-9A894AB12573}" type="pres">
      <dgm:prSet presAssocID="{A64FD5E1-F7B5-4C58-84C1-6D175ED2761E}" presName="parentText" presStyleLbl="node1" presStyleIdx="2" presStyleCnt="4">
        <dgm:presLayoutVars>
          <dgm:chMax val="0"/>
          <dgm:bulletEnabled val="1"/>
        </dgm:presLayoutVars>
      </dgm:prSet>
      <dgm:spPr/>
    </dgm:pt>
    <dgm:pt modelId="{BD5102B9-A514-4472-B2B6-25BBF851502B}" type="pres">
      <dgm:prSet presAssocID="{50266EEF-07CD-4E98-B2D9-6E341354E7B5}" presName="spacer" presStyleCnt="0"/>
      <dgm:spPr/>
    </dgm:pt>
    <dgm:pt modelId="{9E326273-D153-4EC6-BA61-A61701458E23}" type="pres">
      <dgm:prSet presAssocID="{27ECB7EA-CE59-4F97-ABEA-A4CC4B5E4AAA}" presName="parentText" presStyleLbl="node1" presStyleIdx="3" presStyleCnt="4">
        <dgm:presLayoutVars>
          <dgm:chMax val="0"/>
          <dgm:bulletEnabled val="1"/>
        </dgm:presLayoutVars>
      </dgm:prSet>
      <dgm:spPr/>
    </dgm:pt>
  </dgm:ptLst>
  <dgm:cxnLst>
    <dgm:cxn modelId="{EE0B6914-C3C4-46B1-A6A1-F2F9DD198D55}" srcId="{BC5A6B52-CE9F-4FBB-A967-457764239C25}" destId="{27ECB7EA-CE59-4F97-ABEA-A4CC4B5E4AAA}" srcOrd="3" destOrd="0" parTransId="{889461A5-2775-4B97-A98C-C4CB23C3FFCB}" sibTransId="{B394AFCD-532E-4ACC-A345-560274FB8024}"/>
    <dgm:cxn modelId="{9076A516-53E8-497E-87C4-4AC40D944026}" srcId="{BC5A6B52-CE9F-4FBB-A967-457764239C25}" destId="{65A016DE-80FA-4023-9540-563ABB6DF6F6}" srcOrd="0" destOrd="0" parTransId="{0D4052A4-D1C4-4443-9EC0-ACD57902B130}" sibTransId="{F52328EA-8C48-45C5-9922-36A99C150E19}"/>
    <dgm:cxn modelId="{CEE81F35-2602-446C-8297-7B2BF0130B32}" srcId="{BC5A6B52-CE9F-4FBB-A967-457764239C25}" destId="{27B0D5D3-F197-4E32-9FA8-C25D6DD7C988}" srcOrd="1" destOrd="0" parTransId="{DCDA1B29-BDD7-4211-A7A1-72CC064EBC4A}" sibTransId="{FEFBC0E0-4EAF-4CF0-A6E5-74CFC859122F}"/>
    <dgm:cxn modelId="{76EB4648-BFF5-439F-9DE1-E3F8E73A1254}" type="presOf" srcId="{BC5A6B52-CE9F-4FBB-A967-457764239C25}" destId="{C7CC9700-6844-4C25-A6E5-579E46F40431}" srcOrd="0" destOrd="0" presId="urn:microsoft.com/office/officeart/2005/8/layout/vList2"/>
    <dgm:cxn modelId="{2C379151-6FE8-4B49-981F-9E8D4C8A94E6}" type="presOf" srcId="{27ECB7EA-CE59-4F97-ABEA-A4CC4B5E4AAA}" destId="{9E326273-D153-4EC6-BA61-A61701458E23}" srcOrd="0" destOrd="0" presId="urn:microsoft.com/office/officeart/2005/8/layout/vList2"/>
    <dgm:cxn modelId="{04B47552-8995-46EA-A507-D3ABA3CD66F5}" srcId="{BC5A6B52-CE9F-4FBB-A967-457764239C25}" destId="{A64FD5E1-F7B5-4C58-84C1-6D175ED2761E}" srcOrd="2" destOrd="0" parTransId="{6CC242F9-87F3-4C2C-A0E5-91E93017AF29}" sibTransId="{50266EEF-07CD-4E98-B2D9-6E341354E7B5}"/>
    <dgm:cxn modelId="{64B03580-EA7A-4C41-AE7F-4D66113548AA}" type="presOf" srcId="{A64FD5E1-F7B5-4C58-84C1-6D175ED2761E}" destId="{918F4658-713E-4B6D-B802-9A894AB12573}" srcOrd="0" destOrd="0" presId="urn:microsoft.com/office/officeart/2005/8/layout/vList2"/>
    <dgm:cxn modelId="{8A880ED1-9122-4AB7-B215-2F3644B3E64D}" type="presOf" srcId="{27B0D5D3-F197-4E32-9FA8-C25D6DD7C988}" destId="{6982DE55-767F-47DC-8FF8-820D150F8DB1}" srcOrd="0" destOrd="0" presId="urn:microsoft.com/office/officeart/2005/8/layout/vList2"/>
    <dgm:cxn modelId="{86113CF5-EE4A-477B-815E-8C581FA0D00B}" type="presOf" srcId="{65A016DE-80FA-4023-9540-563ABB6DF6F6}" destId="{B8B2201F-D4CE-49D3-AE25-32517EE1B0CD}" srcOrd="0" destOrd="0" presId="urn:microsoft.com/office/officeart/2005/8/layout/vList2"/>
    <dgm:cxn modelId="{3F13CF01-75E8-4C0B-9C4B-B5913A0A0688}" type="presParOf" srcId="{C7CC9700-6844-4C25-A6E5-579E46F40431}" destId="{B8B2201F-D4CE-49D3-AE25-32517EE1B0CD}" srcOrd="0" destOrd="0" presId="urn:microsoft.com/office/officeart/2005/8/layout/vList2"/>
    <dgm:cxn modelId="{9BFE2470-616B-4CF2-A296-B9C9B1D2D11C}" type="presParOf" srcId="{C7CC9700-6844-4C25-A6E5-579E46F40431}" destId="{338FD42E-868E-40E2-88E7-AEEA893EF192}" srcOrd="1" destOrd="0" presId="urn:microsoft.com/office/officeart/2005/8/layout/vList2"/>
    <dgm:cxn modelId="{1B2249AE-E736-40D6-A485-3C8435617437}" type="presParOf" srcId="{C7CC9700-6844-4C25-A6E5-579E46F40431}" destId="{6982DE55-767F-47DC-8FF8-820D150F8DB1}" srcOrd="2" destOrd="0" presId="urn:microsoft.com/office/officeart/2005/8/layout/vList2"/>
    <dgm:cxn modelId="{F8B17A83-4C6C-4C43-A848-E5F869B272D8}" type="presParOf" srcId="{C7CC9700-6844-4C25-A6E5-579E46F40431}" destId="{B2DAC214-A8F3-49CB-BF25-89EBEBD559BA}" srcOrd="3" destOrd="0" presId="urn:microsoft.com/office/officeart/2005/8/layout/vList2"/>
    <dgm:cxn modelId="{DC579DB6-6195-4E86-9AAE-CC80A2F7F658}" type="presParOf" srcId="{C7CC9700-6844-4C25-A6E5-579E46F40431}" destId="{918F4658-713E-4B6D-B802-9A894AB12573}" srcOrd="4" destOrd="0" presId="urn:microsoft.com/office/officeart/2005/8/layout/vList2"/>
    <dgm:cxn modelId="{C13781ED-BDED-4B8E-B1CB-42225254C776}" type="presParOf" srcId="{C7CC9700-6844-4C25-A6E5-579E46F40431}" destId="{BD5102B9-A514-4472-B2B6-25BBF851502B}" srcOrd="5" destOrd="0" presId="urn:microsoft.com/office/officeart/2005/8/layout/vList2"/>
    <dgm:cxn modelId="{AB76F0EB-B288-4423-B697-5363CDE29636}" type="presParOf" srcId="{C7CC9700-6844-4C25-A6E5-579E46F40431}" destId="{9E326273-D153-4EC6-BA61-A61701458E2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4C5779-59E1-45AA-A031-891885929A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F0F62398-BD4E-4F19-ADAC-94316446D08F}">
      <dgm:prSet/>
      <dgm:spPr/>
      <dgm:t>
        <a:bodyPr/>
        <a:lstStyle/>
        <a:p>
          <a:r>
            <a:rPr lang="it-IT" dirty="0"/>
            <a:t>Comunicazione con raggio di 100m</a:t>
          </a:r>
        </a:p>
      </dgm:t>
    </dgm:pt>
    <dgm:pt modelId="{E1DAE2D6-F370-4252-93BA-AF8AFBABC6F5}" type="parTrans" cxnId="{EDB90DF1-8345-49FD-A64E-BBE3253EDEDE}">
      <dgm:prSet/>
      <dgm:spPr/>
      <dgm:t>
        <a:bodyPr/>
        <a:lstStyle/>
        <a:p>
          <a:endParaRPr lang="it-IT"/>
        </a:p>
      </dgm:t>
    </dgm:pt>
    <dgm:pt modelId="{4000B184-DA2C-4452-A8B8-6FE8DA7915AD}" type="sibTrans" cxnId="{EDB90DF1-8345-49FD-A64E-BBE3253EDEDE}">
      <dgm:prSet/>
      <dgm:spPr/>
      <dgm:t>
        <a:bodyPr/>
        <a:lstStyle/>
        <a:p>
          <a:endParaRPr lang="it-IT"/>
        </a:p>
      </dgm:t>
    </dgm:pt>
    <dgm:pt modelId="{A62DEEC7-50B6-41F2-917C-802037D6E6B5}">
      <dgm:prSet/>
      <dgm:spPr/>
      <dgm:t>
        <a:bodyPr/>
        <a:lstStyle/>
        <a:p>
          <a:r>
            <a:rPr lang="it-IT" dirty="0"/>
            <a:t>Comunicazione fino a 250Mbps</a:t>
          </a:r>
        </a:p>
      </dgm:t>
    </dgm:pt>
    <dgm:pt modelId="{0B902F18-BCF3-40BB-A36C-E03376E0D54C}" type="parTrans" cxnId="{B2F1165D-5DD9-496E-971F-64B59FB3E12E}">
      <dgm:prSet/>
      <dgm:spPr/>
      <dgm:t>
        <a:bodyPr/>
        <a:lstStyle/>
        <a:p>
          <a:endParaRPr lang="it-IT"/>
        </a:p>
      </dgm:t>
    </dgm:pt>
    <dgm:pt modelId="{5C579FD7-2D79-470E-91C0-7DEB69289C17}" type="sibTrans" cxnId="{B2F1165D-5DD9-496E-971F-64B59FB3E12E}">
      <dgm:prSet/>
      <dgm:spPr/>
      <dgm:t>
        <a:bodyPr/>
        <a:lstStyle/>
        <a:p>
          <a:endParaRPr lang="it-IT"/>
        </a:p>
      </dgm:t>
    </dgm:pt>
    <dgm:pt modelId="{C4DDABD6-7339-4B9B-8DA5-B555976D20CF}">
      <dgm:prSet/>
      <dgm:spPr/>
      <dgm:t>
        <a:bodyPr/>
        <a:lstStyle/>
        <a:p>
          <a:r>
            <a:rPr lang="it-IT" dirty="0"/>
            <a:t>Richiede l’associazione</a:t>
          </a:r>
        </a:p>
      </dgm:t>
    </dgm:pt>
    <dgm:pt modelId="{16CE84A2-839F-4568-B9BB-5FE92A2C7AB5}" type="parTrans" cxnId="{03F7686D-8B84-472E-8D48-09F59527CAFF}">
      <dgm:prSet/>
      <dgm:spPr/>
      <dgm:t>
        <a:bodyPr/>
        <a:lstStyle/>
        <a:p>
          <a:endParaRPr lang="it-IT"/>
        </a:p>
      </dgm:t>
    </dgm:pt>
    <dgm:pt modelId="{AE9CEBA4-5C7D-4D20-BBD4-B7CD7429D066}" type="sibTrans" cxnId="{03F7686D-8B84-472E-8D48-09F59527CAFF}">
      <dgm:prSet/>
      <dgm:spPr/>
      <dgm:t>
        <a:bodyPr/>
        <a:lstStyle/>
        <a:p>
          <a:endParaRPr lang="it-IT"/>
        </a:p>
      </dgm:t>
    </dgm:pt>
    <dgm:pt modelId="{C7CE39A1-6E53-4A77-9B10-CE15981CD35F}">
      <dgm:prSet/>
      <dgm:spPr/>
      <dgm:t>
        <a:bodyPr/>
        <a:lstStyle/>
        <a:p>
          <a:r>
            <a:rPr lang="it-IT" dirty="0"/>
            <a:t> Comunicazione intercettabile</a:t>
          </a:r>
        </a:p>
      </dgm:t>
    </dgm:pt>
    <dgm:pt modelId="{29444C5D-DC52-4916-8965-70565F6E5868}" type="parTrans" cxnId="{4FA509CE-78A9-4732-9575-E21DF96079B0}">
      <dgm:prSet/>
      <dgm:spPr/>
      <dgm:t>
        <a:bodyPr/>
        <a:lstStyle/>
        <a:p>
          <a:endParaRPr lang="it-IT"/>
        </a:p>
      </dgm:t>
    </dgm:pt>
    <dgm:pt modelId="{E2012FEA-5F20-48E6-9A43-4CEEC67A8CE0}" type="sibTrans" cxnId="{4FA509CE-78A9-4732-9575-E21DF96079B0}">
      <dgm:prSet/>
      <dgm:spPr/>
      <dgm:t>
        <a:bodyPr/>
        <a:lstStyle/>
        <a:p>
          <a:endParaRPr lang="it-IT"/>
        </a:p>
      </dgm:t>
    </dgm:pt>
    <dgm:pt modelId="{52226357-A4E1-4203-8663-DC6DFD32140F}" type="pres">
      <dgm:prSet presAssocID="{2F4C5779-59E1-45AA-A031-891885929A03}" presName="linear" presStyleCnt="0">
        <dgm:presLayoutVars>
          <dgm:animLvl val="lvl"/>
          <dgm:resizeHandles val="exact"/>
        </dgm:presLayoutVars>
      </dgm:prSet>
      <dgm:spPr/>
    </dgm:pt>
    <dgm:pt modelId="{944478D9-F4A3-4B54-9477-A9DED2F2754D}" type="pres">
      <dgm:prSet presAssocID="{F0F62398-BD4E-4F19-ADAC-94316446D08F}" presName="parentText" presStyleLbl="node1" presStyleIdx="0" presStyleCnt="4">
        <dgm:presLayoutVars>
          <dgm:chMax val="0"/>
          <dgm:bulletEnabled val="1"/>
        </dgm:presLayoutVars>
      </dgm:prSet>
      <dgm:spPr/>
    </dgm:pt>
    <dgm:pt modelId="{85FF9216-7B4A-41B2-925C-EAA468BFFF20}" type="pres">
      <dgm:prSet presAssocID="{4000B184-DA2C-4452-A8B8-6FE8DA7915AD}" presName="spacer" presStyleCnt="0"/>
      <dgm:spPr/>
    </dgm:pt>
    <dgm:pt modelId="{284EFDDD-7A1A-413F-BE34-CDB7232496AC}" type="pres">
      <dgm:prSet presAssocID="{A62DEEC7-50B6-41F2-917C-802037D6E6B5}" presName="parentText" presStyleLbl="node1" presStyleIdx="1" presStyleCnt="4" custLinFactNeighborY="23805">
        <dgm:presLayoutVars>
          <dgm:chMax val="0"/>
          <dgm:bulletEnabled val="1"/>
        </dgm:presLayoutVars>
      </dgm:prSet>
      <dgm:spPr/>
    </dgm:pt>
    <dgm:pt modelId="{8B347E88-6C77-497D-8DEC-99005F5F1A59}" type="pres">
      <dgm:prSet presAssocID="{5C579FD7-2D79-470E-91C0-7DEB69289C17}" presName="spacer" presStyleCnt="0"/>
      <dgm:spPr/>
    </dgm:pt>
    <dgm:pt modelId="{558BFEDE-CA6A-42C1-A02F-EE748ADA8A1F}" type="pres">
      <dgm:prSet presAssocID="{C4DDABD6-7339-4B9B-8DA5-B555976D20CF}" presName="parentText" presStyleLbl="node1" presStyleIdx="2" presStyleCnt="4">
        <dgm:presLayoutVars>
          <dgm:chMax val="0"/>
          <dgm:bulletEnabled val="1"/>
        </dgm:presLayoutVars>
      </dgm:prSet>
      <dgm:spPr/>
    </dgm:pt>
    <dgm:pt modelId="{33CC7D80-5B5F-4B9D-BDE9-F354E640209D}" type="pres">
      <dgm:prSet presAssocID="{AE9CEBA4-5C7D-4D20-BBD4-B7CD7429D066}" presName="spacer" presStyleCnt="0"/>
      <dgm:spPr/>
    </dgm:pt>
    <dgm:pt modelId="{57DE6B43-1D41-4274-B963-5047E427713B}" type="pres">
      <dgm:prSet presAssocID="{C7CE39A1-6E53-4A77-9B10-CE15981CD35F}" presName="parentText" presStyleLbl="node1" presStyleIdx="3" presStyleCnt="4">
        <dgm:presLayoutVars>
          <dgm:chMax val="0"/>
          <dgm:bulletEnabled val="1"/>
        </dgm:presLayoutVars>
      </dgm:prSet>
      <dgm:spPr/>
    </dgm:pt>
  </dgm:ptLst>
  <dgm:cxnLst>
    <dgm:cxn modelId="{161D190D-7480-4D7B-BC40-191E5F35A66B}" type="presOf" srcId="{A62DEEC7-50B6-41F2-917C-802037D6E6B5}" destId="{284EFDDD-7A1A-413F-BE34-CDB7232496AC}" srcOrd="0" destOrd="0" presId="urn:microsoft.com/office/officeart/2005/8/layout/vList2"/>
    <dgm:cxn modelId="{B2F1165D-5DD9-496E-971F-64B59FB3E12E}" srcId="{2F4C5779-59E1-45AA-A031-891885929A03}" destId="{A62DEEC7-50B6-41F2-917C-802037D6E6B5}" srcOrd="1" destOrd="0" parTransId="{0B902F18-BCF3-40BB-A36C-E03376E0D54C}" sibTransId="{5C579FD7-2D79-470E-91C0-7DEB69289C17}"/>
    <dgm:cxn modelId="{03F7686D-8B84-472E-8D48-09F59527CAFF}" srcId="{2F4C5779-59E1-45AA-A031-891885929A03}" destId="{C4DDABD6-7339-4B9B-8DA5-B555976D20CF}" srcOrd="2" destOrd="0" parTransId="{16CE84A2-839F-4568-B9BB-5FE92A2C7AB5}" sibTransId="{AE9CEBA4-5C7D-4D20-BBD4-B7CD7429D066}"/>
    <dgm:cxn modelId="{EA969A72-0FD3-41FC-8FE0-1EF2A907EA1D}" type="presOf" srcId="{C7CE39A1-6E53-4A77-9B10-CE15981CD35F}" destId="{57DE6B43-1D41-4274-B963-5047E427713B}" srcOrd="0" destOrd="0" presId="urn:microsoft.com/office/officeart/2005/8/layout/vList2"/>
    <dgm:cxn modelId="{4FA509CE-78A9-4732-9575-E21DF96079B0}" srcId="{2F4C5779-59E1-45AA-A031-891885929A03}" destId="{C7CE39A1-6E53-4A77-9B10-CE15981CD35F}" srcOrd="3" destOrd="0" parTransId="{29444C5D-DC52-4916-8965-70565F6E5868}" sibTransId="{E2012FEA-5F20-48E6-9A43-4CEEC67A8CE0}"/>
    <dgm:cxn modelId="{006D5FE6-8853-4BEA-920D-AE62061248B0}" type="presOf" srcId="{F0F62398-BD4E-4F19-ADAC-94316446D08F}" destId="{944478D9-F4A3-4B54-9477-A9DED2F2754D}" srcOrd="0" destOrd="0" presId="urn:microsoft.com/office/officeart/2005/8/layout/vList2"/>
    <dgm:cxn modelId="{81BD56F0-9CC6-4561-8184-F63AE5502ABF}" type="presOf" srcId="{C4DDABD6-7339-4B9B-8DA5-B555976D20CF}" destId="{558BFEDE-CA6A-42C1-A02F-EE748ADA8A1F}" srcOrd="0" destOrd="0" presId="urn:microsoft.com/office/officeart/2005/8/layout/vList2"/>
    <dgm:cxn modelId="{EDB90DF1-8345-49FD-A64E-BBE3253EDEDE}" srcId="{2F4C5779-59E1-45AA-A031-891885929A03}" destId="{F0F62398-BD4E-4F19-ADAC-94316446D08F}" srcOrd="0" destOrd="0" parTransId="{E1DAE2D6-F370-4252-93BA-AF8AFBABC6F5}" sibTransId="{4000B184-DA2C-4452-A8B8-6FE8DA7915AD}"/>
    <dgm:cxn modelId="{19A605FF-211D-4C4F-964B-76A31D5713BF}" type="presOf" srcId="{2F4C5779-59E1-45AA-A031-891885929A03}" destId="{52226357-A4E1-4203-8663-DC6DFD32140F}" srcOrd="0" destOrd="0" presId="urn:microsoft.com/office/officeart/2005/8/layout/vList2"/>
    <dgm:cxn modelId="{7CA8A6AA-C871-4C60-BDF1-B482DE1DC942}" type="presParOf" srcId="{52226357-A4E1-4203-8663-DC6DFD32140F}" destId="{944478D9-F4A3-4B54-9477-A9DED2F2754D}" srcOrd="0" destOrd="0" presId="urn:microsoft.com/office/officeart/2005/8/layout/vList2"/>
    <dgm:cxn modelId="{037C64F2-55A5-4074-956E-46D3E7D373F7}" type="presParOf" srcId="{52226357-A4E1-4203-8663-DC6DFD32140F}" destId="{85FF9216-7B4A-41B2-925C-EAA468BFFF20}" srcOrd="1" destOrd="0" presId="urn:microsoft.com/office/officeart/2005/8/layout/vList2"/>
    <dgm:cxn modelId="{86AC4B05-86AF-4C19-9153-7F58F121A44D}" type="presParOf" srcId="{52226357-A4E1-4203-8663-DC6DFD32140F}" destId="{284EFDDD-7A1A-413F-BE34-CDB7232496AC}" srcOrd="2" destOrd="0" presId="urn:microsoft.com/office/officeart/2005/8/layout/vList2"/>
    <dgm:cxn modelId="{09DEE34A-6E33-4313-9AD8-6D0B1BD8CD18}" type="presParOf" srcId="{52226357-A4E1-4203-8663-DC6DFD32140F}" destId="{8B347E88-6C77-497D-8DEC-99005F5F1A59}" srcOrd="3" destOrd="0" presId="urn:microsoft.com/office/officeart/2005/8/layout/vList2"/>
    <dgm:cxn modelId="{7EFBE60C-F382-4DEF-8129-0CB8CA2613E7}" type="presParOf" srcId="{52226357-A4E1-4203-8663-DC6DFD32140F}" destId="{558BFEDE-CA6A-42C1-A02F-EE748ADA8A1F}" srcOrd="4" destOrd="0" presId="urn:microsoft.com/office/officeart/2005/8/layout/vList2"/>
    <dgm:cxn modelId="{4D0929CB-81EA-4D58-832E-2333168458DA}" type="presParOf" srcId="{52226357-A4E1-4203-8663-DC6DFD32140F}" destId="{33CC7D80-5B5F-4B9D-BDE9-F354E640209D}" srcOrd="5" destOrd="0" presId="urn:microsoft.com/office/officeart/2005/8/layout/vList2"/>
    <dgm:cxn modelId="{61C89716-640E-4820-B7AB-3FB6B9C36489}" type="presParOf" srcId="{52226357-A4E1-4203-8663-DC6DFD32140F}" destId="{57DE6B43-1D41-4274-B963-5047E427713B}"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B49A0A-2586-4134-99F5-10686ED16DD9}"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it-IT"/>
        </a:p>
      </dgm:t>
    </dgm:pt>
    <dgm:pt modelId="{7682BBC6-F194-43C7-AEAA-5FF9B29747B5}">
      <dgm:prSet custT="1"/>
      <dgm:spPr/>
      <dgm:t>
        <a:bodyPr/>
        <a:lstStyle/>
        <a:p>
          <a:r>
            <a:rPr lang="it-IT" sz="1800" dirty="0"/>
            <a:t>Pagamenti mobili</a:t>
          </a:r>
        </a:p>
      </dgm:t>
    </dgm:pt>
    <dgm:pt modelId="{178A91CC-59F3-485B-8BA3-342D43F21832}" type="parTrans" cxnId="{3A45FB87-27E2-47A4-9738-35544903E65E}">
      <dgm:prSet/>
      <dgm:spPr/>
      <dgm:t>
        <a:bodyPr/>
        <a:lstStyle/>
        <a:p>
          <a:endParaRPr lang="it-IT"/>
        </a:p>
      </dgm:t>
    </dgm:pt>
    <dgm:pt modelId="{A1DFBD25-B1A7-411C-BCAB-7035F160924E}" type="sibTrans" cxnId="{3A45FB87-27E2-47A4-9738-35544903E65E}">
      <dgm:prSet/>
      <dgm:spPr/>
      <dgm:t>
        <a:bodyPr/>
        <a:lstStyle/>
        <a:p>
          <a:endParaRPr lang="it-IT"/>
        </a:p>
      </dgm:t>
    </dgm:pt>
    <dgm:pt modelId="{DBD1AC59-6B9B-48BC-8A47-82FC02434460}">
      <dgm:prSet/>
      <dgm:spPr/>
      <dgm:t>
        <a:bodyPr/>
        <a:lstStyle/>
        <a:p>
          <a:r>
            <a:rPr lang="it-IT" dirty="0"/>
            <a:t>Condivisione di dati sicura</a:t>
          </a:r>
        </a:p>
      </dgm:t>
    </dgm:pt>
    <dgm:pt modelId="{35FC2C4F-0301-4510-8B03-0E998CD53C12}" type="parTrans" cxnId="{5F00FCAC-6DCA-424C-9810-30E97AA9A25D}">
      <dgm:prSet/>
      <dgm:spPr/>
      <dgm:t>
        <a:bodyPr/>
        <a:lstStyle/>
        <a:p>
          <a:endParaRPr lang="it-IT"/>
        </a:p>
      </dgm:t>
    </dgm:pt>
    <dgm:pt modelId="{74C8FFC5-64E1-4907-A6E7-FE9F510BD90C}" type="sibTrans" cxnId="{5F00FCAC-6DCA-424C-9810-30E97AA9A25D}">
      <dgm:prSet/>
      <dgm:spPr/>
      <dgm:t>
        <a:bodyPr/>
        <a:lstStyle/>
        <a:p>
          <a:endParaRPr lang="it-IT"/>
        </a:p>
      </dgm:t>
    </dgm:pt>
    <dgm:pt modelId="{B0A61696-F7DE-4FA6-80A8-F00F8CFB0726}">
      <dgm:prSet/>
      <dgm:spPr/>
      <dgm:t>
        <a:bodyPr/>
        <a:lstStyle/>
        <a:p>
          <a:r>
            <a:rPr lang="it-IT" dirty="0"/>
            <a:t>Accesso elettronico</a:t>
          </a:r>
        </a:p>
      </dgm:t>
    </dgm:pt>
    <dgm:pt modelId="{4AA88964-F866-4CB5-85B2-1848450BAA36}" type="parTrans" cxnId="{31E4C759-A2D0-4933-A41D-503F7870649B}">
      <dgm:prSet/>
      <dgm:spPr/>
      <dgm:t>
        <a:bodyPr/>
        <a:lstStyle/>
        <a:p>
          <a:endParaRPr lang="it-IT"/>
        </a:p>
      </dgm:t>
    </dgm:pt>
    <dgm:pt modelId="{1ABA675F-B77C-4E20-851F-A0A38EEF1FFD}" type="sibTrans" cxnId="{31E4C759-A2D0-4933-A41D-503F7870649B}">
      <dgm:prSet/>
      <dgm:spPr/>
      <dgm:t>
        <a:bodyPr/>
        <a:lstStyle/>
        <a:p>
          <a:endParaRPr lang="it-IT"/>
        </a:p>
      </dgm:t>
    </dgm:pt>
    <dgm:pt modelId="{16D1BBC7-678C-4445-BCAA-8B74E686F94F}">
      <dgm:prSet/>
      <dgm:spPr/>
      <dgm:t>
        <a:bodyPr/>
        <a:lstStyle/>
        <a:p>
          <a:r>
            <a:rPr lang="it-IT" dirty="0"/>
            <a:t>Smart home</a:t>
          </a:r>
        </a:p>
      </dgm:t>
    </dgm:pt>
    <dgm:pt modelId="{5D4C292F-A634-4DA3-AD27-7129D288969C}" type="parTrans" cxnId="{7F124EEE-4C07-4D24-9B22-7F8EAB71B2FD}">
      <dgm:prSet/>
      <dgm:spPr/>
      <dgm:t>
        <a:bodyPr/>
        <a:lstStyle/>
        <a:p>
          <a:endParaRPr lang="it-IT"/>
        </a:p>
      </dgm:t>
    </dgm:pt>
    <dgm:pt modelId="{CB023087-F49F-4AED-B6C2-24D644E60806}" type="sibTrans" cxnId="{7F124EEE-4C07-4D24-9B22-7F8EAB71B2FD}">
      <dgm:prSet/>
      <dgm:spPr/>
      <dgm:t>
        <a:bodyPr/>
        <a:lstStyle/>
        <a:p>
          <a:endParaRPr lang="it-IT"/>
        </a:p>
      </dgm:t>
    </dgm:pt>
    <dgm:pt modelId="{E39DE213-F8C3-412F-BED6-73EE6570BEA7}">
      <dgm:prSet/>
      <dgm:spPr/>
      <dgm:t>
        <a:bodyPr/>
        <a:lstStyle/>
        <a:p>
          <a:r>
            <a:rPr lang="it-IT" dirty="0"/>
            <a:t>Biglietti elettronici</a:t>
          </a:r>
        </a:p>
      </dgm:t>
    </dgm:pt>
    <dgm:pt modelId="{63EB897F-0043-4338-A8F1-409B55358679}" type="parTrans" cxnId="{FA6B3A9D-DF8D-4C1F-9A2B-1B743E777507}">
      <dgm:prSet/>
      <dgm:spPr/>
      <dgm:t>
        <a:bodyPr/>
        <a:lstStyle/>
        <a:p>
          <a:endParaRPr lang="it-IT"/>
        </a:p>
      </dgm:t>
    </dgm:pt>
    <dgm:pt modelId="{DEB73D74-4AD0-41B8-B711-603FD95D2B29}" type="sibTrans" cxnId="{FA6B3A9D-DF8D-4C1F-9A2B-1B743E777507}">
      <dgm:prSet/>
      <dgm:spPr/>
      <dgm:t>
        <a:bodyPr/>
        <a:lstStyle/>
        <a:p>
          <a:endParaRPr lang="it-IT"/>
        </a:p>
      </dgm:t>
    </dgm:pt>
    <dgm:pt modelId="{5CCD8835-E2F7-498E-93D7-C6A86252B6A1}">
      <dgm:prSet/>
      <dgm:spPr/>
      <dgm:t>
        <a:bodyPr/>
        <a:lstStyle/>
        <a:p>
          <a:r>
            <a:rPr lang="it-IT" b="0" i="0" dirty="0" err="1"/>
            <a:t>Talking</a:t>
          </a:r>
          <a:r>
            <a:rPr lang="it-IT" b="0" i="0" dirty="0"/>
            <a:t> Store</a:t>
          </a:r>
          <a:endParaRPr lang="it-IT" b="0" dirty="0"/>
        </a:p>
      </dgm:t>
    </dgm:pt>
    <dgm:pt modelId="{EA1BF967-57F5-404B-BC8D-CB48187203B8}" type="parTrans" cxnId="{A380B347-51D7-4E8D-BF9C-701A0CF8C6B7}">
      <dgm:prSet/>
      <dgm:spPr/>
      <dgm:t>
        <a:bodyPr/>
        <a:lstStyle/>
        <a:p>
          <a:endParaRPr lang="it-IT"/>
        </a:p>
      </dgm:t>
    </dgm:pt>
    <dgm:pt modelId="{FB7CC162-796C-4D78-91D8-2312D20764BC}" type="sibTrans" cxnId="{A380B347-51D7-4E8D-BF9C-701A0CF8C6B7}">
      <dgm:prSet/>
      <dgm:spPr/>
      <dgm:t>
        <a:bodyPr/>
        <a:lstStyle/>
        <a:p>
          <a:endParaRPr lang="it-IT"/>
        </a:p>
      </dgm:t>
    </dgm:pt>
    <dgm:pt modelId="{E8E5F5AB-DA7B-4FAB-9FCF-CB4F351EA7D0}">
      <dgm:prSet/>
      <dgm:spPr/>
      <dgm:t>
        <a:bodyPr/>
        <a:lstStyle/>
        <a:p>
          <a:r>
            <a:rPr lang="it-IT" b="0" i="0" dirty="0"/>
            <a:t>Poster NFC</a:t>
          </a:r>
          <a:endParaRPr lang="it-IT" b="0" dirty="0"/>
        </a:p>
      </dgm:t>
    </dgm:pt>
    <dgm:pt modelId="{35862FCA-8F3F-4A22-9EEE-6900C16C975B}" type="parTrans" cxnId="{04CF231A-1F8A-4C03-BE73-CA447139C57E}">
      <dgm:prSet/>
      <dgm:spPr/>
      <dgm:t>
        <a:bodyPr/>
        <a:lstStyle/>
        <a:p>
          <a:endParaRPr lang="it-IT"/>
        </a:p>
      </dgm:t>
    </dgm:pt>
    <dgm:pt modelId="{72BD3AE4-0CC4-433F-8610-05D8455817DF}" type="sibTrans" cxnId="{04CF231A-1F8A-4C03-BE73-CA447139C57E}">
      <dgm:prSet/>
      <dgm:spPr/>
      <dgm:t>
        <a:bodyPr/>
        <a:lstStyle/>
        <a:p>
          <a:endParaRPr lang="it-IT"/>
        </a:p>
      </dgm:t>
    </dgm:pt>
    <dgm:pt modelId="{AB7EA445-7413-4FFC-A5D7-23350CCF1204}">
      <dgm:prSet/>
      <dgm:spPr/>
      <dgm:t>
        <a:bodyPr/>
        <a:lstStyle/>
        <a:p>
          <a:r>
            <a:rPr lang="it-IT" dirty="0"/>
            <a:t>Gestione impostazioni</a:t>
          </a:r>
        </a:p>
      </dgm:t>
    </dgm:pt>
    <dgm:pt modelId="{8610D315-03B8-4980-A5DB-01463903EF14}" type="parTrans" cxnId="{056F1B53-4C7F-4F24-B3E6-C65EA48373D0}">
      <dgm:prSet/>
      <dgm:spPr/>
      <dgm:t>
        <a:bodyPr/>
        <a:lstStyle/>
        <a:p>
          <a:endParaRPr lang="it-IT"/>
        </a:p>
      </dgm:t>
    </dgm:pt>
    <dgm:pt modelId="{E4F8A5B5-31F8-40D9-8436-161CE69269E8}" type="sibTrans" cxnId="{056F1B53-4C7F-4F24-B3E6-C65EA48373D0}">
      <dgm:prSet/>
      <dgm:spPr/>
      <dgm:t>
        <a:bodyPr/>
        <a:lstStyle/>
        <a:p>
          <a:endParaRPr lang="it-IT"/>
        </a:p>
      </dgm:t>
    </dgm:pt>
    <dgm:pt modelId="{42A7035F-0D35-4C9C-B3A6-D7CBCE5C7601}">
      <dgm:prSet/>
      <dgm:spPr/>
      <dgm:t>
        <a:bodyPr/>
        <a:lstStyle/>
        <a:p>
          <a:r>
            <a:rPr lang="it-IT" b="0" i="0" dirty="0"/>
            <a:t>Anti-contraffazione</a:t>
          </a:r>
          <a:endParaRPr lang="it-IT" b="0" dirty="0"/>
        </a:p>
      </dgm:t>
    </dgm:pt>
    <dgm:pt modelId="{D58D8477-28F9-43A8-80F4-BF058DD075A3}" type="parTrans" cxnId="{3563FF89-54E2-4915-9E20-CAF2FE320F9D}">
      <dgm:prSet/>
      <dgm:spPr/>
      <dgm:t>
        <a:bodyPr/>
        <a:lstStyle/>
        <a:p>
          <a:endParaRPr lang="it-IT"/>
        </a:p>
      </dgm:t>
    </dgm:pt>
    <dgm:pt modelId="{B633EAD1-F621-4B48-9D68-37A92897E3C1}" type="sibTrans" cxnId="{3563FF89-54E2-4915-9E20-CAF2FE320F9D}">
      <dgm:prSet/>
      <dgm:spPr/>
      <dgm:t>
        <a:bodyPr/>
        <a:lstStyle/>
        <a:p>
          <a:endParaRPr lang="it-IT"/>
        </a:p>
      </dgm:t>
    </dgm:pt>
    <dgm:pt modelId="{0401810D-D797-4077-8EE9-F30EA6B5EB17}">
      <dgm:prSet/>
      <dgm:spPr/>
      <dgm:t>
        <a:bodyPr/>
        <a:lstStyle/>
        <a:p>
          <a:r>
            <a:rPr lang="it-IT" dirty="0"/>
            <a:t>Pet Tag</a:t>
          </a:r>
        </a:p>
      </dgm:t>
    </dgm:pt>
    <dgm:pt modelId="{6F9C1AB2-4D58-42A5-A5E6-F07E28A892F1}" type="parTrans" cxnId="{CFAC139B-F89C-482D-AD9C-DD0CF8EF7AAC}">
      <dgm:prSet/>
      <dgm:spPr/>
      <dgm:t>
        <a:bodyPr/>
        <a:lstStyle/>
        <a:p>
          <a:endParaRPr lang="it-IT"/>
        </a:p>
      </dgm:t>
    </dgm:pt>
    <dgm:pt modelId="{FDFCD9E3-AC3C-4322-9ED2-041896C58E9D}" type="sibTrans" cxnId="{CFAC139B-F89C-482D-AD9C-DD0CF8EF7AAC}">
      <dgm:prSet/>
      <dgm:spPr/>
      <dgm:t>
        <a:bodyPr/>
        <a:lstStyle/>
        <a:p>
          <a:endParaRPr lang="it-IT"/>
        </a:p>
      </dgm:t>
    </dgm:pt>
    <dgm:pt modelId="{A68D9771-7AA4-440F-ADBE-70986D267670}" type="pres">
      <dgm:prSet presAssocID="{99B49A0A-2586-4134-99F5-10686ED16DD9}" presName="Name0" presStyleCnt="0">
        <dgm:presLayoutVars>
          <dgm:dir/>
          <dgm:resizeHandles val="exact"/>
        </dgm:presLayoutVars>
      </dgm:prSet>
      <dgm:spPr/>
    </dgm:pt>
    <dgm:pt modelId="{F36669C5-0942-4B0D-9057-75686E90EFB3}" type="pres">
      <dgm:prSet presAssocID="{7682BBC6-F194-43C7-AEAA-5FF9B29747B5}" presName="composite" presStyleCnt="0"/>
      <dgm:spPr/>
    </dgm:pt>
    <dgm:pt modelId="{3C1545CF-61AF-44C0-800B-6581829418E4}" type="pres">
      <dgm:prSet presAssocID="{7682BBC6-F194-43C7-AEAA-5FF9B29747B5}" presName="rect1" presStyleLbl="bgImgPlace1" presStyleIdx="0" presStyleCnt="10">
        <dgm:style>
          <a:lnRef idx="2">
            <a:schemeClr val="accent1"/>
          </a:lnRef>
          <a:fillRef idx="1">
            <a:schemeClr val="lt1"/>
          </a:fillRef>
          <a:effectRef idx="0">
            <a:schemeClr val="accent1"/>
          </a:effectRef>
          <a:fontRef idx="minor">
            <a:schemeClr val="dk1"/>
          </a:fontRef>
        </dgm:style>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4DCB43CC-110E-4D18-8F4F-628311B5C8D1}" type="pres">
      <dgm:prSet presAssocID="{7682BBC6-F194-43C7-AEAA-5FF9B29747B5}" presName="wedgeRectCallout1" presStyleLbl="node1" presStyleIdx="0" presStyleCnt="10" custLinFactNeighborX="2140" custLinFactNeighborY="32319">
        <dgm:presLayoutVars>
          <dgm:bulletEnabled val="1"/>
        </dgm:presLayoutVars>
      </dgm:prSet>
      <dgm:spPr/>
    </dgm:pt>
    <dgm:pt modelId="{5C51E024-C9CE-4E1E-9A0D-51B06314C76E}" type="pres">
      <dgm:prSet presAssocID="{A1DFBD25-B1A7-411C-BCAB-7035F160924E}" presName="sibTrans" presStyleCnt="0"/>
      <dgm:spPr/>
    </dgm:pt>
    <dgm:pt modelId="{8C158000-DE39-4836-8582-B2E49E763D1C}" type="pres">
      <dgm:prSet presAssocID="{DBD1AC59-6B9B-48BC-8A47-82FC02434460}" presName="composite" presStyleCnt="0"/>
      <dgm:spPr/>
    </dgm:pt>
    <dgm:pt modelId="{5796BE88-D4E1-4816-912C-A5675F97D46A}" type="pres">
      <dgm:prSet presAssocID="{DBD1AC59-6B9B-48BC-8A47-82FC02434460}" presName="rect1" presStyleLbl="bgImgPlace1" presStyleIdx="1" presStyleCnt="1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968" r="-30000"/>
          </a:stretch>
        </a:blipFill>
      </dgm:spPr>
    </dgm:pt>
    <dgm:pt modelId="{881A373C-47D8-496C-B7C5-6DFBE16F41F5}" type="pres">
      <dgm:prSet presAssocID="{DBD1AC59-6B9B-48BC-8A47-82FC02434460}" presName="wedgeRectCallout1" presStyleLbl="node1" presStyleIdx="1" presStyleCnt="10" custLinFactNeighborX="2140" custLinFactNeighborY="32319">
        <dgm:presLayoutVars>
          <dgm:bulletEnabled val="1"/>
        </dgm:presLayoutVars>
      </dgm:prSet>
      <dgm:spPr/>
    </dgm:pt>
    <dgm:pt modelId="{6BF62110-BFA1-4A0B-852E-95DB7D6E72D4}" type="pres">
      <dgm:prSet presAssocID="{74C8FFC5-64E1-4907-A6E7-FE9F510BD90C}" presName="sibTrans" presStyleCnt="0"/>
      <dgm:spPr/>
    </dgm:pt>
    <dgm:pt modelId="{513FC6F5-46EF-4A09-87DC-885B9337B665}" type="pres">
      <dgm:prSet presAssocID="{B0A61696-F7DE-4FA6-80A8-F00F8CFB0726}" presName="composite" presStyleCnt="0"/>
      <dgm:spPr/>
    </dgm:pt>
    <dgm:pt modelId="{A6BD65B2-2F23-41F4-83A0-1C1D4B2013E4}" type="pres">
      <dgm:prSet presAssocID="{B0A61696-F7DE-4FA6-80A8-F00F8CFB0726}" presName="rect1" presStyleLbl="bgImgPlace1" presStyleIdx="2" presStyleCnt="1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0818" r="-8182"/>
          </a:stretch>
        </a:blipFill>
      </dgm:spPr>
    </dgm:pt>
    <dgm:pt modelId="{6EFE4DD2-2498-475F-90E3-446FBB2F737C}" type="pres">
      <dgm:prSet presAssocID="{B0A61696-F7DE-4FA6-80A8-F00F8CFB0726}" presName="wedgeRectCallout1" presStyleLbl="node1" presStyleIdx="2" presStyleCnt="10" custLinFactNeighborX="2140" custLinFactNeighborY="32319">
        <dgm:presLayoutVars>
          <dgm:bulletEnabled val="1"/>
        </dgm:presLayoutVars>
      </dgm:prSet>
      <dgm:spPr/>
    </dgm:pt>
    <dgm:pt modelId="{0532BC28-2A2A-4E33-9D13-541EB130BC35}" type="pres">
      <dgm:prSet presAssocID="{1ABA675F-B77C-4E20-851F-A0A38EEF1FFD}" presName="sibTrans" presStyleCnt="0"/>
      <dgm:spPr/>
    </dgm:pt>
    <dgm:pt modelId="{9123E729-B914-4E54-90A8-94BC2012B4B6}" type="pres">
      <dgm:prSet presAssocID="{16D1BBC7-678C-4445-BCAA-8B74E686F94F}" presName="composite" presStyleCnt="0"/>
      <dgm:spPr/>
    </dgm:pt>
    <dgm:pt modelId="{23485BC2-0325-40D3-A6EF-2A5FF30D9457}" type="pres">
      <dgm:prSet presAssocID="{16D1BBC7-678C-4445-BCAA-8B74E686F94F}" presName="rect1" presStyleLbl="bgImgPlace1" presStyleIdx="3" presStyleCnt="1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30000" r="-16101"/>
          </a:stretch>
        </a:blipFill>
      </dgm:spPr>
    </dgm:pt>
    <dgm:pt modelId="{9D49562F-FAC5-4151-8AB0-D06C249A46D9}" type="pres">
      <dgm:prSet presAssocID="{16D1BBC7-678C-4445-BCAA-8B74E686F94F}" presName="wedgeRectCallout1" presStyleLbl="node1" presStyleIdx="3" presStyleCnt="10" custLinFactNeighborX="2140" custLinFactNeighborY="32319">
        <dgm:presLayoutVars>
          <dgm:bulletEnabled val="1"/>
        </dgm:presLayoutVars>
      </dgm:prSet>
      <dgm:spPr/>
    </dgm:pt>
    <dgm:pt modelId="{7F641BEF-015C-41AD-AB36-3AF792F7C992}" type="pres">
      <dgm:prSet presAssocID="{CB023087-F49F-4AED-B6C2-24D644E60806}" presName="sibTrans" presStyleCnt="0"/>
      <dgm:spPr/>
    </dgm:pt>
    <dgm:pt modelId="{AC4D33AD-5DDB-4252-BD4E-98BDCADEDE54}" type="pres">
      <dgm:prSet presAssocID="{E39DE213-F8C3-412F-BED6-73EE6570BEA7}" presName="composite" presStyleCnt="0"/>
      <dgm:spPr/>
    </dgm:pt>
    <dgm:pt modelId="{C6AAB2C6-5714-4BA9-8846-28B71406B6F3}" type="pres">
      <dgm:prSet presAssocID="{E39DE213-F8C3-412F-BED6-73EE6570BEA7}" presName="rect1" presStyleLbl="bgImgPlace1" presStyleIdx="4" presStyleCnt="1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1" r="1404"/>
          </a:stretch>
        </a:blipFill>
      </dgm:spPr>
    </dgm:pt>
    <dgm:pt modelId="{90C49113-04AD-4738-94F4-F498FF00AAD0}" type="pres">
      <dgm:prSet presAssocID="{E39DE213-F8C3-412F-BED6-73EE6570BEA7}" presName="wedgeRectCallout1" presStyleLbl="node1" presStyleIdx="4" presStyleCnt="10" custLinFactNeighborX="2140" custLinFactNeighborY="32319">
        <dgm:presLayoutVars>
          <dgm:bulletEnabled val="1"/>
        </dgm:presLayoutVars>
      </dgm:prSet>
      <dgm:spPr/>
    </dgm:pt>
    <dgm:pt modelId="{ED045E15-DF63-400B-8CFC-01E71C606A77}" type="pres">
      <dgm:prSet presAssocID="{DEB73D74-4AD0-41B8-B711-603FD95D2B29}" presName="sibTrans" presStyleCnt="0"/>
      <dgm:spPr/>
    </dgm:pt>
    <dgm:pt modelId="{90B562DD-55A5-4C0A-AF37-A60925FABE5F}" type="pres">
      <dgm:prSet presAssocID="{5CCD8835-E2F7-498E-93D7-C6A86252B6A1}" presName="composite" presStyleCnt="0"/>
      <dgm:spPr/>
    </dgm:pt>
    <dgm:pt modelId="{C32BD06C-A2E4-49A1-BB77-DB9B29C2031B}" type="pres">
      <dgm:prSet presAssocID="{5CCD8835-E2F7-498E-93D7-C6A86252B6A1}" presName="rect1" presStyleLbl="bgImgPlace1" presStyleIdx="5"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7282" t="-2500" r="-9114" b="-1648"/>
          </a:stretch>
        </a:blipFill>
      </dgm:spPr>
    </dgm:pt>
    <dgm:pt modelId="{AC019F5E-2272-42AE-90D3-0A8F71BB6FE2}" type="pres">
      <dgm:prSet presAssocID="{5CCD8835-E2F7-498E-93D7-C6A86252B6A1}" presName="wedgeRectCallout1" presStyleLbl="node1" presStyleIdx="5" presStyleCnt="10" custLinFactNeighborX="2140" custLinFactNeighborY="35294">
        <dgm:presLayoutVars>
          <dgm:bulletEnabled val="1"/>
        </dgm:presLayoutVars>
      </dgm:prSet>
      <dgm:spPr/>
    </dgm:pt>
    <dgm:pt modelId="{C8F29812-4081-4EB8-A51B-916EC7E61B1E}" type="pres">
      <dgm:prSet presAssocID="{FB7CC162-796C-4D78-91D8-2312D20764BC}" presName="sibTrans" presStyleCnt="0"/>
      <dgm:spPr/>
    </dgm:pt>
    <dgm:pt modelId="{5E120D1D-E5DA-4424-AA92-C090FDB37E6F}" type="pres">
      <dgm:prSet presAssocID="{E8E5F5AB-DA7B-4FAB-9FCF-CB4F351EA7D0}" presName="composite" presStyleCnt="0"/>
      <dgm:spPr/>
    </dgm:pt>
    <dgm:pt modelId="{627B4C8A-C6B8-4422-AA05-06AD9E5D9B28}" type="pres">
      <dgm:prSet presAssocID="{E8E5F5AB-DA7B-4FAB-9FCF-CB4F351EA7D0}" presName="rect1" presStyleLbl="bgImgPlace1" presStyleIdx="6"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l="-235" t="2705" r="-59765" b="-2705"/>
          </a:stretch>
        </a:blipFill>
      </dgm:spPr>
    </dgm:pt>
    <dgm:pt modelId="{ADFE7579-80DC-4C13-BDCE-86568F125698}" type="pres">
      <dgm:prSet presAssocID="{E8E5F5AB-DA7B-4FAB-9FCF-CB4F351EA7D0}" presName="wedgeRectCallout1" presStyleLbl="node1" presStyleIdx="6" presStyleCnt="10" custLinFactNeighborX="2140" custLinFactNeighborY="35294">
        <dgm:presLayoutVars>
          <dgm:bulletEnabled val="1"/>
        </dgm:presLayoutVars>
      </dgm:prSet>
      <dgm:spPr/>
    </dgm:pt>
    <dgm:pt modelId="{B57E6368-6320-4842-9F03-739939C631A2}" type="pres">
      <dgm:prSet presAssocID="{72BD3AE4-0CC4-433F-8610-05D8455817DF}" presName="sibTrans" presStyleCnt="0"/>
      <dgm:spPr/>
    </dgm:pt>
    <dgm:pt modelId="{7FA571B7-A55D-461D-B611-9F5F93A7A5A5}" type="pres">
      <dgm:prSet presAssocID="{AB7EA445-7413-4FFC-A5D7-23350CCF1204}" presName="composite" presStyleCnt="0"/>
      <dgm:spPr/>
    </dgm:pt>
    <dgm:pt modelId="{D9FA03F6-70EA-4FEB-9F61-A01B4713EC0E}" type="pres">
      <dgm:prSet presAssocID="{AB7EA445-7413-4FFC-A5D7-23350CCF1204}" presName="rect1" presStyleLbl="bgImgPlace1" presStyleIdx="7"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46768" t="2028" r="-13232" b="-2028"/>
          </a:stretch>
        </a:blipFill>
      </dgm:spPr>
    </dgm:pt>
    <dgm:pt modelId="{85D868CD-D2BD-42ED-889E-30F1AE36F06F}" type="pres">
      <dgm:prSet presAssocID="{AB7EA445-7413-4FFC-A5D7-23350CCF1204}" presName="wedgeRectCallout1" presStyleLbl="node1" presStyleIdx="7" presStyleCnt="10" custLinFactNeighborX="2140" custLinFactNeighborY="35294">
        <dgm:presLayoutVars>
          <dgm:bulletEnabled val="1"/>
        </dgm:presLayoutVars>
      </dgm:prSet>
      <dgm:spPr/>
    </dgm:pt>
    <dgm:pt modelId="{6B04148B-016E-4018-B38E-445C7E66CB04}" type="pres">
      <dgm:prSet presAssocID="{E4F8A5B5-31F8-40D9-8436-161CE69269E8}" presName="sibTrans" presStyleCnt="0"/>
      <dgm:spPr/>
    </dgm:pt>
    <dgm:pt modelId="{47F0CF2A-CC56-4DA2-8C88-5C8F9AA6E2E3}" type="pres">
      <dgm:prSet presAssocID="{42A7035F-0D35-4C9C-B3A6-D7CBCE5C7601}" presName="composite" presStyleCnt="0"/>
      <dgm:spPr/>
    </dgm:pt>
    <dgm:pt modelId="{E439C9C1-480C-4BD6-8527-C3C9165EFE13}" type="pres">
      <dgm:prSet presAssocID="{42A7035F-0D35-4C9C-B3A6-D7CBCE5C7601}" presName="rect1" presStyleLbl="bgImgPlace1" presStyleIdx="8"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9">
            <a:extLst>
              <a:ext uri="{28A0092B-C50C-407E-A947-70E740481C1C}">
                <a14:useLocalDpi xmlns:a14="http://schemas.microsoft.com/office/drawing/2010/main" val="0"/>
              </a:ext>
            </a:extLst>
          </a:blip>
          <a:srcRect/>
          <a:stretch>
            <a:fillRect l="-1577" t="2028" r="-60997" b="-2028"/>
          </a:stretch>
        </a:blipFill>
      </dgm:spPr>
    </dgm:pt>
    <dgm:pt modelId="{436AB014-704A-4603-AD56-1FD06557FD7B}" type="pres">
      <dgm:prSet presAssocID="{42A7035F-0D35-4C9C-B3A6-D7CBCE5C7601}" presName="wedgeRectCallout1" presStyleLbl="node1" presStyleIdx="8" presStyleCnt="10" custLinFactNeighborX="2140" custLinFactNeighborY="35294">
        <dgm:presLayoutVars>
          <dgm:bulletEnabled val="1"/>
        </dgm:presLayoutVars>
      </dgm:prSet>
      <dgm:spPr/>
    </dgm:pt>
    <dgm:pt modelId="{DEF09E4E-DB80-4D21-85D3-4BD40DCB57B8}" type="pres">
      <dgm:prSet presAssocID="{B633EAD1-F621-4B48-9D68-37A92897E3C1}" presName="sibTrans" presStyleCnt="0"/>
      <dgm:spPr/>
    </dgm:pt>
    <dgm:pt modelId="{229DC934-5B06-4595-9D6E-010F51F083EF}" type="pres">
      <dgm:prSet presAssocID="{0401810D-D797-4077-8EE9-F30EA6B5EB17}" presName="composite" presStyleCnt="0"/>
      <dgm:spPr/>
    </dgm:pt>
    <dgm:pt modelId="{D4962CC0-534F-4D1C-A7F5-B1A446A86C73}" type="pres">
      <dgm:prSet presAssocID="{0401810D-D797-4077-8EE9-F30EA6B5EB17}" presName="rect1" presStyleLbl="bgImgPlace1" presStyleIdx="9"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10">
            <a:extLst>
              <a:ext uri="{28A0092B-C50C-407E-A947-70E740481C1C}">
                <a14:useLocalDpi xmlns:a14="http://schemas.microsoft.com/office/drawing/2010/main" val="0"/>
              </a:ext>
            </a:extLst>
          </a:blip>
          <a:srcRect/>
          <a:stretch>
            <a:fillRect l="-30681" r="-9415"/>
          </a:stretch>
        </a:blipFill>
      </dgm:spPr>
    </dgm:pt>
    <dgm:pt modelId="{8BAA3124-3145-4382-BF97-FA6ED8E3F489}" type="pres">
      <dgm:prSet presAssocID="{0401810D-D797-4077-8EE9-F30EA6B5EB17}" presName="wedgeRectCallout1" presStyleLbl="node1" presStyleIdx="9" presStyleCnt="10" custLinFactNeighborX="2140" custLinFactNeighborY="35294">
        <dgm:presLayoutVars>
          <dgm:bulletEnabled val="1"/>
        </dgm:presLayoutVars>
      </dgm:prSet>
      <dgm:spPr/>
    </dgm:pt>
  </dgm:ptLst>
  <dgm:cxnLst>
    <dgm:cxn modelId="{2CF65C17-7B9F-400F-B56A-109826FB13C7}" type="presOf" srcId="{5CCD8835-E2F7-498E-93D7-C6A86252B6A1}" destId="{AC019F5E-2272-42AE-90D3-0A8F71BB6FE2}" srcOrd="0" destOrd="0" presId="urn:microsoft.com/office/officeart/2008/layout/BendingPictureCaptionList"/>
    <dgm:cxn modelId="{04CF231A-1F8A-4C03-BE73-CA447139C57E}" srcId="{99B49A0A-2586-4134-99F5-10686ED16DD9}" destId="{E8E5F5AB-DA7B-4FAB-9FCF-CB4F351EA7D0}" srcOrd="6" destOrd="0" parTransId="{35862FCA-8F3F-4A22-9EEE-6900C16C975B}" sibTransId="{72BD3AE4-0CC4-433F-8610-05D8455817DF}"/>
    <dgm:cxn modelId="{0F703727-CBA4-4486-A57B-FD7E334D3E03}" type="presOf" srcId="{0401810D-D797-4077-8EE9-F30EA6B5EB17}" destId="{8BAA3124-3145-4382-BF97-FA6ED8E3F489}" srcOrd="0" destOrd="0" presId="urn:microsoft.com/office/officeart/2008/layout/BendingPictureCaptionList"/>
    <dgm:cxn modelId="{F254B03F-9784-45AC-9F01-72CB79562D1C}" type="presOf" srcId="{E39DE213-F8C3-412F-BED6-73EE6570BEA7}" destId="{90C49113-04AD-4738-94F4-F498FF00AAD0}" srcOrd="0" destOrd="0" presId="urn:microsoft.com/office/officeart/2008/layout/BendingPictureCaptionList"/>
    <dgm:cxn modelId="{A380B347-51D7-4E8D-BF9C-701A0CF8C6B7}" srcId="{99B49A0A-2586-4134-99F5-10686ED16DD9}" destId="{5CCD8835-E2F7-498E-93D7-C6A86252B6A1}" srcOrd="5" destOrd="0" parTransId="{EA1BF967-57F5-404B-BC8D-CB48187203B8}" sibTransId="{FB7CC162-796C-4D78-91D8-2312D20764BC}"/>
    <dgm:cxn modelId="{ED089769-BD83-420A-860D-4B7325DB3436}" type="presOf" srcId="{AB7EA445-7413-4FFC-A5D7-23350CCF1204}" destId="{85D868CD-D2BD-42ED-889E-30F1AE36F06F}" srcOrd="0" destOrd="0" presId="urn:microsoft.com/office/officeart/2008/layout/BendingPictureCaptionList"/>
    <dgm:cxn modelId="{50F6DD4E-95A1-42C4-8A30-614743BF5DED}" type="presOf" srcId="{7682BBC6-F194-43C7-AEAA-5FF9B29747B5}" destId="{4DCB43CC-110E-4D18-8F4F-628311B5C8D1}" srcOrd="0" destOrd="0" presId="urn:microsoft.com/office/officeart/2008/layout/BendingPictureCaptionList"/>
    <dgm:cxn modelId="{056F1B53-4C7F-4F24-B3E6-C65EA48373D0}" srcId="{99B49A0A-2586-4134-99F5-10686ED16DD9}" destId="{AB7EA445-7413-4FFC-A5D7-23350CCF1204}" srcOrd="7" destOrd="0" parTransId="{8610D315-03B8-4980-A5DB-01463903EF14}" sibTransId="{E4F8A5B5-31F8-40D9-8436-161CE69269E8}"/>
    <dgm:cxn modelId="{31E4C759-A2D0-4933-A41D-503F7870649B}" srcId="{99B49A0A-2586-4134-99F5-10686ED16DD9}" destId="{B0A61696-F7DE-4FA6-80A8-F00F8CFB0726}" srcOrd="2" destOrd="0" parTransId="{4AA88964-F866-4CB5-85B2-1848450BAA36}" sibTransId="{1ABA675F-B77C-4E20-851F-A0A38EEF1FFD}"/>
    <dgm:cxn modelId="{3A45FB87-27E2-47A4-9738-35544903E65E}" srcId="{99B49A0A-2586-4134-99F5-10686ED16DD9}" destId="{7682BBC6-F194-43C7-AEAA-5FF9B29747B5}" srcOrd="0" destOrd="0" parTransId="{178A91CC-59F3-485B-8BA3-342D43F21832}" sibTransId="{A1DFBD25-B1A7-411C-BCAB-7035F160924E}"/>
    <dgm:cxn modelId="{3563FF89-54E2-4915-9E20-CAF2FE320F9D}" srcId="{99B49A0A-2586-4134-99F5-10686ED16DD9}" destId="{42A7035F-0D35-4C9C-B3A6-D7CBCE5C7601}" srcOrd="8" destOrd="0" parTransId="{D58D8477-28F9-43A8-80F4-BF058DD075A3}" sibTransId="{B633EAD1-F621-4B48-9D68-37A92897E3C1}"/>
    <dgm:cxn modelId="{96898A93-F789-4D1B-BBB3-7352A770DF91}" type="presOf" srcId="{B0A61696-F7DE-4FA6-80A8-F00F8CFB0726}" destId="{6EFE4DD2-2498-475F-90E3-446FBB2F737C}" srcOrd="0" destOrd="0" presId="urn:microsoft.com/office/officeart/2008/layout/BendingPictureCaptionList"/>
    <dgm:cxn modelId="{97A1E298-6857-4726-B4E7-54AB528CB45F}" type="presOf" srcId="{E8E5F5AB-DA7B-4FAB-9FCF-CB4F351EA7D0}" destId="{ADFE7579-80DC-4C13-BDCE-86568F125698}" srcOrd="0" destOrd="0" presId="urn:microsoft.com/office/officeart/2008/layout/BendingPictureCaptionList"/>
    <dgm:cxn modelId="{CFAC139B-F89C-482D-AD9C-DD0CF8EF7AAC}" srcId="{99B49A0A-2586-4134-99F5-10686ED16DD9}" destId="{0401810D-D797-4077-8EE9-F30EA6B5EB17}" srcOrd="9" destOrd="0" parTransId="{6F9C1AB2-4D58-42A5-A5E6-F07E28A892F1}" sibTransId="{FDFCD9E3-AC3C-4322-9ED2-041896C58E9D}"/>
    <dgm:cxn modelId="{FA6B3A9D-DF8D-4C1F-9A2B-1B743E777507}" srcId="{99B49A0A-2586-4134-99F5-10686ED16DD9}" destId="{E39DE213-F8C3-412F-BED6-73EE6570BEA7}" srcOrd="4" destOrd="0" parTransId="{63EB897F-0043-4338-A8F1-409B55358679}" sibTransId="{DEB73D74-4AD0-41B8-B711-603FD95D2B29}"/>
    <dgm:cxn modelId="{5F00FCAC-6DCA-424C-9810-30E97AA9A25D}" srcId="{99B49A0A-2586-4134-99F5-10686ED16DD9}" destId="{DBD1AC59-6B9B-48BC-8A47-82FC02434460}" srcOrd="1" destOrd="0" parTransId="{35FC2C4F-0301-4510-8B03-0E998CD53C12}" sibTransId="{74C8FFC5-64E1-4907-A6E7-FE9F510BD90C}"/>
    <dgm:cxn modelId="{142CE7BD-B80C-4382-8D9A-4AD969F1A9D0}" type="presOf" srcId="{99B49A0A-2586-4134-99F5-10686ED16DD9}" destId="{A68D9771-7AA4-440F-ADBE-70986D267670}" srcOrd="0" destOrd="0" presId="urn:microsoft.com/office/officeart/2008/layout/BendingPictureCaptionList"/>
    <dgm:cxn modelId="{9023CCC7-8410-41AE-B078-2F67EDA7732F}" type="presOf" srcId="{DBD1AC59-6B9B-48BC-8A47-82FC02434460}" destId="{881A373C-47D8-496C-B7C5-6DFBE16F41F5}" srcOrd="0" destOrd="0" presId="urn:microsoft.com/office/officeart/2008/layout/BendingPictureCaptionList"/>
    <dgm:cxn modelId="{27C66DD1-9F71-41BC-846C-E93523043C41}" type="presOf" srcId="{16D1BBC7-678C-4445-BCAA-8B74E686F94F}" destId="{9D49562F-FAC5-4151-8AB0-D06C249A46D9}" srcOrd="0" destOrd="0" presId="urn:microsoft.com/office/officeart/2008/layout/BendingPictureCaptionList"/>
    <dgm:cxn modelId="{7F124EEE-4C07-4D24-9B22-7F8EAB71B2FD}" srcId="{99B49A0A-2586-4134-99F5-10686ED16DD9}" destId="{16D1BBC7-678C-4445-BCAA-8B74E686F94F}" srcOrd="3" destOrd="0" parTransId="{5D4C292F-A634-4DA3-AD27-7129D288969C}" sibTransId="{CB023087-F49F-4AED-B6C2-24D644E60806}"/>
    <dgm:cxn modelId="{A9FBA8FE-33BC-4158-8212-F5CD3AC1A3B7}" type="presOf" srcId="{42A7035F-0D35-4C9C-B3A6-D7CBCE5C7601}" destId="{436AB014-704A-4603-AD56-1FD06557FD7B}" srcOrd="0" destOrd="0" presId="urn:microsoft.com/office/officeart/2008/layout/BendingPictureCaptionList"/>
    <dgm:cxn modelId="{E77EA4E4-97AE-4FB7-A873-9C0E8F3C6263}" type="presParOf" srcId="{A68D9771-7AA4-440F-ADBE-70986D267670}" destId="{F36669C5-0942-4B0D-9057-75686E90EFB3}" srcOrd="0" destOrd="0" presId="urn:microsoft.com/office/officeart/2008/layout/BendingPictureCaptionList"/>
    <dgm:cxn modelId="{B0939F15-E079-4262-B385-4F4FBB2E1257}" type="presParOf" srcId="{F36669C5-0942-4B0D-9057-75686E90EFB3}" destId="{3C1545CF-61AF-44C0-800B-6581829418E4}" srcOrd="0" destOrd="0" presId="urn:microsoft.com/office/officeart/2008/layout/BendingPictureCaptionList"/>
    <dgm:cxn modelId="{E775811F-A831-4964-AC10-565EFF5C08CB}" type="presParOf" srcId="{F36669C5-0942-4B0D-9057-75686E90EFB3}" destId="{4DCB43CC-110E-4D18-8F4F-628311B5C8D1}" srcOrd="1" destOrd="0" presId="urn:microsoft.com/office/officeart/2008/layout/BendingPictureCaptionList"/>
    <dgm:cxn modelId="{F989DF24-A8FE-4315-8A46-AE93C4C6EFA6}" type="presParOf" srcId="{A68D9771-7AA4-440F-ADBE-70986D267670}" destId="{5C51E024-C9CE-4E1E-9A0D-51B06314C76E}" srcOrd="1" destOrd="0" presId="urn:microsoft.com/office/officeart/2008/layout/BendingPictureCaptionList"/>
    <dgm:cxn modelId="{C4C5A924-9199-4396-A390-245F7ECEACA2}" type="presParOf" srcId="{A68D9771-7AA4-440F-ADBE-70986D267670}" destId="{8C158000-DE39-4836-8582-B2E49E763D1C}" srcOrd="2" destOrd="0" presId="urn:microsoft.com/office/officeart/2008/layout/BendingPictureCaptionList"/>
    <dgm:cxn modelId="{F828039F-8024-42B5-9764-7F7CFE71D528}" type="presParOf" srcId="{8C158000-DE39-4836-8582-B2E49E763D1C}" destId="{5796BE88-D4E1-4816-912C-A5675F97D46A}" srcOrd="0" destOrd="0" presId="urn:microsoft.com/office/officeart/2008/layout/BendingPictureCaptionList"/>
    <dgm:cxn modelId="{82DFA455-37D1-4DAD-A074-05851744D8FB}" type="presParOf" srcId="{8C158000-DE39-4836-8582-B2E49E763D1C}" destId="{881A373C-47D8-496C-B7C5-6DFBE16F41F5}" srcOrd="1" destOrd="0" presId="urn:microsoft.com/office/officeart/2008/layout/BendingPictureCaptionList"/>
    <dgm:cxn modelId="{5C29FC70-9797-42B8-AB21-C0B8052CF06A}" type="presParOf" srcId="{A68D9771-7AA4-440F-ADBE-70986D267670}" destId="{6BF62110-BFA1-4A0B-852E-95DB7D6E72D4}" srcOrd="3" destOrd="0" presId="urn:microsoft.com/office/officeart/2008/layout/BendingPictureCaptionList"/>
    <dgm:cxn modelId="{7E28D7F0-A2E5-43A0-AAD7-7B99F1E0AA9D}" type="presParOf" srcId="{A68D9771-7AA4-440F-ADBE-70986D267670}" destId="{513FC6F5-46EF-4A09-87DC-885B9337B665}" srcOrd="4" destOrd="0" presId="urn:microsoft.com/office/officeart/2008/layout/BendingPictureCaptionList"/>
    <dgm:cxn modelId="{B2577FA5-EF61-436E-B58A-91FFDF170C1F}" type="presParOf" srcId="{513FC6F5-46EF-4A09-87DC-885B9337B665}" destId="{A6BD65B2-2F23-41F4-83A0-1C1D4B2013E4}" srcOrd="0" destOrd="0" presId="urn:microsoft.com/office/officeart/2008/layout/BendingPictureCaptionList"/>
    <dgm:cxn modelId="{5393B549-2B94-4F25-BE17-B308411B55D9}" type="presParOf" srcId="{513FC6F5-46EF-4A09-87DC-885B9337B665}" destId="{6EFE4DD2-2498-475F-90E3-446FBB2F737C}" srcOrd="1" destOrd="0" presId="urn:microsoft.com/office/officeart/2008/layout/BendingPictureCaptionList"/>
    <dgm:cxn modelId="{6E185D0C-FD64-4103-BE00-D0721DC7B24C}" type="presParOf" srcId="{A68D9771-7AA4-440F-ADBE-70986D267670}" destId="{0532BC28-2A2A-4E33-9D13-541EB130BC35}" srcOrd="5" destOrd="0" presId="urn:microsoft.com/office/officeart/2008/layout/BendingPictureCaptionList"/>
    <dgm:cxn modelId="{51601CFC-EE8A-4C2C-B881-1D2E94D1AE4D}" type="presParOf" srcId="{A68D9771-7AA4-440F-ADBE-70986D267670}" destId="{9123E729-B914-4E54-90A8-94BC2012B4B6}" srcOrd="6" destOrd="0" presId="urn:microsoft.com/office/officeart/2008/layout/BendingPictureCaptionList"/>
    <dgm:cxn modelId="{933B70B6-718A-47FE-8CE2-CE14F3F797B2}" type="presParOf" srcId="{9123E729-B914-4E54-90A8-94BC2012B4B6}" destId="{23485BC2-0325-40D3-A6EF-2A5FF30D9457}" srcOrd="0" destOrd="0" presId="urn:microsoft.com/office/officeart/2008/layout/BendingPictureCaptionList"/>
    <dgm:cxn modelId="{6FC7C762-9BD4-49C8-8377-2FEB80207133}" type="presParOf" srcId="{9123E729-B914-4E54-90A8-94BC2012B4B6}" destId="{9D49562F-FAC5-4151-8AB0-D06C249A46D9}" srcOrd="1" destOrd="0" presId="urn:microsoft.com/office/officeart/2008/layout/BendingPictureCaptionList"/>
    <dgm:cxn modelId="{A0F05002-C05F-4756-A2A2-E68FE7B2F3B8}" type="presParOf" srcId="{A68D9771-7AA4-440F-ADBE-70986D267670}" destId="{7F641BEF-015C-41AD-AB36-3AF792F7C992}" srcOrd="7" destOrd="0" presId="urn:microsoft.com/office/officeart/2008/layout/BendingPictureCaptionList"/>
    <dgm:cxn modelId="{32D45B0C-3B37-415A-AED0-4A3C33932E72}" type="presParOf" srcId="{A68D9771-7AA4-440F-ADBE-70986D267670}" destId="{AC4D33AD-5DDB-4252-BD4E-98BDCADEDE54}" srcOrd="8" destOrd="0" presId="urn:microsoft.com/office/officeart/2008/layout/BendingPictureCaptionList"/>
    <dgm:cxn modelId="{3404712E-9C91-480B-9075-3AC3005D4F74}" type="presParOf" srcId="{AC4D33AD-5DDB-4252-BD4E-98BDCADEDE54}" destId="{C6AAB2C6-5714-4BA9-8846-28B71406B6F3}" srcOrd="0" destOrd="0" presId="urn:microsoft.com/office/officeart/2008/layout/BendingPictureCaptionList"/>
    <dgm:cxn modelId="{04652519-EA83-48DF-8D60-3D69D4050635}" type="presParOf" srcId="{AC4D33AD-5DDB-4252-BD4E-98BDCADEDE54}" destId="{90C49113-04AD-4738-94F4-F498FF00AAD0}" srcOrd="1" destOrd="0" presId="urn:microsoft.com/office/officeart/2008/layout/BendingPictureCaptionList"/>
    <dgm:cxn modelId="{B93DC2B4-D3DE-4946-8B66-F9944FE3D4C1}" type="presParOf" srcId="{A68D9771-7AA4-440F-ADBE-70986D267670}" destId="{ED045E15-DF63-400B-8CFC-01E71C606A77}" srcOrd="9" destOrd="0" presId="urn:microsoft.com/office/officeart/2008/layout/BendingPictureCaptionList"/>
    <dgm:cxn modelId="{817983E8-9F9C-4FEB-9079-84524CEB7F10}" type="presParOf" srcId="{A68D9771-7AA4-440F-ADBE-70986D267670}" destId="{90B562DD-55A5-4C0A-AF37-A60925FABE5F}" srcOrd="10" destOrd="0" presId="urn:microsoft.com/office/officeart/2008/layout/BendingPictureCaptionList"/>
    <dgm:cxn modelId="{424444E6-25D5-428E-A335-F9E3C9AF3641}" type="presParOf" srcId="{90B562DD-55A5-4C0A-AF37-A60925FABE5F}" destId="{C32BD06C-A2E4-49A1-BB77-DB9B29C2031B}" srcOrd="0" destOrd="0" presId="urn:microsoft.com/office/officeart/2008/layout/BendingPictureCaptionList"/>
    <dgm:cxn modelId="{303CB495-FB95-4A52-BE01-4116AFBEE744}" type="presParOf" srcId="{90B562DD-55A5-4C0A-AF37-A60925FABE5F}" destId="{AC019F5E-2272-42AE-90D3-0A8F71BB6FE2}" srcOrd="1" destOrd="0" presId="urn:microsoft.com/office/officeart/2008/layout/BendingPictureCaptionList"/>
    <dgm:cxn modelId="{3CA41345-A83F-4E04-A523-36E57A6CF848}" type="presParOf" srcId="{A68D9771-7AA4-440F-ADBE-70986D267670}" destId="{C8F29812-4081-4EB8-A51B-916EC7E61B1E}" srcOrd="11" destOrd="0" presId="urn:microsoft.com/office/officeart/2008/layout/BendingPictureCaptionList"/>
    <dgm:cxn modelId="{FEE5CE61-B340-4506-A395-43513C426A07}" type="presParOf" srcId="{A68D9771-7AA4-440F-ADBE-70986D267670}" destId="{5E120D1D-E5DA-4424-AA92-C090FDB37E6F}" srcOrd="12" destOrd="0" presId="urn:microsoft.com/office/officeart/2008/layout/BendingPictureCaptionList"/>
    <dgm:cxn modelId="{1D783350-4440-4843-A9B6-07F25C1187BB}" type="presParOf" srcId="{5E120D1D-E5DA-4424-AA92-C090FDB37E6F}" destId="{627B4C8A-C6B8-4422-AA05-06AD9E5D9B28}" srcOrd="0" destOrd="0" presId="urn:microsoft.com/office/officeart/2008/layout/BendingPictureCaptionList"/>
    <dgm:cxn modelId="{E6CB32D2-6917-43D9-A9C0-D4EB53A97BCA}" type="presParOf" srcId="{5E120D1D-E5DA-4424-AA92-C090FDB37E6F}" destId="{ADFE7579-80DC-4C13-BDCE-86568F125698}" srcOrd="1" destOrd="0" presId="urn:microsoft.com/office/officeart/2008/layout/BendingPictureCaptionList"/>
    <dgm:cxn modelId="{113E6315-38F8-44D9-B701-411E2E9DE9FD}" type="presParOf" srcId="{A68D9771-7AA4-440F-ADBE-70986D267670}" destId="{B57E6368-6320-4842-9F03-739939C631A2}" srcOrd="13" destOrd="0" presId="urn:microsoft.com/office/officeart/2008/layout/BendingPictureCaptionList"/>
    <dgm:cxn modelId="{95F3ED65-D899-4AEC-9CFC-152B9B397C96}" type="presParOf" srcId="{A68D9771-7AA4-440F-ADBE-70986D267670}" destId="{7FA571B7-A55D-461D-B611-9F5F93A7A5A5}" srcOrd="14" destOrd="0" presId="urn:microsoft.com/office/officeart/2008/layout/BendingPictureCaptionList"/>
    <dgm:cxn modelId="{F36A6EFD-9826-4128-8B94-B119BE7E1560}" type="presParOf" srcId="{7FA571B7-A55D-461D-B611-9F5F93A7A5A5}" destId="{D9FA03F6-70EA-4FEB-9F61-A01B4713EC0E}" srcOrd="0" destOrd="0" presId="urn:microsoft.com/office/officeart/2008/layout/BendingPictureCaptionList"/>
    <dgm:cxn modelId="{2672C7BF-21D0-47D3-A4E1-AFC91454C218}" type="presParOf" srcId="{7FA571B7-A55D-461D-B611-9F5F93A7A5A5}" destId="{85D868CD-D2BD-42ED-889E-30F1AE36F06F}" srcOrd="1" destOrd="0" presId="urn:microsoft.com/office/officeart/2008/layout/BendingPictureCaptionList"/>
    <dgm:cxn modelId="{8DAB43C3-642C-4301-90F7-C17680E43BBF}" type="presParOf" srcId="{A68D9771-7AA4-440F-ADBE-70986D267670}" destId="{6B04148B-016E-4018-B38E-445C7E66CB04}" srcOrd="15" destOrd="0" presId="urn:microsoft.com/office/officeart/2008/layout/BendingPictureCaptionList"/>
    <dgm:cxn modelId="{F3D1F77D-9C0A-4E2F-962B-8D8DFCFDBE4C}" type="presParOf" srcId="{A68D9771-7AA4-440F-ADBE-70986D267670}" destId="{47F0CF2A-CC56-4DA2-8C88-5C8F9AA6E2E3}" srcOrd="16" destOrd="0" presId="urn:microsoft.com/office/officeart/2008/layout/BendingPictureCaptionList"/>
    <dgm:cxn modelId="{1ACC8990-B8D3-4F01-87C1-00DCD095B12B}" type="presParOf" srcId="{47F0CF2A-CC56-4DA2-8C88-5C8F9AA6E2E3}" destId="{E439C9C1-480C-4BD6-8527-C3C9165EFE13}" srcOrd="0" destOrd="0" presId="urn:microsoft.com/office/officeart/2008/layout/BendingPictureCaptionList"/>
    <dgm:cxn modelId="{8F4E568D-A20F-4363-BE4D-9B43B4BFF64E}" type="presParOf" srcId="{47F0CF2A-CC56-4DA2-8C88-5C8F9AA6E2E3}" destId="{436AB014-704A-4603-AD56-1FD06557FD7B}" srcOrd="1" destOrd="0" presId="urn:microsoft.com/office/officeart/2008/layout/BendingPictureCaptionList"/>
    <dgm:cxn modelId="{38AE573B-0C57-40C3-840B-B95A799E454F}" type="presParOf" srcId="{A68D9771-7AA4-440F-ADBE-70986D267670}" destId="{DEF09E4E-DB80-4D21-85D3-4BD40DCB57B8}" srcOrd="17" destOrd="0" presId="urn:microsoft.com/office/officeart/2008/layout/BendingPictureCaptionList"/>
    <dgm:cxn modelId="{332CC3B6-8282-405B-8695-B29A85E4E810}" type="presParOf" srcId="{A68D9771-7AA4-440F-ADBE-70986D267670}" destId="{229DC934-5B06-4595-9D6E-010F51F083EF}" srcOrd="18" destOrd="0" presId="urn:microsoft.com/office/officeart/2008/layout/BendingPictureCaptionList"/>
    <dgm:cxn modelId="{5DFC4BDE-A262-4D24-B288-B49CC3DEF43E}" type="presParOf" srcId="{229DC934-5B06-4595-9D6E-010F51F083EF}" destId="{D4962CC0-534F-4D1C-A7F5-B1A446A86C73}" srcOrd="0" destOrd="0" presId="urn:microsoft.com/office/officeart/2008/layout/BendingPictureCaptionList"/>
    <dgm:cxn modelId="{1B926BF4-0427-46F8-A759-BF1F6B7FD9F0}" type="presParOf" srcId="{229DC934-5B06-4595-9D6E-010F51F083EF}" destId="{8BAA3124-3145-4382-BF97-FA6ED8E3F489}"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B49A0A-2586-4134-99F5-10686ED16DD9}"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it-IT"/>
        </a:p>
      </dgm:t>
    </dgm:pt>
    <dgm:pt modelId="{7682BBC6-F194-43C7-AEAA-5FF9B29747B5}">
      <dgm:prSet custT="1"/>
      <dgm:spPr/>
      <dgm:t>
        <a:bodyPr/>
        <a:lstStyle/>
        <a:p>
          <a:r>
            <a:rPr lang="it-IT" sz="1800" dirty="0"/>
            <a:t>Unghie</a:t>
          </a:r>
        </a:p>
      </dgm:t>
    </dgm:pt>
    <dgm:pt modelId="{178A91CC-59F3-485B-8BA3-342D43F21832}" type="parTrans" cxnId="{3A45FB87-27E2-47A4-9738-35544903E65E}">
      <dgm:prSet/>
      <dgm:spPr/>
      <dgm:t>
        <a:bodyPr/>
        <a:lstStyle/>
        <a:p>
          <a:endParaRPr lang="it-IT"/>
        </a:p>
      </dgm:t>
    </dgm:pt>
    <dgm:pt modelId="{A1DFBD25-B1A7-411C-BCAB-7035F160924E}" type="sibTrans" cxnId="{3A45FB87-27E2-47A4-9738-35544903E65E}">
      <dgm:prSet/>
      <dgm:spPr/>
      <dgm:t>
        <a:bodyPr/>
        <a:lstStyle/>
        <a:p>
          <a:endParaRPr lang="it-IT"/>
        </a:p>
      </dgm:t>
    </dgm:pt>
    <dgm:pt modelId="{DBD1AC59-6B9B-48BC-8A47-82FC02434460}">
      <dgm:prSet/>
      <dgm:spPr/>
      <dgm:t>
        <a:bodyPr/>
        <a:lstStyle/>
        <a:p>
          <a:r>
            <a:rPr lang="it-IT" b="0" i="0" dirty="0"/>
            <a:t>Vestiti intelligenti</a:t>
          </a:r>
          <a:endParaRPr lang="it-IT" b="0" dirty="0"/>
        </a:p>
      </dgm:t>
    </dgm:pt>
    <dgm:pt modelId="{35FC2C4F-0301-4510-8B03-0E998CD53C12}" type="parTrans" cxnId="{5F00FCAC-6DCA-424C-9810-30E97AA9A25D}">
      <dgm:prSet/>
      <dgm:spPr/>
      <dgm:t>
        <a:bodyPr/>
        <a:lstStyle/>
        <a:p>
          <a:endParaRPr lang="it-IT"/>
        </a:p>
      </dgm:t>
    </dgm:pt>
    <dgm:pt modelId="{74C8FFC5-64E1-4907-A6E7-FE9F510BD90C}" type="sibTrans" cxnId="{5F00FCAC-6DCA-424C-9810-30E97AA9A25D}">
      <dgm:prSet/>
      <dgm:spPr/>
      <dgm:t>
        <a:bodyPr/>
        <a:lstStyle/>
        <a:p>
          <a:endParaRPr lang="it-IT"/>
        </a:p>
      </dgm:t>
    </dgm:pt>
    <dgm:pt modelId="{B0A61696-F7DE-4FA6-80A8-F00F8CFB0726}">
      <dgm:prSet/>
      <dgm:spPr/>
      <dgm:t>
        <a:bodyPr/>
        <a:lstStyle/>
        <a:p>
          <a:r>
            <a:rPr lang="it-IT" dirty="0"/>
            <a:t>Tatuaggi digitali</a:t>
          </a:r>
        </a:p>
      </dgm:t>
    </dgm:pt>
    <dgm:pt modelId="{4AA88964-F866-4CB5-85B2-1848450BAA36}" type="parTrans" cxnId="{31E4C759-A2D0-4933-A41D-503F7870649B}">
      <dgm:prSet/>
      <dgm:spPr/>
      <dgm:t>
        <a:bodyPr/>
        <a:lstStyle/>
        <a:p>
          <a:endParaRPr lang="it-IT"/>
        </a:p>
      </dgm:t>
    </dgm:pt>
    <dgm:pt modelId="{1ABA675F-B77C-4E20-851F-A0A38EEF1FFD}" type="sibTrans" cxnId="{31E4C759-A2D0-4933-A41D-503F7870649B}">
      <dgm:prSet/>
      <dgm:spPr/>
      <dgm:t>
        <a:bodyPr/>
        <a:lstStyle/>
        <a:p>
          <a:endParaRPr lang="it-IT"/>
        </a:p>
      </dgm:t>
    </dgm:pt>
    <dgm:pt modelId="{16D1BBC7-678C-4445-BCAA-8B74E686F94F}">
      <dgm:prSet/>
      <dgm:spPr/>
      <dgm:t>
        <a:bodyPr/>
        <a:lstStyle/>
        <a:p>
          <a:r>
            <a:rPr lang="it-IT" dirty="0"/>
            <a:t>Smart</a:t>
          </a:r>
          <a:r>
            <a:rPr lang="it-IT" baseline="0" dirty="0"/>
            <a:t> Ring</a:t>
          </a:r>
          <a:endParaRPr lang="it-IT" dirty="0"/>
        </a:p>
      </dgm:t>
    </dgm:pt>
    <dgm:pt modelId="{5D4C292F-A634-4DA3-AD27-7129D288969C}" type="parTrans" cxnId="{7F124EEE-4C07-4D24-9B22-7F8EAB71B2FD}">
      <dgm:prSet/>
      <dgm:spPr/>
      <dgm:t>
        <a:bodyPr/>
        <a:lstStyle/>
        <a:p>
          <a:endParaRPr lang="it-IT"/>
        </a:p>
      </dgm:t>
    </dgm:pt>
    <dgm:pt modelId="{CB023087-F49F-4AED-B6C2-24D644E60806}" type="sibTrans" cxnId="{7F124EEE-4C07-4D24-9B22-7F8EAB71B2FD}">
      <dgm:prSet/>
      <dgm:spPr/>
      <dgm:t>
        <a:bodyPr/>
        <a:lstStyle/>
        <a:p>
          <a:endParaRPr lang="it-IT"/>
        </a:p>
      </dgm:t>
    </dgm:pt>
    <dgm:pt modelId="{E39DE213-F8C3-412F-BED6-73EE6570BEA7}">
      <dgm:prSet/>
      <dgm:spPr/>
      <dgm:t>
        <a:bodyPr/>
        <a:lstStyle/>
        <a:p>
          <a:r>
            <a:rPr lang="it-IT" b="0" i="0" dirty="0"/>
            <a:t>Tag impianto</a:t>
          </a:r>
          <a:endParaRPr lang="it-IT" b="0" dirty="0"/>
        </a:p>
      </dgm:t>
    </dgm:pt>
    <dgm:pt modelId="{63EB897F-0043-4338-A8F1-409B55358679}" type="parTrans" cxnId="{FA6B3A9D-DF8D-4C1F-9A2B-1B743E777507}">
      <dgm:prSet/>
      <dgm:spPr/>
      <dgm:t>
        <a:bodyPr/>
        <a:lstStyle/>
        <a:p>
          <a:endParaRPr lang="it-IT"/>
        </a:p>
      </dgm:t>
    </dgm:pt>
    <dgm:pt modelId="{DEB73D74-4AD0-41B8-B711-603FD95D2B29}" type="sibTrans" cxnId="{FA6B3A9D-DF8D-4C1F-9A2B-1B743E777507}">
      <dgm:prSet/>
      <dgm:spPr/>
      <dgm:t>
        <a:bodyPr/>
        <a:lstStyle/>
        <a:p>
          <a:endParaRPr lang="it-IT"/>
        </a:p>
      </dgm:t>
    </dgm:pt>
    <dgm:pt modelId="{5CCD8835-E2F7-498E-93D7-C6A86252B6A1}">
      <dgm:prSet/>
      <dgm:spPr/>
      <dgm:t>
        <a:bodyPr/>
        <a:lstStyle/>
        <a:p>
          <a:r>
            <a:rPr lang="it-IT" dirty="0"/>
            <a:t>Health-Care</a:t>
          </a:r>
        </a:p>
      </dgm:t>
    </dgm:pt>
    <dgm:pt modelId="{EA1BF967-57F5-404B-BC8D-CB48187203B8}" type="parTrans" cxnId="{A380B347-51D7-4E8D-BF9C-701A0CF8C6B7}">
      <dgm:prSet/>
      <dgm:spPr/>
      <dgm:t>
        <a:bodyPr/>
        <a:lstStyle/>
        <a:p>
          <a:endParaRPr lang="it-IT"/>
        </a:p>
      </dgm:t>
    </dgm:pt>
    <dgm:pt modelId="{FB7CC162-796C-4D78-91D8-2312D20764BC}" type="sibTrans" cxnId="{A380B347-51D7-4E8D-BF9C-701A0CF8C6B7}">
      <dgm:prSet/>
      <dgm:spPr/>
      <dgm:t>
        <a:bodyPr/>
        <a:lstStyle/>
        <a:p>
          <a:endParaRPr lang="it-IT"/>
        </a:p>
      </dgm:t>
    </dgm:pt>
    <dgm:pt modelId="{E8E5F5AB-DA7B-4FAB-9FCF-CB4F351EA7D0}">
      <dgm:prSet/>
      <dgm:spPr/>
      <dgm:t>
        <a:bodyPr/>
        <a:lstStyle/>
        <a:p>
          <a:r>
            <a:rPr lang="it-IT" dirty="0"/>
            <a:t>Etichette intelligenti</a:t>
          </a:r>
        </a:p>
      </dgm:t>
    </dgm:pt>
    <dgm:pt modelId="{35862FCA-8F3F-4A22-9EEE-6900C16C975B}" type="parTrans" cxnId="{04CF231A-1F8A-4C03-BE73-CA447139C57E}">
      <dgm:prSet/>
      <dgm:spPr/>
      <dgm:t>
        <a:bodyPr/>
        <a:lstStyle/>
        <a:p>
          <a:endParaRPr lang="it-IT"/>
        </a:p>
      </dgm:t>
    </dgm:pt>
    <dgm:pt modelId="{72BD3AE4-0CC4-433F-8610-05D8455817DF}" type="sibTrans" cxnId="{04CF231A-1F8A-4C03-BE73-CA447139C57E}">
      <dgm:prSet/>
      <dgm:spPr/>
      <dgm:t>
        <a:bodyPr/>
        <a:lstStyle/>
        <a:p>
          <a:endParaRPr lang="it-IT"/>
        </a:p>
      </dgm:t>
    </dgm:pt>
    <dgm:pt modelId="{AB7EA445-7413-4FFC-A5D7-23350CCF1204}">
      <dgm:prSet/>
      <dgm:spPr/>
      <dgm:t>
        <a:bodyPr/>
        <a:lstStyle/>
        <a:p>
          <a:r>
            <a:rPr lang="en-US" b="0" i="0" dirty="0"/>
            <a:t>Internet of Things 5G</a:t>
          </a:r>
          <a:endParaRPr lang="it-IT" b="0" dirty="0"/>
        </a:p>
      </dgm:t>
    </dgm:pt>
    <dgm:pt modelId="{8610D315-03B8-4980-A5DB-01463903EF14}" type="parTrans" cxnId="{056F1B53-4C7F-4F24-B3E6-C65EA48373D0}">
      <dgm:prSet/>
      <dgm:spPr/>
      <dgm:t>
        <a:bodyPr/>
        <a:lstStyle/>
        <a:p>
          <a:endParaRPr lang="it-IT"/>
        </a:p>
      </dgm:t>
    </dgm:pt>
    <dgm:pt modelId="{E4F8A5B5-31F8-40D9-8436-161CE69269E8}" type="sibTrans" cxnId="{056F1B53-4C7F-4F24-B3E6-C65EA48373D0}">
      <dgm:prSet/>
      <dgm:spPr/>
      <dgm:t>
        <a:bodyPr/>
        <a:lstStyle/>
        <a:p>
          <a:endParaRPr lang="it-IT"/>
        </a:p>
      </dgm:t>
    </dgm:pt>
    <dgm:pt modelId="{A68D9771-7AA4-440F-ADBE-70986D267670}" type="pres">
      <dgm:prSet presAssocID="{99B49A0A-2586-4134-99F5-10686ED16DD9}" presName="Name0" presStyleCnt="0">
        <dgm:presLayoutVars>
          <dgm:dir/>
          <dgm:resizeHandles val="exact"/>
        </dgm:presLayoutVars>
      </dgm:prSet>
      <dgm:spPr/>
    </dgm:pt>
    <dgm:pt modelId="{F36669C5-0942-4B0D-9057-75686E90EFB3}" type="pres">
      <dgm:prSet presAssocID="{7682BBC6-F194-43C7-AEAA-5FF9B29747B5}" presName="composite" presStyleCnt="0"/>
      <dgm:spPr/>
    </dgm:pt>
    <dgm:pt modelId="{3C1545CF-61AF-44C0-800B-6581829418E4}" type="pres">
      <dgm:prSet presAssocID="{7682BBC6-F194-43C7-AEAA-5FF9B29747B5}" presName="rect1" presStyleLbl="bgImgPlace1" presStyleIdx="0" presStyleCnt="8" custLinFactNeighborX="471" custLinFactNeighborY="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6916" t="-1178" r="-10527" b="1178"/>
          </a:stretch>
        </a:blipFill>
      </dgm:spPr>
    </dgm:pt>
    <dgm:pt modelId="{4DCB43CC-110E-4D18-8F4F-628311B5C8D1}" type="pres">
      <dgm:prSet presAssocID="{7682BBC6-F194-43C7-AEAA-5FF9B29747B5}" presName="wedgeRectCallout1" presStyleLbl="node1" presStyleIdx="0" presStyleCnt="8" custLinFactNeighborX="2140" custLinFactNeighborY="32319">
        <dgm:presLayoutVars>
          <dgm:bulletEnabled val="1"/>
        </dgm:presLayoutVars>
      </dgm:prSet>
      <dgm:spPr/>
    </dgm:pt>
    <dgm:pt modelId="{5C51E024-C9CE-4E1E-9A0D-51B06314C76E}" type="pres">
      <dgm:prSet presAssocID="{A1DFBD25-B1A7-411C-BCAB-7035F160924E}" presName="sibTrans" presStyleCnt="0"/>
      <dgm:spPr/>
    </dgm:pt>
    <dgm:pt modelId="{8C158000-DE39-4836-8582-B2E49E763D1C}" type="pres">
      <dgm:prSet presAssocID="{DBD1AC59-6B9B-48BC-8A47-82FC02434460}" presName="composite" presStyleCnt="0"/>
      <dgm:spPr/>
    </dgm:pt>
    <dgm:pt modelId="{5796BE88-D4E1-4816-912C-A5675F97D46A}" type="pres">
      <dgm:prSet presAssocID="{DBD1AC59-6B9B-48BC-8A47-82FC02434460}" presName="rect1" presStyleLbl="bgImgPlace1" presStyleIdx="1" presStyleCnt="8">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30000" r="1358"/>
          </a:stretch>
        </a:blipFill>
      </dgm:spPr>
    </dgm:pt>
    <dgm:pt modelId="{881A373C-47D8-496C-B7C5-6DFBE16F41F5}" type="pres">
      <dgm:prSet presAssocID="{DBD1AC59-6B9B-48BC-8A47-82FC02434460}" presName="wedgeRectCallout1" presStyleLbl="node1" presStyleIdx="1" presStyleCnt="8" custLinFactNeighborX="2140" custLinFactNeighborY="32319">
        <dgm:presLayoutVars>
          <dgm:bulletEnabled val="1"/>
        </dgm:presLayoutVars>
      </dgm:prSet>
      <dgm:spPr/>
    </dgm:pt>
    <dgm:pt modelId="{6BF62110-BFA1-4A0B-852E-95DB7D6E72D4}" type="pres">
      <dgm:prSet presAssocID="{74C8FFC5-64E1-4907-A6E7-FE9F510BD90C}" presName="sibTrans" presStyleCnt="0"/>
      <dgm:spPr/>
    </dgm:pt>
    <dgm:pt modelId="{513FC6F5-46EF-4A09-87DC-885B9337B665}" type="pres">
      <dgm:prSet presAssocID="{B0A61696-F7DE-4FA6-80A8-F00F8CFB0726}" presName="composite" presStyleCnt="0"/>
      <dgm:spPr/>
    </dgm:pt>
    <dgm:pt modelId="{A6BD65B2-2F23-41F4-83A0-1C1D4B2013E4}" type="pres">
      <dgm:prSet presAssocID="{B0A61696-F7DE-4FA6-80A8-F00F8CFB0726}" presName="rect1" presStyleLbl="bgImgPlace1" presStyleIdx="2" presStyleCnt="8">
        <dgm:style>
          <a:lnRef idx="2">
            <a:schemeClr val="accent1"/>
          </a:lnRef>
          <a:fillRef idx="1">
            <a:schemeClr val="lt1"/>
          </a:fillRef>
          <a:effectRef idx="0">
            <a:schemeClr val="accent1"/>
          </a:effectRef>
          <a:fontRef idx="minor">
            <a:schemeClr val="dk1"/>
          </a:fontRef>
        </dgm:style>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30000" r="-30000"/>
          </a:stretch>
        </a:blipFill>
      </dgm:spPr>
    </dgm:pt>
    <dgm:pt modelId="{6EFE4DD2-2498-475F-90E3-446FBB2F737C}" type="pres">
      <dgm:prSet presAssocID="{B0A61696-F7DE-4FA6-80A8-F00F8CFB0726}" presName="wedgeRectCallout1" presStyleLbl="node1" presStyleIdx="2" presStyleCnt="8" custLinFactNeighborX="2140" custLinFactNeighborY="32319">
        <dgm:presLayoutVars>
          <dgm:bulletEnabled val="1"/>
        </dgm:presLayoutVars>
      </dgm:prSet>
      <dgm:spPr/>
    </dgm:pt>
    <dgm:pt modelId="{0532BC28-2A2A-4E33-9D13-541EB130BC35}" type="pres">
      <dgm:prSet presAssocID="{1ABA675F-B77C-4E20-851F-A0A38EEF1FFD}" presName="sibTrans" presStyleCnt="0"/>
      <dgm:spPr/>
    </dgm:pt>
    <dgm:pt modelId="{9123E729-B914-4E54-90A8-94BC2012B4B6}" type="pres">
      <dgm:prSet presAssocID="{16D1BBC7-678C-4445-BCAA-8B74E686F94F}" presName="composite" presStyleCnt="0"/>
      <dgm:spPr/>
    </dgm:pt>
    <dgm:pt modelId="{23485BC2-0325-40D3-A6EF-2A5FF30D9457}" type="pres">
      <dgm:prSet presAssocID="{16D1BBC7-678C-4445-BCAA-8B74E686F94F}" presName="rect1" presStyleLbl="bgImgPlace1" presStyleIdx="3" presStyleCnt="8">
        <dgm:style>
          <a:lnRef idx="2">
            <a:schemeClr val="accent1"/>
          </a:lnRef>
          <a:fillRef idx="1">
            <a:schemeClr val="lt1"/>
          </a:fillRef>
          <a:effectRef idx="0">
            <a:schemeClr val="accent1"/>
          </a:effectRef>
          <a:fontRef idx="minor">
            <a:schemeClr val="dk1"/>
          </a:fontRef>
        </dgm:style>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30000" r="-30000"/>
          </a:stretch>
        </a:blipFill>
      </dgm:spPr>
    </dgm:pt>
    <dgm:pt modelId="{9D49562F-FAC5-4151-8AB0-D06C249A46D9}" type="pres">
      <dgm:prSet presAssocID="{16D1BBC7-678C-4445-BCAA-8B74E686F94F}" presName="wedgeRectCallout1" presStyleLbl="node1" presStyleIdx="3" presStyleCnt="8" custLinFactNeighborX="2140" custLinFactNeighborY="32319">
        <dgm:presLayoutVars>
          <dgm:bulletEnabled val="1"/>
        </dgm:presLayoutVars>
      </dgm:prSet>
      <dgm:spPr/>
    </dgm:pt>
    <dgm:pt modelId="{7F641BEF-015C-41AD-AB36-3AF792F7C992}" type="pres">
      <dgm:prSet presAssocID="{CB023087-F49F-4AED-B6C2-24D644E60806}" presName="sibTrans" presStyleCnt="0"/>
      <dgm:spPr/>
    </dgm:pt>
    <dgm:pt modelId="{AC4D33AD-5DDB-4252-BD4E-98BDCADEDE54}" type="pres">
      <dgm:prSet presAssocID="{E39DE213-F8C3-412F-BED6-73EE6570BEA7}" presName="composite" presStyleCnt="0"/>
      <dgm:spPr/>
    </dgm:pt>
    <dgm:pt modelId="{C6AAB2C6-5714-4BA9-8846-28B71406B6F3}" type="pres">
      <dgm:prSet presAssocID="{E39DE213-F8C3-412F-BED6-73EE6570BEA7}" presName="rect1" presStyleLbl="bgImgPlace1" presStyleIdx="4" presStyleCnt="8">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2" r="-15907"/>
          </a:stretch>
        </a:blipFill>
      </dgm:spPr>
    </dgm:pt>
    <dgm:pt modelId="{90C49113-04AD-4738-94F4-F498FF00AAD0}" type="pres">
      <dgm:prSet presAssocID="{E39DE213-F8C3-412F-BED6-73EE6570BEA7}" presName="wedgeRectCallout1" presStyleLbl="node1" presStyleIdx="4" presStyleCnt="8" custLinFactNeighborX="2140" custLinFactNeighborY="32319">
        <dgm:presLayoutVars>
          <dgm:bulletEnabled val="1"/>
        </dgm:presLayoutVars>
      </dgm:prSet>
      <dgm:spPr/>
    </dgm:pt>
    <dgm:pt modelId="{ED045E15-DF63-400B-8CFC-01E71C606A77}" type="pres">
      <dgm:prSet presAssocID="{DEB73D74-4AD0-41B8-B711-603FD95D2B29}" presName="sibTrans" presStyleCnt="0"/>
      <dgm:spPr/>
    </dgm:pt>
    <dgm:pt modelId="{90B562DD-55A5-4C0A-AF37-A60925FABE5F}" type="pres">
      <dgm:prSet presAssocID="{5CCD8835-E2F7-498E-93D7-C6A86252B6A1}" presName="composite" presStyleCnt="0"/>
      <dgm:spPr/>
    </dgm:pt>
    <dgm:pt modelId="{C32BD06C-A2E4-49A1-BB77-DB9B29C2031B}" type="pres">
      <dgm:prSet presAssocID="{5CCD8835-E2F7-498E-93D7-C6A86252B6A1}" presName="rect1" presStyleLbl="bgImgPlace1" presStyleIdx="5" presStyleCnt="8"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t="227" b="-14494"/>
          </a:stretch>
        </a:blipFill>
      </dgm:spPr>
    </dgm:pt>
    <dgm:pt modelId="{AC019F5E-2272-42AE-90D3-0A8F71BB6FE2}" type="pres">
      <dgm:prSet presAssocID="{5CCD8835-E2F7-498E-93D7-C6A86252B6A1}" presName="wedgeRectCallout1" presStyleLbl="node1" presStyleIdx="5" presStyleCnt="8" custLinFactNeighborX="2140" custLinFactNeighborY="37226">
        <dgm:presLayoutVars>
          <dgm:bulletEnabled val="1"/>
        </dgm:presLayoutVars>
      </dgm:prSet>
      <dgm:spPr/>
    </dgm:pt>
    <dgm:pt modelId="{C8F29812-4081-4EB8-A51B-916EC7E61B1E}" type="pres">
      <dgm:prSet presAssocID="{FB7CC162-796C-4D78-91D8-2312D20764BC}" presName="sibTrans" presStyleCnt="0"/>
      <dgm:spPr/>
    </dgm:pt>
    <dgm:pt modelId="{5E120D1D-E5DA-4424-AA92-C090FDB37E6F}" type="pres">
      <dgm:prSet presAssocID="{E8E5F5AB-DA7B-4FAB-9FCF-CB4F351EA7D0}" presName="composite" presStyleCnt="0"/>
      <dgm:spPr/>
    </dgm:pt>
    <dgm:pt modelId="{627B4C8A-C6B8-4422-AA05-06AD9E5D9B28}" type="pres">
      <dgm:prSet presAssocID="{E8E5F5AB-DA7B-4FAB-9FCF-CB4F351EA7D0}" presName="rect1" presStyleLbl="bgImgPlace1" presStyleIdx="6" presStyleCnt="8"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t="-1125" b="3176"/>
          </a:stretch>
        </a:blipFill>
      </dgm:spPr>
    </dgm:pt>
    <dgm:pt modelId="{ADFE7579-80DC-4C13-BDCE-86568F125698}" type="pres">
      <dgm:prSet presAssocID="{E8E5F5AB-DA7B-4FAB-9FCF-CB4F351EA7D0}" presName="wedgeRectCallout1" presStyleLbl="node1" presStyleIdx="6" presStyleCnt="8" custLinFactNeighborX="2140" custLinFactNeighborY="37226">
        <dgm:presLayoutVars>
          <dgm:bulletEnabled val="1"/>
        </dgm:presLayoutVars>
      </dgm:prSet>
      <dgm:spPr/>
    </dgm:pt>
    <dgm:pt modelId="{B57E6368-6320-4842-9F03-739939C631A2}" type="pres">
      <dgm:prSet presAssocID="{72BD3AE4-0CC4-433F-8610-05D8455817DF}" presName="sibTrans" presStyleCnt="0"/>
      <dgm:spPr/>
    </dgm:pt>
    <dgm:pt modelId="{7FA571B7-A55D-461D-B611-9F5F93A7A5A5}" type="pres">
      <dgm:prSet presAssocID="{AB7EA445-7413-4FFC-A5D7-23350CCF1204}" presName="composite" presStyleCnt="0"/>
      <dgm:spPr/>
    </dgm:pt>
    <dgm:pt modelId="{D9FA03F6-70EA-4FEB-9F61-A01B4713EC0E}" type="pres">
      <dgm:prSet presAssocID="{AB7EA445-7413-4FFC-A5D7-23350CCF1204}" presName="rect1" presStyleLbl="bgImgPlace1" presStyleIdx="7" presStyleCnt="8"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5408" r="-8182"/>
          </a:stretch>
        </a:blipFill>
      </dgm:spPr>
    </dgm:pt>
    <dgm:pt modelId="{85D868CD-D2BD-42ED-889E-30F1AE36F06F}" type="pres">
      <dgm:prSet presAssocID="{AB7EA445-7413-4FFC-A5D7-23350CCF1204}" presName="wedgeRectCallout1" presStyleLbl="node1" presStyleIdx="7" presStyleCnt="8" custLinFactNeighborX="2140" custLinFactNeighborY="37226">
        <dgm:presLayoutVars>
          <dgm:bulletEnabled val="1"/>
        </dgm:presLayoutVars>
      </dgm:prSet>
      <dgm:spPr/>
    </dgm:pt>
  </dgm:ptLst>
  <dgm:cxnLst>
    <dgm:cxn modelId="{2CF65C17-7B9F-400F-B56A-109826FB13C7}" type="presOf" srcId="{5CCD8835-E2F7-498E-93D7-C6A86252B6A1}" destId="{AC019F5E-2272-42AE-90D3-0A8F71BB6FE2}" srcOrd="0" destOrd="0" presId="urn:microsoft.com/office/officeart/2008/layout/BendingPictureCaptionList"/>
    <dgm:cxn modelId="{04CF231A-1F8A-4C03-BE73-CA447139C57E}" srcId="{99B49A0A-2586-4134-99F5-10686ED16DD9}" destId="{E8E5F5AB-DA7B-4FAB-9FCF-CB4F351EA7D0}" srcOrd="6" destOrd="0" parTransId="{35862FCA-8F3F-4A22-9EEE-6900C16C975B}" sibTransId="{72BD3AE4-0CC4-433F-8610-05D8455817DF}"/>
    <dgm:cxn modelId="{F254B03F-9784-45AC-9F01-72CB79562D1C}" type="presOf" srcId="{E39DE213-F8C3-412F-BED6-73EE6570BEA7}" destId="{90C49113-04AD-4738-94F4-F498FF00AAD0}" srcOrd="0" destOrd="0" presId="urn:microsoft.com/office/officeart/2008/layout/BendingPictureCaptionList"/>
    <dgm:cxn modelId="{A380B347-51D7-4E8D-BF9C-701A0CF8C6B7}" srcId="{99B49A0A-2586-4134-99F5-10686ED16DD9}" destId="{5CCD8835-E2F7-498E-93D7-C6A86252B6A1}" srcOrd="5" destOrd="0" parTransId="{EA1BF967-57F5-404B-BC8D-CB48187203B8}" sibTransId="{FB7CC162-796C-4D78-91D8-2312D20764BC}"/>
    <dgm:cxn modelId="{ED089769-BD83-420A-860D-4B7325DB3436}" type="presOf" srcId="{AB7EA445-7413-4FFC-A5D7-23350CCF1204}" destId="{85D868CD-D2BD-42ED-889E-30F1AE36F06F}" srcOrd="0" destOrd="0" presId="urn:microsoft.com/office/officeart/2008/layout/BendingPictureCaptionList"/>
    <dgm:cxn modelId="{50F6DD4E-95A1-42C4-8A30-614743BF5DED}" type="presOf" srcId="{7682BBC6-F194-43C7-AEAA-5FF9B29747B5}" destId="{4DCB43CC-110E-4D18-8F4F-628311B5C8D1}" srcOrd="0" destOrd="0" presId="urn:microsoft.com/office/officeart/2008/layout/BendingPictureCaptionList"/>
    <dgm:cxn modelId="{056F1B53-4C7F-4F24-B3E6-C65EA48373D0}" srcId="{99B49A0A-2586-4134-99F5-10686ED16DD9}" destId="{AB7EA445-7413-4FFC-A5D7-23350CCF1204}" srcOrd="7" destOrd="0" parTransId="{8610D315-03B8-4980-A5DB-01463903EF14}" sibTransId="{E4F8A5B5-31F8-40D9-8436-161CE69269E8}"/>
    <dgm:cxn modelId="{31E4C759-A2D0-4933-A41D-503F7870649B}" srcId="{99B49A0A-2586-4134-99F5-10686ED16DD9}" destId="{B0A61696-F7DE-4FA6-80A8-F00F8CFB0726}" srcOrd="2" destOrd="0" parTransId="{4AA88964-F866-4CB5-85B2-1848450BAA36}" sibTransId="{1ABA675F-B77C-4E20-851F-A0A38EEF1FFD}"/>
    <dgm:cxn modelId="{3A45FB87-27E2-47A4-9738-35544903E65E}" srcId="{99B49A0A-2586-4134-99F5-10686ED16DD9}" destId="{7682BBC6-F194-43C7-AEAA-5FF9B29747B5}" srcOrd="0" destOrd="0" parTransId="{178A91CC-59F3-485B-8BA3-342D43F21832}" sibTransId="{A1DFBD25-B1A7-411C-BCAB-7035F160924E}"/>
    <dgm:cxn modelId="{96898A93-F789-4D1B-BBB3-7352A770DF91}" type="presOf" srcId="{B0A61696-F7DE-4FA6-80A8-F00F8CFB0726}" destId="{6EFE4DD2-2498-475F-90E3-446FBB2F737C}" srcOrd="0" destOrd="0" presId="urn:microsoft.com/office/officeart/2008/layout/BendingPictureCaptionList"/>
    <dgm:cxn modelId="{97A1E298-6857-4726-B4E7-54AB528CB45F}" type="presOf" srcId="{E8E5F5AB-DA7B-4FAB-9FCF-CB4F351EA7D0}" destId="{ADFE7579-80DC-4C13-BDCE-86568F125698}" srcOrd="0" destOrd="0" presId="urn:microsoft.com/office/officeart/2008/layout/BendingPictureCaptionList"/>
    <dgm:cxn modelId="{FA6B3A9D-DF8D-4C1F-9A2B-1B743E777507}" srcId="{99B49A0A-2586-4134-99F5-10686ED16DD9}" destId="{E39DE213-F8C3-412F-BED6-73EE6570BEA7}" srcOrd="4" destOrd="0" parTransId="{63EB897F-0043-4338-A8F1-409B55358679}" sibTransId="{DEB73D74-4AD0-41B8-B711-603FD95D2B29}"/>
    <dgm:cxn modelId="{5F00FCAC-6DCA-424C-9810-30E97AA9A25D}" srcId="{99B49A0A-2586-4134-99F5-10686ED16DD9}" destId="{DBD1AC59-6B9B-48BC-8A47-82FC02434460}" srcOrd="1" destOrd="0" parTransId="{35FC2C4F-0301-4510-8B03-0E998CD53C12}" sibTransId="{74C8FFC5-64E1-4907-A6E7-FE9F510BD90C}"/>
    <dgm:cxn modelId="{142CE7BD-B80C-4382-8D9A-4AD969F1A9D0}" type="presOf" srcId="{99B49A0A-2586-4134-99F5-10686ED16DD9}" destId="{A68D9771-7AA4-440F-ADBE-70986D267670}" srcOrd="0" destOrd="0" presId="urn:microsoft.com/office/officeart/2008/layout/BendingPictureCaptionList"/>
    <dgm:cxn modelId="{9023CCC7-8410-41AE-B078-2F67EDA7732F}" type="presOf" srcId="{DBD1AC59-6B9B-48BC-8A47-82FC02434460}" destId="{881A373C-47D8-496C-B7C5-6DFBE16F41F5}" srcOrd="0" destOrd="0" presId="urn:microsoft.com/office/officeart/2008/layout/BendingPictureCaptionList"/>
    <dgm:cxn modelId="{27C66DD1-9F71-41BC-846C-E93523043C41}" type="presOf" srcId="{16D1BBC7-678C-4445-BCAA-8B74E686F94F}" destId="{9D49562F-FAC5-4151-8AB0-D06C249A46D9}" srcOrd="0" destOrd="0" presId="urn:microsoft.com/office/officeart/2008/layout/BendingPictureCaptionList"/>
    <dgm:cxn modelId="{7F124EEE-4C07-4D24-9B22-7F8EAB71B2FD}" srcId="{99B49A0A-2586-4134-99F5-10686ED16DD9}" destId="{16D1BBC7-678C-4445-BCAA-8B74E686F94F}" srcOrd="3" destOrd="0" parTransId="{5D4C292F-A634-4DA3-AD27-7129D288969C}" sibTransId="{CB023087-F49F-4AED-B6C2-24D644E60806}"/>
    <dgm:cxn modelId="{E77EA4E4-97AE-4FB7-A873-9C0E8F3C6263}" type="presParOf" srcId="{A68D9771-7AA4-440F-ADBE-70986D267670}" destId="{F36669C5-0942-4B0D-9057-75686E90EFB3}" srcOrd="0" destOrd="0" presId="urn:microsoft.com/office/officeart/2008/layout/BendingPictureCaptionList"/>
    <dgm:cxn modelId="{B0939F15-E079-4262-B385-4F4FBB2E1257}" type="presParOf" srcId="{F36669C5-0942-4B0D-9057-75686E90EFB3}" destId="{3C1545CF-61AF-44C0-800B-6581829418E4}" srcOrd="0" destOrd="0" presId="urn:microsoft.com/office/officeart/2008/layout/BendingPictureCaptionList"/>
    <dgm:cxn modelId="{E775811F-A831-4964-AC10-565EFF5C08CB}" type="presParOf" srcId="{F36669C5-0942-4B0D-9057-75686E90EFB3}" destId="{4DCB43CC-110E-4D18-8F4F-628311B5C8D1}" srcOrd="1" destOrd="0" presId="urn:microsoft.com/office/officeart/2008/layout/BendingPictureCaptionList"/>
    <dgm:cxn modelId="{F989DF24-A8FE-4315-8A46-AE93C4C6EFA6}" type="presParOf" srcId="{A68D9771-7AA4-440F-ADBE-70986D267670}" destId="{5C51E024-C9CE-4E1E-9A0D-51B06314C76E}" srcOrd="1" destOrd="0" presId="urn:microsoft.com/office/officeart/2008/layout/BendingPictureCaptionList"/>
    <dgm:cxn modelId="{C4C5A924-9199-4396-A390-245F7ECEACA2}" type="presParOf" srcId="{A68D9771-7AA4-440F-ADBE-70986D267670}" destId="{8C158000-DE39-4836-8582-B2E49E763D1C}" srcOrd="2" destOrd="0" presId="urn:microsoft.com/office/officeart/2008/layout/BendingPictureCaptionList"/>
    <dgm:cxn modelId="{F828039F-8024-42B5-9764-7F7CFE71D528}" type="presParOf" srcId="{8C158000-DE39-4836-8582-B2E49E763D1C}" destId="{5796BE88-D4E1-4816-912C-A5675F97D46A}" srcOrd="0" destOrd="0" presId="urn:microsoft.com/office/officeart/2008/layout/BendingPictureCaptionList"/>
    <dgm:cxn modelId="{82DFA455-37D1-4DAD-A074-05851744D8FB}" type="presParOf" srcId="{8C158000-DE39-4836-8582-B2E49E763D1C}" destId="{881A373C-47D8-496C-B7C5-6DFBE16F41F5}" srcOrd="1" destOrd="0" presId="urn:microsoft.com/office/officeart/2008/layout/BendingPictureCaptionList"/>
    <dgm:cxn modelId="{5C29FC70-9797-42B8-AB21-C0B8052CF06A}" type="presParOf" srcId="{A68D9771-7AA4-440F-ADBE-70986D267670}" destId="{6BF62110-BFA1-4A0B-852E-95DB7D6E72D4}" srcOrd="3" destOrd="0" presId="urn:microsoft.com/office/officeart/2008/layout/BendingPictureCaptionList"/>
    <dgm:cxn modelId="{7E28D7F0-A2E5-43A0-AAD7-7B99F1E0AA9D}" type="presParOf" srcId="{A68D9771-7AA4-440F-ADBE-70986D267670}" destId="{513FC6F5-46EF-4A09-87DC-885B9337B665}" srcOrd="4" destOrd="0" presId="urn:microsoft.com/office/officeart/2008/layout/BendingPictureCaptionList"/>
    <dgm:cxn modelId="{B2577FA5-EF61-436E-B58A-91FFDF170C1F}" type="presParOf" srcId="{513FC6F5-46EF-4A09-87DC-885B9337B665}" destId="{A6BD65B2-2F23-41F4-83A0-1C1D4B2013E4}" srcOrd="0" destOrd="0" presId="urn:microsoft.com/office/officeart/2008/layout/BendingPictureCaptionList"/>
    <dgm:cxn modelId="{5393B549-2B94-4F25-BE17-B308411B55D9}" type="presParOf" srcId="{513FC6F5-46EF-4A09-87DC-885B9337B665}" destId="{6EFE4DD2-2498-475F-90E3-446FBB2F737C}" srcOrd="1" destOrd="0" presId="urn:microsoft.com/office/officeart/2008/layout/BendingPictureCaptionList"/>
    <dgm:cxn modelId="{6E185D0C-FD64-4103-BE00-D0721DC7B24C}" type="presParOf" srcId="{A68D9771-7AA4-440F-ADBE-70986D267670}" destId="{0532BC28-2A2A-4E33-9D13-541EB130BC35}" srcOrd="5" destOrd="0" presId="urn:microsoft.com/office/officeart/2008/layout/BendingPictureCaptionList"/>
    <dgm:cxn modelId="{51601CFC-EE8A-4C2C-B881-1D2E94D1AE4D}" type="presParOf" srcId="{A68D9771-7AA4-440F-ADBE-70986D267670}" destId="{9123E729-B914-4E54-90A8-94BC2012B4B6}" srcOrd="6" destOrd="0" presId="urn:microsoft.com/office/officeart/2008/layout/BendingPictureCaptionList"/>
    <dgm:cxn modelId="{933B70B6-718A-47FE-8CE2-CE14F3F797B2}" type="presParOf" srcId="{9123E729-B914-4E54-90A8-94BC2012B4B6}" destId="{23485BC2-0325-40D3-A6EF-2A5FF30D9457}" srcOrd="0" destOrd="0" presId="urn:microsoft.com/office/officeart/2008/layout/BendingPictureCaptionList"/>
    <dgm:cxn modelId="{6FC7C762-9BD4-49C8-8377-2FEB80207133}" type="presParOf" srcId="{9123E729-B914-4E54-90A8-94BC2012B4B6}" destId="{9D49562F-FAC5-4151-8AB0-D06C249A46D9}" srcOrd="1" destOrd="0" presId="urn:microsoft.com/office/officeart/2008/layout/BendingPictureCaptionList"/>
    <dgm:cxn modelId="{A0F05002-C05F-4756-A2A2-E68FE7B2F3B8}" type="presParOf" srcId="{A68D9771-7AA4-440F-ADBE-70986D267670}" destId="{7F641BEF-015C-41AD-AB36-3AF792F7C992}" srcOrd="7" destOrd="0" presId="urn:microsoft.com/office/officeart/2008/layout/BendingPictureCaptionList"/>
    <dgm:cxn modelId="{32D45B0C-3B37-415A-AED0-4A3C33932E72}" type="presParOf" srcId="{A68D9771-7AA4-440F-ADBE-70986D267670}" destId="{AC4D33AD-5DDB-4252-BD4E-98BDCADEDE54}" srcOrd="8" destOrd="0" presId="urn:microsoft.com/office/officeart/2008/layout/BendingPictureCaptionList"/>
    <dgm:cxn modelId="{3404712E-9C91-480B-9075-3AC3005D4F74}" type="presParOf" srcId="{AC4D33AD-5DDB-4252-BD4E-98BDCADEDE54}" destId="{C6AAB2C6-5714-4BA9-8846-28B71406B6F3}" srcOrd="0" destOrd="0" presId="urn:microsoft.com/office/officeart/2008/layout/BendingPictureCaptionList"/>
    <dgm:cxn modelId="{04652519-EA83-48DF-8D60-3D69D4050635}" type="presParOf" srcId="{AC4D33AD-5DDB-4252-BD4E-98BDCADEDE54}" destId="{90C49113-04AD-4738-94F4-F498FF00AAD0}" srcOrd="1" destOrd="0" presId="urn:microsoft.com/office/officeart/2008/layout/BendingPictureCaptionList"/>
    <dgm:cxn modelId="{B93DC2B4-D3DE-4946-8B66-F9944FE3D4C1}" type="presParOf" srcId="{A68D9771-7AA4-440F-ADBE-70986D267670}" destId="{ED045E15-DF63-400B-8CFC-01E71C606A77}" srcOrd="9" destOrd="0" presId="urn:microsoft.com/office/officeart/2008/layout/BendingPictureCaptionList"/>
    <dgm:cxn modelId="{817983E8-9F9C-4FEB-9079-84524CEB7F10}" type="presParOf" srcId="{A68D9771-7AA4-440F-ADBE-70986D267670}" destId="{90B562DD-55A5-4C0A-AF37-A60925FABE5F}" srcOrd="10" destOrd="0" presId="urn:microsoft.com/office/officeart/2008/layout/BendingPictureCaptionList"/>
    <dgm:cxn modelId="{424444E6-25D5-428E-A335-F9E3C9AF3641}" type="presParOf" srcId="{90B562DD-55A5-4C0A-AF37-A60925FABE5F}" destId="{C32BD06C-A2E4-49A1-BB77-DB9B29C2031B}" srcOrd="0" destOrd="0" presId="urn:microsoft.com/office/officeart/2008/layout/BendingPictureCaptionList"/>
    <dgm:cxn modelId="{303CB495-FB95-4A52-BE01-4116AFBEE744}" type="presParOf" srcId="{90B562DD-55A5-4C0A-AF37-A60925FABE5F}" destId="{AC019F5E-2272-42AE-90D3-0A8F71BB6FE2}" srcOrd="1" destOrd="0" presId="urn:microsoft.com/office/officeart/2008/layout/BendingPictureCaptionList"/>
    <dgm:cxn modelId="{3CA41345-A83F-4E04-A523-36E57A6CF848}" type="presParOf" srcId="{A68D9771-7AA4-440F-ADBE-70986D267670}" destId="{C8F29812-4081-4EB8-A51B-916EC7E61B1E}" srcOrd="11" destOrd="0" presId="urn:microsoft.com/office/officeart/2008/layout/BendingPictureCaptionList"/>
    <dgm:cxn modelId="{FEE5CE61-B340-4506-A395-43513C426A07}" type="presParOf" srcId="{A68D9771-7AA4-440F-ADBE-70986D267670}" destId="{5E120D1D-E5DA-4424-AA92-C090FDB37E6F}" srcOrd="12" destOrd="0" presId="urn:microsoft.com/office/officeart/2008/layout/BendingPictureCaptionList"/>
    <dgm:cxn modelId="{1D783350-4440-4843-A9B6-07F25C1187BB}" type="presParOf" srcId="{5E120D1D-E5DA-4424-AA92-C090FDB37E6F}" destId="{627B4C8A-C6B8-4422-AA05-06AD9E5D9B28}" srcOrd="0" destOrd="0" presId="urn:microsoft.com/office/officeart/2008/layout/BendingPictureCaptionList"/>
    <dgm:cxn modelId="{E6CB32D2-6917-43D9-A9C0-D4EB53A97BCA}" type="presParOf" srcId="{5E120D1D-E5DA-4424-AA92-C090FDB37E6F}" destId="{ADFE7579-80DC-4C13-BDCE-86568F125698}" srcOrd="1" destOrd="0" presId="urn:microsoft.com/office/officeart/2008/layout/BendingPictureCaptionList"/>
    <dgm:cxn modelId="{113E6315-38F8-44D9-B701-411E2E9DE9FD}" type="presParOf" srcId="{A68D9771-7AA4-440F-ADBE-70986D267670}" destId="{B57E6368-6320-4842-9F03-739939C631A2}" srcOrd="13" destOrd="0" presId="urn:microsoft.com/office/officeart/2008/layout/BendingPictureCaptionList"/>
    <dgm:cxn modelId="{95F3ED65-D899-4AEC-9CFC-152B9B397C96}" type="presParOf" srcId="{A68D9771-7AA4-440F-ADBE-70986D267670}" destId="{7FA571B7-A55D-461D-B611-9F5F93A7A5A5}" srcOrd="14" destOrd="0" presId="urn:microsoft.com/office/officeart/2008/layout/BendingPictureCaptionList"/>
    <dgm:cxn modelId="{F36A6EFD-9826-4128-8B94-B119BE7E1560}" type="presParOf" srcId="{7FA571B7-A55D-461D-B611-9F5F93A7A5A5}" destId="{D9FA03F6-70EA-4FEB-9F61-A01B4713EC0E}" srcOrd="0" destOrd="0" presId="urn:microsoft.com/office/officeart/2008/layout/BendingPictureCaptionList"/>
    <dgm:cxn modelId="{2672C7BF-21D0-47D3-A4E1-AFC91454C218}" type="presParOf" srcId="{7FA571B7-A55D-461D-B611-9F5F93A7A5A5}" destId="{85D868CD-D2BD-42ED-889E-30F1AE36F06F}"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EDADB-C523-4181-8E2F-AC3620E5F7DB}">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19CCD4E-914E-4503-9EE3-22F1E0979871}">
      <dsp:nvSpPr>
        <dsp:cNvPr id="0" name=""/>
        <dsp:cNvSpPr/>
      </dsp:nvSpPr>
      <dsp:spPr>
        <a:xfrm>
          <a:off x="338329" y="222674"/>
          <a:ext cx="6604000"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rtlCol="0" anchor="ctr" anchorCtr="0">
          <a:noAutofit/>
        </a:bodyPr>
        <a:lstStyle/>
        <a:p>
          <a:pPr marL="0" lvl="0" indent="0" algn="l" defTabSz="977900" rtl="0">
            <a:lnSpc>
              <a:spcPct val="100000"/>
            </a:lnSpc>
            <a:spcBef>
              <a:spcPct val="0"/>
            </a:spcBef>
            <a:spcAft>
              <a:spcPct val="35000"/>
            </a:spcAft>
            <a:buNone/>
          </a:pPr>
          <a:r>
            <a:rPr lang="it-IT" sz="2200" kern="1200" noProof="0" dirty="0"/>
            <a:t>Introduzione</a:t>
          </a:r>
        </a:p>
      </dsp:txBody>
      <dsp:txXfrm>
        <a:off x="338329" y="222674"/>
        <a:ext cx="6604000" cy="445634"/>
      </dsp:txXfrm>
    </dsp:sp>
    <dsp:sp modelId="{AC056F4F-7013-4E8D-9EE7-F0EC657FC91B}">
      <dsp:nvSpPr>
        <dsp:cNvPr id="0" name=""/>
        <dsp:cNvSpPr/>
      </dsp:nvSpPr>
      <dsp:spPr>
        <a:xfrm>
          <a:off x="59807" y="166970"/>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FACD1E7-FCA0-439C-9607-C08D5A458E92}">
      <dsp:nvSpPr>
        <dsp:cNvPr id="0" name=""/>
        <dsp:cNvSpPr/>
      </dsp:nvSpPr>
      <dsp:spPr>
        <a:xfrm>
          <a:off x="657658" y="890913"/>
          <a:ext cx="6284672"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rtlCol="0" anchor="ctr" anchorCtr="0">
          <a:noAutofit/>
        </a:bodyPr>
        <a:lstStyle/>
        <a:p>
          <a:pPr marL="0" lvl="0" indent="0" algn="l" defTabSz="977900" rtl="0">
            <a:lnSpc>
              <a:spcPct val="100000"/>
            </a:lnSpc>
            <a:spcBef>
              <a:spcPct val="0"/>
            </a:spcBef>
            <a:spcAft>
              <a:spcPct val="35000"/>
            </a:spcAft>
            <a:buNone/>
          </a:pPr>
          <a:r>
            <a:rPr lang="it-IT" sz="2200" kern="1200" noProof="0" dirty="0"/>
            <a:t>Funzionamento</a:t>
          </a:r>
        </a:p>
      </dsp:txBody>
      <dsp:txXfrm>
        <a:off x="657658" y="890913"/>
        <a:ext cx="6284672" cy="445634"/>
      </dsp:txXfrm>
    </dsp:sp>
    <dsp:sp modelId="{7AF82817-DFC4-4EE3-99B2-E8E57D4F4F19}">
      <dsp:nvSpPr>
        <dsp:cNvPr id="0" name=""/>
        <dsp:cNvSpPr/>
      </dsp:nvSpPr>
      <dsp:spPr>
        <a:xfrm>
          <a:off x="379136" y="835208"/>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F5AE812-FB5E-4848-B198-80A9E4AB0B3B}">
      <dsp:nvSpPr>
        <dsp:cNvPr id="0" name=""/>
        <dsp:cNvSpPr/>
      </dsp:nvSpPr>
      <dsp:spPr>
        <a:xfrm>
          <a:off x="755666" y="1559151"/>
          <a:ext cx="6186663"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rtlCol="0" anchor="ctr" anchorCtr="0">
          <a:noAutofit/>
        </a:bodyPr>
        <a:lstStyle/>
        <a:p>
          <a:pPr marL="0" lvl="0" indent="0" algn="l" defTabSz="977900" rtl="0">
            <a:lnSpc>
              <a:spcPct val="100000"/>
            </a:lnSpc>
            <a:spcBef>
              <a:spcPct val="0"/>
            </a:spcBef>
            <a:spcAft>
              <a:spcPct val="35000"/>
            </a:spcAft>
            <a:buNone/>
          </a:pPr>
          <a:r>
            <a:rPr lang="it-IT" sz="2200" kern="1200" noProof="0" dirty="0"/>
            <a:t>Utilizzi</a:t>
          </a:r>
        </a:p>
      </dsp:txBody>
      <dsp:txXfrm>
        <a:off x="755666" y="1559151"/>
        <a:ext cx="6186663" cy="445634"/>
      </dsp:txXfrm>
    </dsp:sp>
    <dsp:sp modelId="{7D7D3BA7-F17E-40C8-9B20-4C6D06079711}">
      <dsp:nvSpPr>
        <dsp:cNvPr id="0" name=""/>
        <dsp:cNvSpPr/>
      </dsp:nvSpPr>
      <dsp:spPr>
        <a:xfrm>
          <a:off x="477144" y="1503447"/>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2029F4C-9592-4B85-849C-6C0858C3391A}">
      <dsp:nvSpPr>
        <dsp:cNvPr id="0" name=""/>
        <dsp:cNvSpPr/>
      </dsp:nvSpPr>
      <dsp:spPr>
        <a:xfrm>
          <a:off x="657658" y="2227389"/>
          <a:ext cx="6284672"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rtlCol="0" anchor="ctr" anchorCtr="0">
          <a:noAutofit/>
        </a:bodyPr>
        <a:lstStyle/>
        <a:p>
          <a:pPr marL="0" lvl="0" indent="0" algn="l" defTabSz="977900" rtl="0">
            <a:lnSpc>
              <a:spcPct val="100000"/>
            </a:lnSpc>
            <a:spcBef>
              <a:spcPct val="0"/>
            </a:spcBef>
            <a:spcAft>
              <a:spcPct val="35000"/>
            </a:spcAft>
            <a:buNone/>
          </a:pPr>
          <a:r>
            <a:rPr lang="it-IT" sz="2200" kern="1200" noProof="0" dirty="0"/>
            <a:t>Novità</a:t>
          </a:r>
        </a:p>
      </dsp:txBody>
      <dsp:txXfrm>
        <a:off x="657658" y="2227389"/>
        <a:ext cx="6284672" cy="445634"/>
      </dsp:txXfrm>
    </dsp:sp>
    <dsp:sp modelId="{8089D354-E1E2-48D0-A0EC-7BB4B93E76DF}">
      <dsp:nvSpPr>
        <dsp:cNvPr id="0" name=""/>
        <dsp:cNvSpPr/>
      </dsp:nvSpPr>
      <dsp:spPr>
        <a:xfrm>
          <a:off x="379136" y="2171685"/>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40D085-5645-43C0-B6B3-645B3BD200D6}">
      <dsp:nvSpPr>
        <dsp:cNvPr id="0" name=""/>
        <dsp:cNvSpPr/>
      </dsp:nvSpPr>
      <dsp:spPr>
        <a:xfrm>
          <a:off x="338329" y="2895628"/>
          <a:ext cx="6604000"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rtlCol="0" anchor="ctr" anchorCtr="0">
          <a:noAutofit/>
        </a:bodyPr>
        <a:lstStyle/>
        <a:p>
          <a:pPr marL="0" lvl="0" indent="0" algn="l" defTabSz="977900" rtl="0">
            <a:lnSpc>
              <a:spcPct val="100000"/>
            </a:lnSpc>
            <a:spcBef>
              <a:spcPct val="0"/>
            </a:spcBef>
            <a:spcAft>
              <a:spcPct val="35000"/>
            </a:spcAft>
            <a:buNone/>
          </a:pPr>
          <a:r>
            <a:rPr lang="it-IT" sz="2200" kern="1200" noProof="0" dirty="0"/>
            <a:t>Conclusioni</a:t>
          </a:r>
        </a:p>
      </dsp:txBody>
      <dsp:txXfrm>
        <a:off x="338329" y="2895628"/>
        <a:ext cx="6604000" cy="445634"/>
      </dsp:txXfrm>
    </dsp:sp>
    <dsp:sp modelId="{FDC5C87A-297C-44D9-8677-970CD576DB56}">
      <dsp:nvSpPr>
        <dsp:cNvPr id="0" name=""/>
        <dsp:cNvSpPr/>
      </dsp:nvSpPr>
      <dsp:spPr>
        <a:xfrm>
          <a:off x="59807" y="2839923"/>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16FB9C-C575-4EC1-BF45-9F369BD7AF72}">
      <dsp:nvSpPr>
        <dsp:cNvPr id="0" name=""/>
        <dsp:cNvSpPr/>
      </dsp:nvSpPr>
      <dsp:spPr>
        <a:xfrm>
          <a:off x="0" y="114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tra due o più dispositivi</a:t>
          </a:r>
        </a:p>
      </dsp:txBody>
      <dsp:txXfrm>
        <a:off x="18162" y="19304"/>
        <a:ext cx="5454195" cy="335736"/>
      </dsp:txXfrm>
    </dsp:sp>
    <dsp:sp modelId="{17408377-0C62-4D8E-B6B4-61E26F5FF0C5}">
      <dsp:nvSpPr>
        <dsp:cNvPr id="0" name=""/>
        <dsp:cNvSpPr/>
      </dsp:nvSpPr>
      <dsp:spPr>
        <a:xfrm>
          <a:off x="0" y="40776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Non esiste un server centrale</a:t>
          </a:r>
        </a:p>
      </dsp:txBody>
      <dsp:txXfrm>
        <a:off x="18162" y="425924"/>
        <a:ext cx="5454195" cy="335736"/>
      </dsp:txXfrm>
    </dsp:sp>
    <dsp:sp modelId="{AAE1E3FC-0007-468C-9137-F4F978A89825}">
      <dsp:nvSpPr>
        <dsp:cNvPr id="0" name=""/>
        <dsp:cNvSpPr/>
      </dsp:nvSpPr>
      <dsp:spPr>
        <a:xfrm>
          <a:off x="0" y="81438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Scambio diretto di dati</a:t>
          </a:r>
        </a:p>
      </dsp:txBody>
      <dsp:txXfrm>
        <a:off x="18162" y="832544"/>
        <a:ext cx="5454195" cy="335736"/>
      </dsp:txXfrm>
    </dsp:sp>
    <dsp:sp modelId="{8A933EC6-4D67-448D-93F5-FE3E213A6A52}">
      <dsp:nvSpPr>
        <dsp:cNvPr id="0" name=""/>
        <dsp:cNvSpPr/>
      </dsp:nvSpPr>
      <dsp:spPr>
        <a:xfrm>
          <a:off x="0" y="1221003"/>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Passivo/Attivo</a:t>
          </a:r>
        </a:p>
      </dsp:txBody>
      <dsp:txXfrm>
        <a:off x="18162" y="1239165"/>
        <a:ext cx="5454195" cy="3357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368B3-7D86-4844-9275-FB2B9F82E3F6}">
      <dsp:nvSpPr>
        <dsp:cNvPr id="0" name=""/>
        <dsp:cNvSpPr/>
      </dsp:nvSpPr>
      <dsp:spPr>
        <a:xfrm>
          <a:off x="0" y="11023"/>
          <a:ext cx="5087072"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Onde elettromagnetiche</a:t>
          </a:r>
        </a:p>
      </dsp:txBody>
      <dsp:txXfrm>
        <a:off x="18277" y="29300"/>
        <a:ext cx="5050518" cy="337846"/>
      </dsp:txXfrm>
    </dsp:sp>
    <dsp:sp modelId="{944478D9-F4A3-4B54-9477-A9DED2F2754D}">
      <dsp:nvSpPr>
        <dsp:cNvPr id="0" name=""/>
        <dsp:cNvSpPr/>
      </dsp:nvSpPr>
      <dsp:spPr>
        <a:xfrm>
          <a:off x="0" y="431503"/>
          <a:ext cx="5087072"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di prossimità</a:t>
          </a:r>
        </a:p>
      </dsp:txBody>
      <dsp:txXfrm>
        <a:off x="18277" y="449780"/>
        <a:ext cx="5050518" cy="337846"/>
      </dsp:txXfrm>
    </dsp:sp>
    <dsp:sp modelId="{EBF590E6-8722-42C5-BE88-1EADAC1AEC3A}">
      <dsp:nvSpPr>
        <dsp:cNvPr id="0" name=""/>
        <dsp:cNvSpPr/>
      </dsp:nvSpPr>
      <dsp:spPr>
        <a:xfrm>
          <a:off x="0" y="851983"/>
          <a:ext cx="5087072"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Velocità di </a:t>
          </a:r>
          <a:r>
            <a:rPr lang="it-IT" sz="1600" b="0" i="0" kern="1200" dirty="0"/>
            <a:t>424 Kbit/s</a:t>
          </a:r>
          <a:endParaRPr lang="it-IT" sz="1600" kern="1200" dirty="0"/>
        </a:p>
      </dsp:txBody>
      <dsp:txXfrm>
        <a:off x="18277" y="870260"/>
        <a:ext cx="5050518" cy="337846"/>
      </dsp:txXfrm>
    </dsp:sp>
    <dsp:sp modelId="{84801CAA-0201-442B-B801-A02AF915A37F}">
      <dsp:nvSpPr>
        <dsp:cNvPr id="0" name=""/>
        <dsp:cNvSpPr/>
      </dsp:nvSpPr>
      <dsp:spPr>
        <a:xfrm>
          <a:off x="0" y="1272463"/>
          <a:ext cx="5087072"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Raggio di pochi centimetri</a:t>
          </a:r>
        </a:p>
      </dsp:txBody>
      <dsp:txXfrm>
        <a:off x="18277" y="1290740"/>
        <a:ext cx="5050518" cy="337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1D631-29F8-4C0B-8CAE-9236B8BEB26F}">
      <dsp:nvSpPr>
        <dsp:cNvPr id="0" name=""/>
        <dsp:cNvSpPr/>
      </dsp:nvSpPr>
      <dsp:spPr>
        <a:xfrm>
          <a:off x="1766836" y="1308757"/>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E192A19-673F-4EA4-A17F-98B56D2549A8}">
      <dsp:nvSpPr>
        <dsp:cNvPr id="0" name=""/>
        <dsp:cNvSpPr/>
      </dsp:nvSpPr>
      <dsp:spPr>
        <a:xfrm>
          <a:off x="1685468" y="437690"/>
          <a:ext cx="1278631" cy="68426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Raggio di pochi centimetri</a:t>
          </a:r>
        </a:p>
      </dsp:txBody>
      <dsp:txXfrm>
        <a:off x="1685468" y="437690"/>
        <a:ext cx="1278631" cy="684263"/>
      </dsp:txXfrm>
    </dsp:sp>
    <dsp:sp modelId="{DC32ABF6-8A65-4ACB-B33C-DF5DC2B4FECA}">
      <dsp:nvSpPr>
        <dsp:cNvPr id="0" name=""/>
        <dsp:cNvSpPr/>
      </dsp:nvSpPr>
      <dsp:spPr>
        <a:xfrm>
          <a:off x="2094165" y="1466138"/>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FE3856B-871C-4A88-B680-4D99B7E64220}">
      <dsp:nvSpPr>
        <dsp:cNvPr id="0" name=""/>
        <dsp:cNvSpPr/>
      </dsp:nvSpPr>
      <dsp:spPr>
        <a:xfrm>
          <a:off x="3347689" y="1087740"/>
          <a:ext cx="1208887" cy="7526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Onde radio a bassa frequenza (13,56 </a:t>
          </a:r>
          <a:r>
            <a:rPr lang="it-IT" sz="1500" u="sng" kern="1200" dirty="0"/>
            <a:t>MHz</a:t>
          </a:r>
          <a:r>
            <a:rPr lang="it-IT" sz="1500" kern="1200" dirty="0"/>
            <a:t>)</a:t>
          </a:r>
        </a:p>
      </dsp:txBody>
      <dsp:txXfrm>
        <a:off x="3347689" y="1087740"/>
        <a:ext cx="1208887" cy="752689"/>
      </dsp:txXfrm>
    </dsp:sp>
    <dsp:sp modelId="{D36D8D11-A949-45FB-B445-2330EA72C031}">
      <dsp:nvSpPr>
        <dsp:cNvPr id="0" name=""/>
        <dsp:cNvSpPr/>
      </dsp:nvSpPr>
      <dsp:spPr>
        <a:xfrm>
          <a:off x="2174603" y="1820244"/>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B83EC95-8736-4121-8A01-8725DD36DF70}">
      <dsp:nvSpPr>
        <dsp:cNvPr id="0" name=""/>
        <dsp:cNvSpPr/>
      </dsp:nvSpPr>
      <dsp:spPr>
        <a:xfrm>
          <a:off x="3463928" y="2045709"/>
          <a:ext cx="1185640" cy="80400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Antenna e  Chip </a:t>
          </a:r>
          <a:r>
            <a:rPr lang="it-IT" sz="1500" u="sng" kern="1200" dirty="0"/>
            <a:t>NFC</a:t>
          </a:r>
          <a:endParaRPr lang="it-IT" sz="1500" kern="1200" dirty="0"/>
        </a:p>
      </dsp:txBody>
      <dsp:txXfrm>
        <a:off x="3463928" y="2045709"/>
        <a:ext cx="1185640" cy="804009"/>
      </dsp:txXfrm>
    </dsp:sp>
    <dsp:sp modelId="{E75D5DA2-7FC6-4A65-B1E4-96B2F62107A9}">
      <dsp:nvSpPr>
        <dsp:cNvPr id="0" name=""/>
        <dsp:cNvSpPr/>
      </dsp:nvSpPr>
      <dsp:spPr>
        <a:xfrm>
          <a:off x="1948169" y="2104214"/>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9D66B58-6AD0-4C24-8946-B1E959A37138}">
      <dsp:nvSpPr>
        <dsp:cNvPr id="0" name=""/>
        <dsp:cNvSpPr/>
      </dsp:nvSpPr>
      <dsp:spPr>
        <a:xfrm>
          <a:off x="2952476" y="3123424"/>
          <a:ext cx="1278631" cy="73558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Trasmissione dei dati veloce e sicuro</a:t>
          </a:r>
        </a:p>
      </dsp:txBody>
      <dsp:txXfrm>
        <a:off x="2952476" y="3123424"/>
        <a:ext cx="1278631" cy="735583"/>
      </dsp:txXfrm>
    </dsp:sp>
    <dsp:sp modelId="{0E3EE868-6A24-4D91-89BA-51C1E46B5D9F}">
      <dsp:nvSpPr>
        <dsp:cNvPr id="0" name=""/>
        <dsp:cNvSpPr/>
      </dsp:nvSpPr>
      <dsp:spPr>
        <a:xfrm>
          <a:off x="1585503" y="2104214"/>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0D71AEF-3142-497A-8D1B-411D8D956AC3}">
      <dsp:nvSpPr>
        <dsp:cNvPr id="0" name=""/>
        <dsp:cNvSpPr/>
      </dsp:nvSpPr>
      <dsp:spPr>
        <a:xfrm>
          <a:off x="418461" y="3123424"/>
          <a:ext cx="1278631" cy="73558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a:t>Comunicazione breve </a:t>
          </a:r>
        </a:p>
      </dsp:txBody>
      <dsp:txXfrm>
        <a:off x="418461" y="3123424"/>
        <a:ext cx="1278631" cy="735583"/>
      </dsp:txXfrm>
    </dsp:sp>
    <dsp:sp modelId="{430C88B1-65FD-4DA2-8FCC-19E03ACCEF0E}">
      <dsp:nvSpPr>
        <dsp:cNvPr id="0" name=""/>
        <dsp:cNvSpPr/>
      </dsp:nvSpPr>
      <dsp:spPr>
        <a:xfrm>
          <a:off x="1359069" y="1820244"/>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DE5B876-FBA8-402A-99BA-848CAE0D93D5}">
      <dsp:nvSpPr>
        <dsp:cNvPr id="0" name=""/>
        <dsp:cNvSpPr/>
      </dsp:nvSpPr>
      <dsp:spPr>
        <a:xfrm>
          <a:off x="0" y="2045709"/>
          <a:ext cx="1185640" cy="80400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Segnale criptato</a:t>
          </a:r>
        </a:p>
      </dsp:txBody>
      <dsp:txXfrm>
        <a:off x="0" y="2045709"/>
        <a:ext cx="1185640" cy="804009"/>
      </dsp:txXfrm>
    </dsp:sp>
    <dsp:sp modelId="{DC1E65CE-EDAB-4081-8BF8-80F726C2C810}">
      <dsp:nvSpPr>
        <dsp:cNvPr id="0" name=""/>
        <dsp:cNvSpPr/>
      </dsp:nvSpPr>
      <dsp:spPr>
        <a:xfrm>
          <a:off x="1439506" y="1466138"/>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8C3CAB7-0B2E-429B-A761-62449B53B389}">
      <dsp:nvSpPr>
        <dsp:cNvPr id="0" name=""/>
        <dsp:cNvSpPr/>
      </dsp:nvSpPr>
      <dsp:spPr>
        <a:xfrm>
          <a:off x="92991" y="1087740"/>
          <a:ext cx="1208887" cy="7526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Non richiede </a:t>
          </a:r>
          <a:r>
            <a:rPr lang="it-IT" sz="1500" b="0" i="0" kern="1200" dirty="0"/>
            <a:t>l'associazione</a:t>
          </a:r>
          <a:r>
            <a:rPr lang="it-IT" sz="1500" kern="1200" dirty="0"/>
            <a:t> di dispositivi</a:t>
          </a:r>
        </a:p>
      </dsp:txBody>
      <dsp:txXfrm>
        <a:off x="92991" y="1087740"/>
        <a:ext cx="1208887" cy="7526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2201F-D4CE-49D3-AE25-32517EE1B0CD}">
      <dsp:nvSpPr>
        <dsp:cNvPr id="0" name=""/>
        <dsp:cNvSpPr/>
      </dsp:nvSpPr>
      <dsp:spPr>
        <a:xfrm>
          <a:off x="0" y="114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con raggio di 10m</a:t>
          </a:r>
        </a:p>
      </dsp:txBody>
      <dsp:txXfrm>
        <a:off x="18162" y="19304"/>
        <a:ext cx="5454195" cy="335736"/>
      </dsp:txXfrm>
    </dsp:sp>
    <dsp:sp modelId="{6982DE55-767F-47DC-8FF8-820D150F8DB1}">
      <dsp:nvSpPr>
        <dsp:cNvPr id="0" name=""/>
        <dsp:cNvSpPr/>
      </dsp:nvSpPr>
      <dsp:spPr>
        <a:xfrm>
          <a:off x="0" y="415990"/>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fino a 25Mbps</a:t>
          </a:r>
        </a:p>
      </dsp:txBody>
      <dsp:txXfrm>
        <a:off x="18162" y="434152"/>
        <a:ext cx="5454195" cy="335736"/>
      </dsp:txXfrm>
    </dsp:sp>
    <dsp:sp modelId="{918F4658-713E-4B6D-B802-9A894AB12573}">
      <dsp:nvSpPr>
        <dsp:cNvPr id="0" name=""/>
        <dsp:cNvSpPr/>
      </dsp:nvSpPr>
      <dsp:spPr>
        <a:xfrm>
          <a:off x="0" y="81438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Richiede l’associazione</a:t>
          </a:r>
        </a:p>
      </dsp:txBody>
      <dsp:txXfrm>
        <a:off x="18162" y="832544"/>
        <a:ext cx="5454195" cy="335736"/>
      </dsp:txXfrm>
    </dsp:sp>
    <dsp:sp modelId="{9E326273-D153-4EC6-BA61-A61701458E23}">
      <dsp:nvSpPr>
        <dsp:cNvPr id="0" name=""/>
        <dsp:cNvSpPr/>
      </dsp:nvSpPr>
      <dsp:spPr>
        <a:xfrm>
          <a:off x="0" y="1221003"/>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intercettabile</a:t>
          </a:r>
        </a:p>
      </dsp:txBody>
      <dsp:txXfrm>
        <a:off x="18162" y="1239165"/>
        <a:ext cx="5454195" cy="3357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478D9-F4A3-4B54-9477-A9DED2F2754D}">
      <dsp:nvSpPr>
        <dsp:cNvPr id="0" name=""/>
        <dsp:cNvSpPr/>
      </dsp:nvSpPr>
      <dsp:spPr>
        <a:xfrm>
          <a:off x="0" y="11023"/>
          <a:ext cx="5331154"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con raggio di 100m</a:t>
          </a:r>
        </a:p>
      </dsp:txBody>
      <dsp:txXfrm>
        <a:off x="18277" y="29300"/>
        <a:ext cx="5294600" cy="337846"/>
      </dsp:txXfrm>
    </dsp:sp>
    <dsp:sp modelId="{284EFDDD-7A1A-413F-BE34-CDB7232496AC}">
      <dsp:nvSpPr>
        <dsp:cNvPr id="0" name=""/>
        <dsp:cNvSpPr/>
      </dsp:nvSpPr>
      <dsp:spPr>
        <a:xfrm>
          <a:off x="0" y="442472"/>
          <a:ext cx="5331154"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fino a 250Mbps</a:t>
          </a:r>
        </a:p>
      </dsp:txBody>
      <dsp:txXfrm>
        <a:off x="18277" y="460749"/>
        <a:ext cx="5294600" cy="337846"/>
      </dsp:txXfrm>
    </dsp:sp>
    <dsp:sp modelId="{558BFEDE-CA6A-42C1-A02F-EE748ADA8A1F}">
      <dsp:nvSpPr>
        <dsp:cNvPr id="0" name=""/>
        <dsp:cNvSpPr/>
      </dsp:nvSpPr>
      <dsp:spPr>
        <a:xfrm>
          <a:off x="0" y="851983"/>
          <a:ext cx="5331154"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Richiede l’associazione</a:t>
          </a:r>
        </a:p>
      </dsp:txBody>
      <dsp:txXfrm>
        <a:off x="18277" y="870260"/>
        <a:ext cx="5294600" cy="337846"/>
      </dsp:txXfrm>
    </dsp:sp>
    <dsp:sp modelId="{57DE6B43-1D41-4274-B963-5047E427713B}">
      <dsp:nvSpPr>
        <dsp:cNvPr id="0" name=""/>
        <dsp:cNvSpPr/>
      </dsp:nvSpPr>
      <dsp:spPr>
        <a:xfrm>
          <a:off x="0" y="1272463"/>
          <a:ext cx="5331154"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 Comunicazione intercettabile</a:t>
          </a:r>
        </a:p>
      </dsp:txBody>
      <dsp:txXfrm>
        <a:off x="18277" y="1290740"/>
        <a:ext cx="5294600" cy="3378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545CF-61AF-44C0-800B-6581829418E4}">
      <dsp:nvSpPr>
        <dsp:cNvPr id="0" name=""/>
        <dsp:cNvSpPr/>
      </dsp:nvSpPr>
      <dsp:spPr>
        <a:xfrm>
          <a:off x="3854" y="269154"/>
          <a:ext cx="2087016" cy="166961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4DCB43CC-110E-4D18-8F4F-628311B5C8D1}">
      <dsp:nvSpPr>
        <dsp:cNvPr id="0" name=""/>
        <dsp:cNvSpPr/>
      </dsp:nvSpPr>
      <dsp:spPr>
        <a:xfrm>
          <a:off x="231435"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Pagamenti mobili</a:t>
          </a:r>
        </a:p>
      </dsp:txBody>
      <dsp:txXfrm>
        <a:off x="231435" y="1960667"/>
        <a:ext cx="1857444" cy="584364"/>
      </dsp:txXfrm>
    </dsp:sp>
    <dsp:sp modelId="{5796BE88-D4E1-4816-912C-A5675F97D46A}">
      <dsp:nvSpPr>
        <dsp:cNvPr id="0" name=""/>
        <dsp:cNvSpPr/>
      </dsp:nvSpPr>
      <dsp:spPr>
        <a:xfrm>
          <a:off x="2299573" y="269154"/>
          <a:ext cx="2087016" cy="1669613"/>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968" r="-30000"/>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81A373C-47D8-496C-B7C5-6DFBE16F41F5}">
      <dsp:nvSpPr>
        <dsp:cNvPr id="0" name=""/>
        <dsp:cNvSpPr/>
      </dsp:nvSpPr>
      <dsp:spPr>
        <a:xfrm>
          <a:off x="2527153"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Condivisione di dati sicura</a:t>
          </a:r>
        </a:p>
      </dsp:txBody>
      <dsp:txXfrm>
        <a:off x="2527153" y="1960667"/>
        <a:ext cx="1857444" cy="584364"/>
      </dsp:txXfrm>
    </dsp:sp>
    <dsp:sp modelId="{A6BD65B2-2F23-41F4-83A0-1C1D4B2013E4}">
      <dsp:nvSpPr>
        <dsp:cNvPr id="0" name=""/>
        <dsp:cNvSpPr/>
      </dsp:nvSpPr>
      <dsp:spPr>
        <a:xfrm>
          <a:off x="4595291" y="269154"/>
          <a:ext cx="2087016" cy="1669613"/>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0818" r="-8182"/>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6EFE4DD2-2498-475F-90E3-446FBB2F737C}">
      <dsp:nvSpPr>
        <dsp:cNvPr id="0" name=""/>
        <dsp:cNvSpPr/>
      </dsp:nvSpPr>
      <dsp:spPr>
        <a:xfrm>
          <a:off x="4822872"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Accesso elettronico</a:t>
          </a:r>
        </a:p>
      </dsp:txBody>
      <dsp:txXfrm>
        <a:off x="4822872" y="1960667"/>
        <a:ext cx="1857444" cy="584364"/>
      </dsp:txXfrm>
    </dsp:sp>
    <dsp:sp modelId="{23485BC2-0325-40D3-A6EF-2A5FF30D9457}">
      <dsp:nvSpPr>
        <dsp:cNvPr id="0" name=""/>
        <dsp:cNvSpPr/>
      </dsp:nvSpPr>
      <dsp:spPr>
        <a:xfrm>
          <a:off x="6891010" y="269154"/>
          <a:ext cx="2087016" cy="1669613"/>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30000" r="-16101"/>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D49562F-FAC5-4151-8AB0-D06C249A46D9}">
      <dsp:nvSpPr>
        <dsp:cNvPr id="0" name=""/>
        <dsp:cNvSpPr/>
      </dsp:nvSpPr>
      <dsp:spPr>
        <a:xfrm>
          <a:off x="7118590"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Smart home</a:t>
          </a:r>
        </a:p>
      </dsp:txBody>
      <dsp:txXfrm>
        <a:off x="7118590" y="1960667"/>
        <a:ext cx="1857444" cy="584364"/>
      </dsp:txXfrm>
    </dsp:sp>
    <dsp:sp modelId="{C6AAB2C6-5714-4BA9-8846-28B71406B6F3}">
      <dsp:nvSpPr>
        <dsp:cNvPr id="0" name=""/>
        <dsp:cNvSpPr/>
      </dsp:nvSpPr>
      <dsp:spPr>
        <a:xfrm>
          <a:off x="9186728" y="269154"/>
          <a:ext cx="2087016" cy="1669613"/>
        </a:xfrm>
        <a:prstGeom prst="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1" r="1404"/>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0C49113-04AD-4738-94F4-F498FF00AAD0}">
      <dsp:nvSpPr>
        <dsp:cNvPr id="0" name=""/>
        <dsp:cNvSpPr/>
      </dsp:nvSpPr>
      <dsp:spPr>
        <a:xfrm>
          <a:off x="9414309"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Biglietti elettronici</a:t>
          </a:r>
        </a:p>
      </dsp:txBody>
      <dsp:txXfrm>
        <a:off x="9414309" y="1960667"/>
        <a:ext cx="1857444" cy="584364"/>
      </dsp:txXfrm>
    </dsp:sp>
    <dsp:sp modelId="{C32BD06C-A2E4-49A1-BB77-DB9B29C2031B}">
      <dsp:nvSpPr>
        <dsp:cNvPr id="0" name=""/>
        <dsp:cNvSpPr/>
      </dsp:nvSpPr>
      <dsp:spPr>
        <a:xfrm>
          <a:off x="3854" y="2574807"/>
          <a:ext cx="2087016" cy="1669613"/>
        </a:xfrm>
        <a:prstGeom prst="rect">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7282" t="-2500" r="-9114" b="-164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AC019F5E-2272-42AE-90D3-0A8F71BB6FE2}">
      <dsp:nvSpPr>
        <dsp:cNvPr id="0" name=""/>
        <dsp:cNvSpPr/>
      </dsp:nvSpPr>
      <dsp:spPr>
        <a:xfrm>
          <a:off x="231435"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0" i="0" kern="1200" dirty="0" err="1"/>
            <a:t>Talking</a:t>
          </a:r>
          <a:r>
            <a:rPr lang="it-IT" sz="1700" b="0" i="0" kern="1200" dirty="0"/>
            <a:t> Store</a:t>
          </a:r>
          <a:endParaRPr lang="it-IT" sz="1700" b="0" kern="1200" dirty="0"/>
        </a:p>
      </dsp:txBody>
      <dsp:txXfrm>
        <a:off x="231435" y="4273771"/>
        <a:ext cx="1857444" cy="584364"/>
      </dsp:txXfrm>
    </dsp:sp>
    <dsp:sp modelId="{627B4C8A-C6B8-4422-AA05-06AD9E5D9B28}">
      <dsp:nvSpPr>
        <dsp:cNvPr id="0" name=""/>
        <dsp:cNvSpPr/>
      </dsp:nvSpPr>
      <dsp:spPr>
        <a:xfrm>
          <a:off x="2299573" y="2574807"/>
          <a:ext cx="2087016" cy="1669613"/>
        </a:xfrm>
        <a:prstGeom prst="rect">
          <a:avLst/>
        </a:prstGeom>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l="-235" t="2705" r="-59765" b="-2705"/>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ADFE7579-80DC-4C13-BDCE-86568F125698}">
      <dsp:nvSpPr>
        <dsp:cNvPr id="0" name=""/>
        <dsp:cNvSpPr/>
      </dsp:nvSpPr>
      <dsp:spPr>
        <a:xfrm>
          <a:off x="2527153"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0" i="0" kern="1200" dirty="0"/>
            <a:t>Poster NFC</a:t>
          </a:r>
          <a:endParaRPr lang="it-IT" sz="1700" b="0" kern="1200" dirty="0"/>
        </a:p>
      </dsp:txBody>
      <dsp:txXfrm>
        <a:off x="2527153" y="4273771"/>
        <a:ext cx="1857444" cy="584364"/>
      </dsp:txXfrm>
    </dsp:sp>
    <dsp:sp modelId="{D9FA03F6-70EA-4FEB-9F61-A01B4713EC0E}">
      <dsp:nvSpPr>
        <dsp:cNvPr id="0" name=""/>
        <dsp:cNvSpPr/>
      </dsp:nvSpPr>
      <dsp:spPr>
        <a:xfrm>
          <a:off x="4595291" y="2574807"/>
          <a:ext cx="2087016" cy="1669613"/>
        </a:xfrm>
        <a:prstGeom prst="rect">
          <a:avLst/>
        </a:prstGeom>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46768" t="2028" r="-13232" b="-202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5D868CD-D2BD-42ED-889E-30F1AE36F06F}">
      <dsp:nvSpPr>
        <dsp:cNvPr id="0" name=""/>
        <dsp:cNvSpPr/>
      </dsp:nvSpPr>
      <dsp:spPr>
        <a:xfrm>
          <a:off x="4822872"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Gestione impostazioni</a:t>
          </a:r>
        </a:p>
      </dsp:txBody>
      <dsp:txXfrm>
        <a:off x="4822872" y="4273771"/>
        <a:ext cx="1857444" cy="584364"/>
      </dsp:txXfrm>
    </dsp:sp>
    <dsp:sp modelId="{E439C9C1-480C-4BD6-8527-C3C9165EFE13}">
      <dsp:nvSpPr>
        <dsp:cNvPr id="0" name=""/>
        <dsp:cNvSpPr/>
      </dsp:nvSpPr>
      <dsp:spPr>
        <a:xfrm>
          <a:off x="6891010" y="2574807"/>
          <a:ext cx="2087016" cy="1669613"/>
        </a:xfrm>
        <a:prstGeom prst="rect">
          <a:avLst/>
        </a:prstGeom>
        <a:blipFill dpi="0" rotWithShape="1">
          <a:blip xmlns:r="http://schemas.openxmlformats.org/officeDocument/2006/relationships" r:embed="rId9">
            <a:extLst>
              <a:ext uri="{28A0092B-C50C-407E-A947-70E740481C1C}">
                <a14:useLocalDpi xmlns:a14="http://schemas.microsoft.com/office/drawing/2010/main" val="0"/>
              </a:ext>
            </a:extLst>
          </a:blip>
          <a:srcRect/>
          <a:stretch>
            <a:fillRect l="-1577" t="2028" r="-60997" b="-202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436AB014-704A-4603-AD56-1FD06557FD7B}">
      <dsp:nvSpPr>
        <dsp:cNvPr id="0" name=""/>
        <dsp:cNvSpPr/>
      </dsp:nvSpPr>
      <dsp:spPr>
        <a:xfrm>
          <a:off x="7118590"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0" i="0" kern="1200" dirty="0"/>
            <a:t>Anti-contraffazione</a:t>
          </a:r>
          <a:endParaRPr lang="it-IT" sz="1700" b="0" kern="1200" dirty="0"/>
        </a:p>
      </dsp:txBody>
      <dsp:txXfrm>
        <a:off x="7118590" y="4273771"/>
        <a:ext cx="1857444" cy="584364"/>
      </dsp:txXfrm>
    </dsp:sp>
    <dsp:sp modelId="{D4962CC0-534F-4D1C-A7F5-B1A446A86C73}">
      <dsp:nvSpPr>
        <dsp:cNvPr id="0" name=""/>
        <dsp:cNvSpPr/>
      </dsp:nvSpPr>
      <dsp:spPr>
        <a:xfrm>
          <a:off x="9186728" y="2574807"/>
          <a:ext cx="2087016" cy="1669613"/>
        </a:xfrm>
        <a:prstGeom prst="rect">
          <a:avLst/>
        </a:prstGeom>
        <a:blipFill dpi="0" rotWithShape="1">
          <a:blip xmlns:r="http://schemas.openxmlformats.org/officeDocument/2006/relationships" r:embed="rId10">
            <a:extLst>
              <a:ext uri="{28A0092B-C50C-407E-A947-70E740481C1C}">
                <a14:useLocalDpi xmlns:a14="http://schemas.microsoft.com/office/drawing/2010/main" val="0"/>
              </a:ext>
            </a:extLst>
          </a:blip>
          <a:srcRect/>
          <a:stretch>
            <a:fillRect l="-30681" r="-9415"/>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BAA3124-3145-4382-BF97-FA6ED8E3F489}">
      <dsp:nvSpPr>
        <dsp:cNvPr id="0" name=""/>
        <dsp:cNvSpPr/>
      </dsp:nvSpPr>
      <dsp:spPr>
        <a:xfrm>
          <a:off x="9414309"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Pet Tag</a:t>
          </a:r>
        </a:p>
      </dsp:txBody>
      <dsp:txXfrm>
        <a:off x="9414309" y="4273771"/>
        <a:ext cx="1857444" cy="5843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545CF-61AF-44C0-800B-6581829418E4}">
      <dsp:nvSpPr>
        <dsp:cNvPr id="0" name=""/>
        <dsp:cNvSpPr/>
      </dsp:nvSpPr>
      <dsp:spPr>
        <a:xfrm>
          <a:off x="612223" y="293"/>
          <a:ext cx="2343075" cy="1874460"/>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6916" t="-1178" r="-10527" b="117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4DCB43CC-110E-4D18-8F4F-628311B5C8D1}">
      <dsp:nvSpPr>
        <dsp:cNvPr id="0" name=""/>
        <dsp:cNvSpPr/>
      </dsp:nvSpPr>
      <dsp:spPr>
        <a:xfrm>
          <a:off x="856690" y="1899339"/>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Unghie</a:t>
          </a:r>
        </a:p>
      </dsp:txBody>
      <dsp:txXfrm>
        <a:off x="856690" y="1899339"/>
        <a:ext cx="2085337" cy="656061"/>
      </dsp:txXfrm>
    </dsp:sp>
    <dsp:sp modelId="{5796BE88-D4E1-4816-912C-A5675F97D46A}">
      <dsp:nvSpPr>
        <dsp:cNvPr id="0" name=""/>
        <dsp:cNvSpPr/>
      </dsp:nvSpPr>
      <dsp:spPr>
        <a:xfrm>
          <a:off x="3178570" y="293"/>
          <a:ext cx="2343075" cy="1874460"/>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30000" r="135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81A373C-47D8-496C-B7C5-6DFBE16F41F5}">
      <dsp:nvSpPr>
        <dsp:cNvPr id="0" name=""/>
        <dsp:cNvSpPr/>
      </dsp:nvSpPr>
      <dsp:spPr>
        <a:xfrm>
          <a:off x="3434073" y="1899339"/>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0" i="0" kern="1200" dirty="0"/>
            <a:t>Vestiti intelligenti</a:t>
          </a:r>
          <a:endParaRPr lang="it-IT" sz="1900" b="0" kern="1200" dirty="0"/>
        </a:p>
      </dsp:txBody>
      <dsp:txXfrm>
        <a:off x="3434073" y="1899339"/>
        <a:ext cx="2085337" cy="656061"/>
      </dsp:txXfrm>
    </dsp:sp>
    <dsp:sp modelId="{A6BD65B2-2F23-41F4-83A0-1C1D4B2013E4}">
      <dsp:nvSpPr>
        <dsp:cNvPr id="0" name=""/>
        <dsp:cNvSpPr/>
      </dsp:nvSpPr>
      <dsp:spPr>
        <a:xfrm>
          <a:off x="5755953" y="293"/>
          <a:ext cx="2343075" cy="187446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0000" r="-30000"/>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6EFE4DD2-2498-475F-90E3-446FBB2F737C}">
      <dsp:nvSpPr>
        <dsp:cNvPr id="0" name=""/>
        <dsp:cNvSpPr/>
      </dsp:nvSpPr>
      <dsp:spPr>
        <a:xfrm>
          <a:off x="6011456" y="1899339"/>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Tatuaggi digitali</a:t>
          </a:r>
        </a:p>
      </dsp:txBody>
      <dsp:txXfrm>
        <a:off x="6011456" y="1899339"/>
        <a:ext cx="2085337" cy="656061"/>
      </dsp:txXfrm>
    </dsp:sp>
    <dsp:sp modelId="{23485BC2-0325-40D3-A6EF-2A5FF30D9457}">
      <dsp:nvSpPr>
        <dsp:cNvPr id="0" name=""/>
        <dsp:cNvSpPr/>
      </dsp:nvSpPr>
      <dsp:spPr>
        <a:xfrm>
          <a:off x="8333336" y="293"/>
          <a:ext cx="2343075" cy="187446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0000" r="-30000"/>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D49562F-FAC5-4151-8AB0-D06C249A46D9}">
      <dsp:nvSpPr>
        <dsp:cNvPr id="0" name=""/>
        <dsp:cNvSpPr/>
      </dsp:nvSpPr>
      <dsp:spPr>
        <a:xfrm>
          <a:off x="8588839" y="1899339"/>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Smart</a:t>
          </a:r>
          <a:r>
            <a:rPr lang="it-IT" sz="1900" kern="1200" baseline="0" dirty="0"/>
            <a:t> Ring</a:t>
          </a:r>
          <a:endParaRPr lang="it-IT" sz="1900" kern="1200" dirty="0"/>
        </a:p>
      </dsp:txBody>
      <dsp:txXfrm>
        <a:off x="8588839" y="1899339"/>
        <a:ext cx="2085337" cy="656061"/>
      </dsp:txXfrm>
    </dsp:sp>
    <dsp:sp modelId="{C6AAB2C6-5714-4BA9-8846-28B71406B6F3}">
      <dsp:nvSpPr>
        <dsp:cNvPr id="0" name=""/>
        <dsp:cNvSpPr/>
      </dsp:nvSpPr>
      <dsp:spPr>
        <a:xfrm>
          <a:off x="601187" y="2577676"/>
          <a:ext cx="2343075" cy="1874460"/>
        </a:xfrm>
        <a:prstGeom prst="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2" r="-15907"/>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0C49113-04AD-4738-94F4-F498FF00AAD0}">
      <dsp:nvSpPr>
        <dsp:cNvPr id="0" name=""/>
        <dsp:cNvSpPr/>
      </dsp:nvSpPr>
      <dsp:spPr>
        <a:xfrm>
          <a:off x="856690" y="4264983"/>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0" i="0" kern="1200" dirty="0"/>
            <a:t>Tag impianto</a:t>
          </a:r>
          <a:endParaRPr lang="it-IT" sz="1900" b="0" kern="1200" dirty="0"/>
        </a:p>
      </dsp:txBody>
      <dsp:txXfrm>
        <a:off x="856690" y="4264983"/>
        <a:ext cx="2085337" cy="656061"/>
      </dsp:txXfrm>
    </dsp:sp>
    <dsp:sp modelId="{C32BD06C-A2E4-49A1-BB77-DB9B29C2031B}">
      <dsp:nvSpPr>
        <dsp:cNvPr id="0" name=""/>
        <dsp:cNvSpPr/>
      </dsp:nvSpPr>
      <dsp:spPr>
        <a:xfrm>
          <a:off x="3178570" y="2588829"/>
          <a:ext cx="2343075" cy="1874460"/>
        </a:xfrm>
        <a:prstGeom prst="rect">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t="227" b="-14494"/>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AC019F5E-2272-42AE-90D3-0A8F71BB6FE2}">
      <dsp:nvSpPr>
        <dsp:cNvPr id="0" name=""/>
        <dsp:cNvSpPr/>
      </dsp:nvSpPr>
      <dsp:spPr>
        <a:xfrm>
          <a:off x="3434073" y="4264983"/>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Health-Care</a:t>
          </a:r>
        </a:p>
      </dsp:txBody>
      <dsp:txXfrm>
        <a:off x="3434073" y="4264983"/>
        <a:ext cx="2085337" cy="656061"/>
      </dsp:txXfrm>
    </dsp:sp>
    <dsp:sp modelId="{627B4C8A-C6B8-4422-AA05-06AD9E5D9B28}">
      <dsp:nvSpPr>
        <dsp:cNvPr id="0" name=""/>
        <dsp:cNvSpPr/>
      </dsp:nvSpPr>
      <dsp:spPr>
        <a:xfrm>
          <a:off x="5755953" y="2588829"/>
          <a:ext cx="2343075" cy="1874460"/>
        </a:xfrm>
        <a:prstGeom prst="rect">
          <a:avLst/>
        </a:prstGeom>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t="-1125" b="3176"/>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ADFE7579-80DC-4C13-BDCE-86568F125698}">
      <dsp:nvSpPr>
        <dsp:cNvPr id="0" name=""/>
        <dsp:cNvSpPr/>
      </dsp:nvSpPr>
      <dsp:spPr>
        <a:xfrm>
          <a:off x="6011456" y="4264983"/>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Etichette intelligenti</a:t>
          </a:r>
        </a:p>
      </dsp:txBody>
      <dsp:txXfrm>
        <a:off x="6011456" y="4264983"/>
        <a:ext cx="2085337" cy="656061"/>
      </dsp:txXfrm>
    </dsp:sp>
    <dsp:sp modelId="{D9FA03F6-70EA-4FEB-9F61-A01B4713EC0E}">
      <dsp:nvSpPr>
        <dsp:cNvPr id="0" name=""/>
        <dsp:cNvSpPr/>
      </dsp:nvSpPr>
      <dsp:spPr>
        <a:xfrm>
          <a:off x="8333336" y="2588829"/>
          <a:ext cx="2343075" cy="1874460"/>
        </a:xfrm>
        <a:prstGeom prst="rect">
          <a:avLst/>
        </a:prstGeom>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5408" r="-8182"/>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5D868CD-D2BD-42ED-889E-30F1AE36F06F}">
      <dsp:nvSpPr>
        <dsp:cNvPr id="0" name=""/>
        <dsp:cNvSpPr/>
      </dsp:nvSpPr>
      <dsp:spPr>
        <a:xfrm>
          <a:off x="8588839" y="4264983"/>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Internet of Things 5G</a:t>
          </a:r>
          <a:endParaRPr lang="it-IT" sz="1900" b="0" kern="1200" dirty="0"/>
        </a:p>
      </dsp:txBody>
      <dsp:txXfrm>
        <a:off x="8588839" y="4264983"/>
        <a:ext cx="2085337" cy="65606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0FA3576-2E34-44A5-91FF-3C53AC3DA648}" type="datetime1">
              <a:rPr lang="it-IT" smtClean="0"/>
              <a:t>29/03/2023</a:t>
            </a:fld>
            <a:endParaRPr lang="it-IT"/>
          </a:p>
        </p:txBody>
      </p:sp>
      <p:sp>
        <p:nvSpPr>
          <p:cNvPr id="4" name="Segnaposto piè di pa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it-IT" smtClean="0"/>
              <a:t>‹N›</a:t>
            </a:fld>
            <a:endParaRPr lang="it-IT"/>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1FEC-DF32-4E90-A279-29D5C0BB0773}" type="datetime1">
              <a:rPr lang="it-IT" smtClean="0"/>
              <a:pPr/>
              <a:t>29/03/2023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it-IT" noProof="0" smtClean="0"/>
              <a:t>‹N›</a:t>
            </a:fld>
            <a:endParaRPr lang="it-IT"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siarfid.com/it/fragile-tag-with-nfc-chip.htm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asiarfid.com/it/rfid-epoxy-tags.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asiarfid.com/it/woven-rfid-clothing-tag.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a:t>
            </a:fld>
            <a:endParaRPr lang="it-IT"/>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2</a:t>
            </a:fld>
            <a:endParaRPr lang="it-IT"/>
          </a:p>
        </p:txBody>
      </p:sp>
    </p:spTree>
    <p:extLst>
      <p:ext uri="{BB962C8B-B14F-4D97-AF65-F5344CB8AC3E}">
        <p14:creationId xmlns:p14="http://schemas.microsoft.com/office/powerpoint/2010/main" val="26737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arenR"/>
            </a:pPr>
            <a:r>
              <a:rPr lang="it-IT" dirty="0"/>
              <a:t>Pagamento</a:t>
            </a:r>
          </a:p>
          <a:p>
            <a:pPr algn="l"/>
            <a:r>
              <a:rPr lang="it-IT" b="0" i="0" dirty="0">
                <a:solidFill>
                  <a:srgbClr val="272128"/>
                </a:solidFill>
                <a:effectLst/>
                <a:latin typeface="Calibri" panose="020F0502020204030204" pitchFamily="34" charset="0"/>
              </a:rPr>
              <a:t>2) Un piccolo tag NFC può farti uscire da questo casino e non devi dire loro la password.</a:t>
            </a:r>
          </a:p>
          <a:p>
            <a:pPr algn="l"/>
            <a:r>
              <a:rPr lang="it-IT" b="0" i="0" dirty="0">
                <a:solidFill>
                  <a:srgbClr val="272128"/>
                </a:solidFill>
                <a:effectLst/>
                <a:latin typeface="Calibri" panose="020F0502020204030204" pitchFamily="34" charset="0"/>
              </a:rPr>
              <a:t>Puoi scrivere la password WiFi nel tag NFC e pubblicarla in un punto ben visibile del soggiorno, ad esempio sul tavolo o accanto al router, e tutti possono connettersi al WIFI con un solo tocco.</a:t>
            </a:r>
            <a:endParaRPr lang="it-IT" dirty="0"/>
          </a:p>
          <a:p>
            <a:pPr marL="0" indent="0">
              <a:buNone/>
            </a:pPr>
            <a:r>
              <a:rPr lang="it-IT" dirty="0"/>
              <a:t>3) </a:t>
            </a:r>
            <a:r>
              <a:rPr lang="it-IT" b="0" i="0" dirty="0">
                <a:solidFill>
                  <a:srgbClr val="272128"/>
                </a:solidFill>
                <a:effectLst/>
                <a:latin typeface="Calibri" panose="020F0502020204030204" pitchFamily="34" charset="0"/>
              </a:rPr>
              <a:t>Ora molti paesi hanno integrato i tag NFC nei passaporti per rendere i passaporti davvero intelligenti.</a:t>
            </a:r>
          </a:p>
          <a:p>
            <a:pPr marL="0" indent="0">
              <a:buNone/>
            </a:pPr>
            <a:r>
              <a:rPr lang="it-IT" b="0" i="0" dirty="0">
                <a:solidFill>
                  <a:srgbClr val="272128"/>
                </a:solidFill>
                <a:effectLst/>
                <a:latin typeface="Calibri" panose="020F0502020204030204" pitchFamily="34" charset="0"/>
              </a:rPr>
              <a:t>4) Scrivi i dati rilevanti sul tag NFC e i tag NFC sono in grado di controllare i dispositivi intelligenti nella tua casa, comprese le lampadine intelligenti, la smart TV, la lavatrice intelligente, il frigorifero intelligente, ecc.</a:t>
            </a:r>
            <a:endParaRPr lang="it-IT" dirty="0"/>
          </a:p>
          <a:p>
            <a:pPr marL="0" indent="0">
              <a:buNone/>
            </a:pPr>
            <a:r>
              <a:rPr lang="it-IT" dirty="0"/>
              <a:t>5) Biglietti a nozze: </a:t>
            </a:r>
            <a:r>
              <a:rPr lang="it-IT" b="0" i="0" dirty="0">
                <a:solidFill>
                  <a:srgbClr val="272128"/>
                </a:solidFill>
                <a:effectLst/>
                <a:latin typeface="Calibri" panose="020F0502020204030204" pitchFamily="34" charset="0"/>
              </a:rPr>
              <a:t>Puoi scrivere dati nel tag, oltre alle informazioni sul matrimonio, inclusi video, audio o immagini. E ogni ospite riceverà il proprio invito a nozze unico. </a:t>
            </a:r>
          </a:p>
          <a:p>
            <a:pPr algn="l"/>
            <a:r>
              <a:rPr lang="it-IT" b="0" i="0" dirty="0">
                <a:solidFill>
                  <a:srgbClr val="272128"/>
                </a:solidFill>
                <a:effectLst/>
                <a:latin typeface="Calibri" panose="020F0502020204030204" pitchFamily="34" charset="0"/>
              </a:rPr>
              <a:t>6) Sarebbe una buona promozione se i tuoi scaffali dei supermercati potessero “parlare”. Lo ha fatto Kraft Foods, che ha utilizzato i tag NFC nei supermercati americani.</a:t>
            </a:r>
          </a:p>
          <a:p>
            <a:pPr algn="l"/>
            <a:r>
              <a:rPr lang="it-IT" b="0" i="0" dirty="0">
                <a:solidFill>
                  <a:srgbClr val="272128"/>
                </a:solidFill>
                <a:effectLst/>
                <a:latin typeface="Calibri" panose="020F0502020204030204" pitchFamily="34" charset="0"/>
              </a:rPr>
              <a:t>Gli acquirenti possono recuperare contenuti utili ogni volta che incontrano un tag scaffale, comprese offerte speciali, video didattici o ricette, e condividerli con qualcuno.</a:t>
            </a:r>
          </a:p>
          <a:p>
            <a:pPr algn="l"/>
            <a:r>
              <a:rPr lang="it-IT" b="0" i="0" dirty="0">
                <a:solidFill>
                  <a:srgbClr val="272128"/>
                </a:solidFill>
                <a:effectLst/>
                <a:latin typeface="Calibri" panose="020F0502020204030204" pitchFamily="34" charset="0"/>
              </a:rPr>
              <a:t>Inoltre, i clienti saranno invitati a scaricare l'app </a:t>
            </a:r>
            <a:r>
              <a:rPr lang="it-IT" b="0" i="0" dirty="0" err="1">
                <a:solidFill>
                  <a:srgbClr val="272128"/>
                </a:solidFill>
                <a:effectLst/>
                <a:latin typeface="Calibri" panose="020F0502020204030204" pitchFamily="34" charset="0"/>
              </a:rPr>
              <a:t>iFood</a:t>
            </a:r>
            <a:r>
              <a:rPr lang="it-IT" b="0" i="0" dirty="0">
                <a:solidFill>
                  <a:srgbClr val="272128"/>
                </a:solidFill>
                <a:effectLst/>
                <a:latin typeface="Calibri" panose="020F0502020204030204" pitchFamily="34" charset="0"/>
              </a:rPr>
              <a:t> Assistant di Kraft per sfogliare altre ricette, generare liste della spesa e trovare il negozio più vicino a casa.</a:t>
            </a:r>
          </a:p>
          <a:p>
            <a:pPr algn="l"/>
            <a:r>
              <a:rPr lang="it-IT" b="0" i="0" dirty="0">
                <a:solidFill>
                  <a:srgbClr val="272128"/>
                </a:solidFill>
                <a:effectLst/>
                <a:latin typeface="Calibri" panose="020F0502020204030204" pitchFamily="34" charset="0"/>
              </a:rPr>
              <a:t>7) Quando tocchi il poster con il tuo cellulare, puoi vedere le canzoni e le storie selezionate per te da Samsung sul tuo cellulare. La combinazione della tecnologia NFC e del poster tradizionale è sorprendente.</a:t>
            </a:r>
          </a:p>
          <a:p>
            <a:pPr algn="l"/>
            <a:r>
              <a:rPr lang="it-IT" b="0" i="0" dirty="0">
                <a:solidFill>
                  <a:srgbClr val="272128"/>
                </a:solidFill>
                <a:effectLst/>
                <a:latin typeface="Calibri" panose="020F0502020204030204" pitchFamily="34" charset="0"/>
              </a:rPr>
              <a:t>8) Possiamo mettere dei tag NFC sparsi per casa, in macchina, in ufficio per modificare le impostazioni del telefono in base al posto in cui siamo. Es Imposta la sveglia, a lavoro metti silenzioso, quando arrivo in macchina accendi il </a:t>
            </a:r>
            <a:r>
              <a:rPr lang="it-IT" b="0" i="0" dirty="0" err="1">
                <a:solidFill>
                  <a:srgbClr val="272128"/>
                </a:solidFill>
                <a:effectLst/>
                <a:latin typeface="Calibri" panose="020F0502020204030204" pitchFamily="34" charset="0"/>
              </a:rPr>
              <a:t>blutooth</a:t>
            </a:r>
            <a:r>
              <a:rPr lang="it-IT" b="0" i="0" dirty="0">
                <a:solidFill>
                  <a:srgbClr val="272128"/>
                </a:solidFill>
                <a:effectLst/>
                <a:latin typeface="Calibri" panose="020F0502020204030204" pitchFamily="34" charset="0"/>
              </a:rPr>
              <a:t> e la posizione e collegati alla macchina ecc. </a:t>
            </a:r>
          </a:p>
          <a:p>
            <a:pPr algn="l"/>
            <a:r>
              <a:rPr lang="it-IT" b="0" i="0" dirty="0">
                <a:solidFill>
                  <a:srgbClr val="272128"/>
                </a:solidFill>
                <a:effectLst/>
                <a:latin typeface="Calibri" panose="020F0502020204030204" pitchFamily="34" charset="0"/>
              </a:rPr>
              <a:t>9) È difficile per i consumatori distinguere tra prodotti contraffatti e prodotti genuini. Molti marchi ora iniziano a utilizzare la tecnologia anti-contraffazione NFC per apporre </a:t>
            </a:r>
            <a:r>
              <a:rPr lang="it-IT" b="0" i="0" u="none" strike="noStrike" dirty="0">
                <a:solidFill>
                  <a:srgbClr val="73ABE2"/>
                </a:solidFill>
                <a:effectLst/>
                <a:latin typeface="Calibri" panose="020F0502020204030204" pitchFamily="34" charset="0"/>
                <a:hlinkClick r:id="rId3"/>
              </a:rPr>
              <a:t>Etichette anticontraffazione fragili NFC</a:t>
            </a:r>
            <a:r>
              <a:rPr lang="it-IT" b="1" i="0" dirty="0">
                <a:solidFill>
                  <a:srgbClr val="272128"/>
                </a:solidFill>
                <a:effectLst/>
                <a:latin typeface="Calibri" panose="020F0502020204030204" pitchFamily="34" charset="0"/>
              </a:rPr>
              <a:t> </a:t>
            </a:r>
            <a:r>
              <a:rPr lang="it-IT" b="0" i="0" dirty="0">
                <a:solidFill>
                  <a:srgbClr val="272128"/>
                </a:solidFill>
                <a:effectLst/>
                <a:latin typeface="Calibri" panose="020F0502020204030204" pitchFamily="34" charset="0"/>
              </a:rPr>
              <a:t>per i loro prodotti.</a:t>
            </a:r>
          </a:p>
          <a:p>
            <a:pPr algn="l"/>
            <a:r>
              <a:rPr lang="it-IT" b="0" i="0" dirty="0">
                <a:solidFill>
                  <a:srgbClr val="272128"/>
                </a:solidFill>
                <a:effectLst/>
                <a:latin typeface="Calibri" panose="020F0502020204030204" pitchFamily="34" charset="0"/>
              </a:rPr>
              <a:t>Finché il tuo telefono ha la funzione NFC, puoi leggere il tag NFC e conoscere il nome del prodotto, le specifiche, il lotto di produzione, la data di produzione, il canale di vendita e altre informazioni.</a:t>
            </a:r>
          </a:p>
          <a:p>
            <a:pPr algn="l"/>
            <a:r>
              <a:rPr lang="it-IT" b="0" i="0" dirty="0">
                <a:solidFill>
                  <a:srgbClr val="272128"/>
                </a:solidFill>
                <a:effectLst/>
                <a:latin typeface="Calibri" panose="020F0502020204030204" pitchFamily="34" charset="0"/>
              </a:rPr>
              <a:t>10) Per ospedali per animali domestici o centri di gestione degli animali domestici, </a:t>
            </a:r>
            <a:r>
              <a:rPr lang="it-IT" b="0" i="0" u="none" strike="noStrike" dirty="0">
                <a:solidFill>
                  <a:srgbClr val="73ABE2"/>
                </a:solidFill>
                <a:effectLst/>
                <a:latin typeface="Calibri" panose="020F0502020204030204" pitchFamily="34" charset="0"/>
                <a:hlinkClick r:id="rId4"/>
              </a:rPr>
              <a:t>etichette per animali domestici</a:t>
            </a:r>
            <a:r>
              <a:rPr lang="it-IT" b="0" i="0" dirty="0">
                <a:solidFill>
                  <a:srgbClr val="272128"/>
                </a:solidFill>
                <a:effectLst/>
                <a:latin typeface="Calibri" panose="020F0502020204030204" pitchFamily="34" charset="0"/>
              </a:rPr>
              <a:t> può identificare rapidamente gli animali domestici e registrare il loro stato di salute e alimentazione, conveniente per la gestione degli animali domestici.</a:t>
            </a:r>
          </a:p>
          <a:p>
            <a:pPr algn="l"/>
            <a:r>
              <a:rPr lang="it-IT" b="0" i="0" dirty="0">
                <a:solidFill>
                  <a:srgbClr val="272128"/>
                </a:solidFill>
                <a:effectLst/>
                <a:latin typeface="Calibri" panose="020F0502020204030204" pitchFamily="34" charset="0"/>
              </a:rPr>
              <a:t>Per gli individui, è possibile scrivere dati nel tag NFC, inclusi nomi di animali domestici, cartelle cliniche, informazioni di contatto del proprietario e informazioni dettagliate per evitare che vadano persi.</a:t>
            </a:r>
          </a:p>
          <a:p>
            <a:pPr algn="l"/>
            <a:endParaRPr lang="it-IT" b="0" i="0" dirty="0">
              <a:solidFill>
                <a:srgbClr val="272128"/>
              </a:solidFill>
              <a:effectLst/>
              <a:latin typeface="Calibri" panose="020F0502020204030204" pitchFamily="34" charset="0"/>
            </a:endParaRPr>
          </a:p>
          <a:p>
            <a:pPr marL="0" indent="0">
              <a:buNone/>
            </a:pPr>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6</a:t>
            </a:fld>
            <a:endParaRPr lang="it-IT"/>
          </a:p>
        </p:txBody>
      </p:sp>
    </p:spTree>
    <p:extLst>
      <p:ext uri="{BB962C8B-B14F-4D97-AF65-F5344CB8AC3E}">
        <p14:creationId xmlns:p14="http://schemas.microsoft.com/office/powerpoint/2010/main" val="45280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dirty="0"/>
              <a:t>1) </a:t>
            </a:r>
            <a:r>
              <a:rPr lang="it-IT" b="0" i="0" dirty="0">
                <a:solidFill>
                  <a:srgbClr val="272128"/>
                </a:solidFill>
                <a:effectLst/>
                <a:latin typeface="Calibri" panose="020F0502020204030204" pitchFamily="34" charset="0"/>
              </a:rPr>
              <a:t>Incorpora l'etichetta per unghie NFC nell'unghia e attaccala al dito, quindi è il momento di assistere ai miracoli. Non devi più preoccuparti di dimenticare la carta dell'autobus, la carta di accesso, la carta dell'ascensore, la carta di pagamento, ecc. Il chiodo intelligente NFC può aiutarti a svolgere tutte le tue attività.</a:t>
            </a:r>
          </a:p>
          <a:p>
            <a:r>
              <a:rPr lang="it-IT" dirty="0"/>
              <a:t>2) </a:t>
            </a:r>
            <a:r>
              <a:rPr lang="it-IT" b="0" i="0" dirty="0">
                <a:solidFill>
                  <a:srgbClr val="272128"/>
                </a:solidFill>
                <a:effectLst/>
                <a:latin typeface="Calibri" panose="020F0502020204030204" pitchFamily="34" charset="0"/>
              </a:rPr>
              <a:t>I consumatori possono impostare le informazioni sui tag, come l'indirizzo dell'azienda che si desidera visitare oggi, la pagina Web che si visita spesso, disattivare il telefono durante le riunioni e così via. È sufficiente toccare il </a:t>
            </a:r>
            <a:r>
              <a:rPr lang="it-IT" b="0" i="0" u="none" strike="noStrike" dirty="0">
                <a:solidFill>
                  <a:srgbClr val="73ABE2"/>
                </a:solidFill>
                <a:effectLst/>
                <a:latin typeface="Calibri" panose="020F0502020204030204" pitchFamily="34" charset="0"/>
                <a:hlinkClick r:id="rId3"/>
              </a:rPr>
              <a:t>Tag NFC</a:t>
            </a:r>
            <a:r>
              <a:rPr lang="it-IT" b="0" i="0" dirty="0">
                <a:solidFill>
                  <a:srgbClr val="272128"/>
                </a:solidFill>
                <a:effectLst/>
                <a:latin typeface="Calibri" panose="020F0502020204030204" pitchFamily="34" charset="0"/>
              </a:rPr>
              <a:t> sulla maglietta con il telefono.</a:t>
            </a:r>
          </a:p>
          <a:p>
            <a:r>
              <a:rPr lang="it-IT" b="0" i="0" dirty="0">
                <a:solidFill>
                  <a:srgbClr val="272128"/>
                </a:solidFill>
                <a:effectLst/>
                <a:latin typeface="Calibri" panose="020F0502020204030204" pitchFamily="34" charset="0"/>
              </a:rPr>
              <a:t>3) Il sottile adesivo, indossato intorno al polso, può comunicare perfettamente con uno smartphone. L'autenticazione elettronica aiuta gli utenti a sbloccare i loro telefoni, rendendo il processo più veloce, più facile e più sicuro.</a:t>
            </a:r>
          </a:p>
          <a:p>
            <a:r>
              <a:rPr lang="it-IT" b="0" i="0" dirty="0">
                <a:solidFill>
                  <a:srgbClr val="272128"/>
                </a:solidFill>
                <a:effectLst/>
                <a:latin typeface="Calibri" panose="020F0502020204030204" pitchFamily="34" charset="0"/>
              </a:rPr>
              <a:t>4) Anello NFC è un anello indossabile, elegante e versatile, piccolo e potente. Puoi usarlo come una tessera dell'autobus, pagare per fare shopping o cenare nel negozio o aprire la porta da remoto.</a:t>
            </a:r>
          </a:p>
          <a:p>
            <a:r>
              <a:rPr lang="it-IT" b="0" i="0" dirty="0">
                <a:solidFill>
                  <a:srgbClr val="272128"/>
                </a:solidFill>
                <a:effectLst/>
                <a:latin typeface="Calibri" panose="020F0502020204030204" pitchFamily="34" charset="0"/>
              </a:rPr>
              <a:t>5) Cosa può fare un tag di impianto NFC? Quando ti svegli la mattina e vuoi accendere la TV, non devi cercare il telecomando; saluta semplicemente la TV e la TV si accenderà automaticamente. Dopo colazione, non devi portare la chiave per andare al lavoro, saluta la porta quando arrivi a casa e la porta si aprirà per te.</a:t>
            </a:r>
          </a:p>
          <a:p>
            <a:r>
              <a:rPr lang="it-IT" b="0" i="0" dirty="0">
                <a:solidFill>
                  <a:srgbClr val="272128"/>
                </a:solidFill>
                <a:effectLst/>
                <a:latin typeface="Calibri" panose="020F0502020204030204" pitchFamily="34" charset="0"/>
              </a:rPr>
              <a:t>6) </a:t>
            </a:r>
            <a:r>
              <a:rPr lang="it-IT" b="0" i="0" dirty="0">
                <a:solidFill>
                  <a:srgbClr val="222222"/>
                </a:solidFill>
                <a:effectLst/>
                <a:latin typeface="Harding"/>
              </a:rPr>
              <a:t>Sensori sanitari: sensori indossabili (applicati sulla pelle), impiantabili (inseriti nel corpo) e point-of-care (monitoraggio vicino al paziente);</a:t>
            </a:r>
            <a:endParaRPr lang="it-IT" b="0" i="0" dirty="0">
              <a:solidFill>
                <a:srgbClr val="272128"/>
              </a:solidFill>
              <a:effectLst/>
              <a:latin typeface="Calibri" panose="020F0502020204030204" pitchFamily="34" charset="0"/>
            </a:endParaRPr>
          </a:p>
          <a:p>
            <a:r>
              <a:rPr lang="it-IT" b="0" i="0" dirty="0">
                <a:solidFill>
                  <a:srgbClr val="272128"/>
                </a:solidFill>
                <a:effectLst/>
                <a:latin typeface="Calibri" panose="020F0502020204030204" pitchFamily="34" charset="0"/>
              </a:rPr>
              <a:t>7) </a:t>
            </a:r>
            <a:r>
              <a:rPr lang="it-IT" b="0" i="0" dirty="0">
                <a:solidFill>
                  <a:srgbClr val="222222"/>
                </a:solidFill>
                <a:effectLst/>
                <a:latin typeface="Harding"/>
              </a:rPr>
              <a:t> Sensori di qualità alimentare (allegati all'imballaggio). </a:t>
            </a:r>
            <a:r>
              <a:rPr lang="en-US" b="0" i="0" dirty="0">
                <a:solidFill>
                  <a:srgbClr val="222222"/>
                </a:solidFill>
                <a:effectLst/>
                <a:latin typeface="Harding"/>
              </a:rPr>
              <a:t>In the food industry, NFC-based sensors have been commercially piloted by Kraft Heinz Company for tamper-proofing and marketing; HZPC, a seed potato supplier, is trialing an NFC-based temperature sensor</a:t>
            </a:r>
            <a:br>
              <a:rPr lang="it-IT" dirty="0"/>
            </a:br>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7</a:t>
            </a:fld>
            <a:endParaRPr lang="it-IT"/>
          </a:p>
        </p:txBody>
      </p:sp>
    </p:spTree>
    <p:extLst>
      <p:ext uri="{BB962C8B-B14F-4D97-AF65-F5344CB8AC3E}">
        <p14:creationId xmlns:p14="http://schemas.microsoft.com/office/powerpoint/2010/main" val="3293003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9</a:t>
            </a:fld>
            <a:endParaRPr lang="it-IT"/>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7A23933-3F77-4C59-A775-45E2435C8368}" type="datetime1">
              <a:rPr lang="it-IT" noProof="0" smtClean="0"/>
              <a:t>29/03/2023</a:t>
            </a:fld>
            <a:endParaRPr lang="it-IT" noProof="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olo 1"/>
          <p:cNvSpPr>
            <a:spLocks noGrp="1"/>
          </p:cNvSpPr>
          <p:nvPr>
            <p:ph type="title"/>
          </p:nvPr>
        </p:nvSpPr>
        <p:spPr>
          <a:xfrm>
            <a:off x="581192" y="702156"/>
            <a:ext cx="11029616" cy="1013800"/>
          </a:xfrm>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4B4ECE9F-4108-4829-8F23-DFA9C926965D}" type="datetime1">
              <a:rPr lang="it-IT" noProof="0" smtClean="0"/>
              <a:t>29/03/2023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839201" y="675726"/>
            <a:ext cx="2004164" cy="5183073"/>
          </a:xfrm>
        </p:spPr>
        <p:txBody>
          <a:bodyPr vert="eaVert"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774923" y="675726"/>
            <a:ext cx="7896279" cy="5183073"/>
          </a:xfrm>
        </p:spPr>
        <p:txBody>
          <a:bodyPr vert="eaVert" rtlCol="0" anchor="t"/>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2AB59B6B-A2EF-4B30-AEF7-A3091D0F5449}" type="datetime1">
              <a:rPr lang="it-IT" noProof="0" smtClean="0"/>
              <a:t>29/03/2023</a:t>
            </a:fld>
            <a:endParaRPr lang="it-IT" noProof="0" dirty="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noProof="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702156"/>
            <a:ext cx="11029616" cy="1013800"/>
          </a:xfrm>
        </p:spPr>
        <p:txBody>
          <a:bodyPr rtlCol="0"/>
          <a:lstStyle/>
          <a:p>
            <a:pPr rtl="0"/>
            <a:r>
              <a:rPr lang="it-IT" noProof="0"/>
              <a:t>Fare clic per modificare lo stile del titolo dello schema</a:t>
            </a:r>
          </a:p>
        </p:txBody>
      </p:sp>
      <p:sp>
        <p:nvSpPr>
          <p:cNvPr id="3" name="Segnaposto contenuto 2"/>
          <p:cNvSpPr>
            <a:spLocks noGrp="1"/>
          </p:cNvSpPr>
          <p:nvPr>
            <p:ph idx="1"/>
          </p:nvPr>
        </p:nvSpPr>
        <p:spPr>
          <a:xfrm>
            <a:off x="581192" y="2180496"/>
            <a:ext cx="11029615" cy="367830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7F3FB14C-AC96-42E5-BE0B-73EFAA1A7EA7}" type="datetime1">
              <a:rPr lang="it-IT" noProof="0" smtClean="0"/>
              <a:t>29/03/2023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noProof="0"/>
              <a:t>Fare clic per modificare lo stile del titolo dello schema</a:t>
            </a:r>
          </a:p>
        </p:txBody>
      </p:sp>
      <p:sp>
        <p:nvSpPr>
          <p:cNvPr id="3" name="Segnaposto tes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76327E91-20FF-43F1-A337-75953C73E7D7}" type="datetime1">
              <a:rPr lang="it-IT" noProof="0" smtClean="0"/>
              <a:t>29/03/2023</a:t>
            </a:fld>
            <a:endParaRPr lang="it-IT" noProof="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581193" y="2228003"/>
            <a:ext cx="5422390"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188417" y="2228003"/>
            <a:ext cx="5422392"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9EDCB701-B7F2-4988-9CFB-241C1D412354}" type="datetime1">
              <a:rPr lang="it-IT" noProof="0" smtClean="0"/>
              <a:t>29/03/2023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581194" y="2926052"/>
            <a:ext cx="5393100"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217709" y="2926052"/>
            <a:ext cx="5393100"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4B9B0459-76CC-4B94-A6C6-908B17D42BC8}" type="datetime1">
              <a:rPr lang="it-IT" noProof="0" smtClean="0"/>
              <a:t>29/03/2023</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rtlCol="0"/>
          <a:lstStyle/>
          <a:p>
            <a:pPr rtl="0"/>
            <a:fld id="{62D572E4-8572-44CF-B6FA-B15ECB2B0691}" type="datetime1">
              <a:rPr lang="it-IT" noProof="0" smtClean="0"/>
              <a:t>29/03/2023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olo 1"/>
          <p:cNvSpPr>
            <a:spLocks noGrp="1"/>
          </p:cNvSpPr>
          <p:nvPr>
            <p:ph type="title"/>
          </p:nvPr>
        </p:nvSpPr>
        <p:spPr>
          <a:xfrm>
            <a:off x="575894" y="729658"/>
            <a:ext cx="11029616" cy="988332"/>
          </a:xfrm>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5F266B29-8DDF-40ED-AC5D-ED73AC5A6521}" type="datetime1">
              <a:rPr lang="it-IT" noProof="0" smtClean="0"/>
              <a:t>29/03/2023</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noProof="0"/>
              <a:t>Fare clic per modificare lo stile del titolo dello schema</a:t>
            </a:r>
          </a:p>
        </p:txBody>
      </p:sp>
      <p:sp>
        <p:nvSpPr>
          <p:cNvPr id="3" name="Segnaposto contenut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4CFC7787-2DFD-4221-B49C-354C37128239}" type="datetime1">
              <a:rPr lang="it-IT" noProof="0" smtClean="0"/>
              <a:t>29/03/2023</a:t>
            </a:fld>
            <a:endParaRPr lang="it-IT" noProof="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D3F07A8F-C5D3-4128-B052-E864993A59CE}" type="datetime1">
              <a:rPr lang="it-IT" noProof="0" smtClean="0"/>
              <a:t>29/03/2023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6BACEF-F5E2-445B-BCCF-A68C06C41D7B}" type="datetime1">
              <a:rPr lang="it-IT" noProof="0" smtClean="0"/>
              <a:t>29/03/2023</a:t>
            </a:fld>
            <a:endParaRPr lang="it-IT" noProof="0" dirty="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noProof="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noProof="0" smtClean="0"/>
              <a:pPr rtl="0"/>
              <a:t>‹N›</a:t>
            </a:fld>
            <a:endParaRPr lang="it-IT" noProof="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diagramColors" Target="../diagrams/colors1.xm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6.png"/><Relationship Id="rId5" Type="http://schemas.openxmlformats.org/officeDocument/2006/relationships/diagramLayout" Target="../diagrams/layout1.xm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diagramData" Target="../diagrams/data1.xml"/><Relationship Id="rId9" Type="http://schemas.openxmlformats.org/officeDocument/2006/relationships/image" Target="../media/image4.png"/><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2.png"/><Relationship Id="rId3" Type="http://schemas.openxmlformats.org/officeDocument/2006/relationships/diagramLayout" Target="../diagrams/layout2.xml"/><Relationship Id="rId7" Type="http://schemas.openxmlformats.org/officeDocument/2006/relationships/image" Target="../media/image11.png"/><Relationship Id="rId12" Type="http://schemas.microsoft.com/office/2007/relationships/diagramDrawing" Target="../diagrams/drawing3.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openxmlformats.org/officeDocument/2006/relationships/diagramColors" Target="../diagrams/colors3.xml"/><Relationship Id="rId5" Type="http://schemas.openxmlformats.org/officeDocument/2006/relationships/diagramColors" Target="../diagrams/colors2.xml"/><Relationship Id="rId10" Type="http://schemas.openxmlformats.org/officeDocument/2006/relationships/diagramQuickStyle" Target="../diagrams/quickStyle3.xml"/><Relationship Id="rId4" Type="http://schemas.openxmlformats.org/officeDocument/2006/relationships/diagramQuickStyle" Target="../diagrams/quickStyle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3.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15.svg"/><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14.png"/><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image" Target="../media/image17.png"/><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image" Target="../media/image16.jp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Andrea.bedei2@studio.unibo.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magine 6" descr="Connessioni digitali">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o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algn="ctr" rtl="0"/>
            <a:r>
              <a:rPr lang="it-IT" sz="6000" dirty="0">
                <a:solidFill>
                  <a:schemeClr val="bg1"/>
                </a:solidFill>
              </a:rPr>
              <a:t>NFC</a:t>
            </a:r>
          </a:p>
        </p:txBody>
      </p:sp>
      <p:sp>
        <p:nvSpPr>
          <p:cNvPr id="3" name="Sottotito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algn="ctr" rtl="0"/>
            <a:r>
              <a:rPr lang="it-IT" b="0" i="0" dirty="0">
                <a:solidFill>
                  <a:srgbClr val="EDEBE9"/>
                </a:solidFill>
                <a:effectLst/>
                <a:latin typeface="-apple-system"/>
              </a:rPr>
              <a:t>La tecnologia che HA cambiato il mondo</a:t>
            </a:r>
            <a:endParaRPr lang="it-IT" dirty="0">
              <a:solidFill>
                <a:srgbClr val="7CEBFF"/>
              </a:solidFill>
            </a:endParaRPr>
          </a:p>
        </p:txBody>
      </p:sp>
      <p:pic>
        <p:nvPicPr>
          <p:cNvPr id="8" name="Immagine 7">
            <a:extLst>
              <a:ext uri="{FF2B5EF4-FFF2-40B4-BE49-F238E27FC236}">
                <a16:creationId xmlns:a16="http://schemas.microsoft.com/office/drawing/2014/main" id="{E635A95D-885C-3256-AA22-A4D35026DEE0}"/>
              </a:ext>
            </a:extLst>
          </p:cNvPr>
          <p:cNvPicPr>
            <a:picLocks noChangeAspect="1"/>
          </p:cNvPicPr>
          <p:nvPr/>
        </p:nvPicPr>
        <p:blipFill>
          <a:blip r:embed="rId4"/>
          <a:stretch>
            <a:fillRect/>
          </a:stretch>
        </p:blipFill>
        <p:spPr>
          <a:xfrm flipH="1">
            <a:off x="5081491" y="1390756"/>
            <a:ext cx="2023998" cy="2357304"/>
          </a:xfrm>
          <a:prstGeom prst="rect">
            <a:avLst/>
          </a:prstGeom>
        </p:spPr>
      </p:pic>
    </p:spTree>
    <p:extLst>
      <p:ext uri="{BB962C8B-B14F-4D97-AF65-F5344CB8AC3E}">
        <p14:creationId xmlns:p14="http://schemas.microsoft.com/office/powerpoint/2010/main" val="14877007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Segnaposto contenuto 4" descr="Numeri digitali">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olo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it-IT" dirty="0"/>
              <a:t>Contenuti</a:t>
            </a:r>
          </a:p>
        </p:txBody>
      </p:sp>
      <p:graphicFrame>
        <p:nvGraphicFramePr>
          <p:cNvPr id="6" name="Segnaposto contenut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524891444"/>
              </p:ext>
            </p:extLst>
          </p:nvPr>
        </p:nvGraphicFramePr>
        <p:xfrm>
          <a:off x="584200" y="2198254"/>
          <a:ext cx="6989619"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Immagine 9" descr="Immagine che contiene testo, nero&#10;&#10;Descrizione generata automaticamente">
            <a:extLst>
              <a:ext uri="{FF2B5EF4-FFF2-40B4-BE49-F238E27FC236}">
                <a16:creationId xmlns:a16="http://schemas.microsoft.com/office/drawing/2014/main" id="{ACBF776B-50DB-8F6F-EF57-BCA226A10CCE}"/>
              </a:ext>
            </a:extLst>
          </p:cNvPr>
          <p:cNvPicPr>
            <a:picLocks noChangeAspect="1"/>
          </p:cNvPicPr>
          <p:nvPr/>
        </p:nvPicPr>
        <p:blipFill>
          <a:blip r:embed="rId9"/>
          <a:stretch>
            <a:fillRect/>
          </a:stretch>
        </p:blipFill>
        <p:spPr>
          <a:xfrm>
            <a:off x="10826138" y="5500322"/>
            <a:ext cx="1050127" cy="1050127"/>
          </a:xfrm>
          <a:prstGeom prst="rect">
            <a:avLst/>
          </a:prstGeom>
        </p:spPr>
      </p:pic>
      <p:pic>
        <p:nvPicPr>
          <p:cNvPr id="12" name="Immagine 11" descr="Immagine che contiene testo, scuro&#10;&#10;Descrizione generata automaticamente">
            <a:extLst>
              <a:ext uri="{FF2B5EF4-FFF2-40B4-BE49-F238E27FC236}">
                <a16:creationId xmlns:a16="http://schemas.microsoft.com/office/drawing/2014/main" id="{BE62A5C3-2621-8774-7CF4-FF4DB223FB3D}"/>
              </a:ext>
            </a:extLst>
          </p:cNvPr>
          <p:cNvPicPr>
            <a:picLocks noChangeAspect="1"/>
          </p:cNvPicPr>
          <p:nvPr/>
        </p:nvPicPr>
        <p:blipFill>
          <a:blip r:embed="rId10"/>
          <a:stretch>
            <a:fillRect/>
          </a:stretch>
        </p:blipFill>
        <p:spPr>
          <a:xfrm>
            <a:off x="10860429" y="2044341"/>
            <a:ext cx="981549" cy="969280"/>
          </a:xfrm>
          <a:prstGeom prst="rect">
            <a:avLst/>
          </a:prstGeom>
        </p:spPr>
      </p:pic>
      <p:pic>
        <p:nvPicPr>
          <p:cNvPr id="19" name="Immagine 18" descr="Immagine che contiene nero, proiettore&#10;&#10;Descrizione generata automaticamente">
            <a:extLst>
              <a:ext uri="{FF2B5EF4-FFF2-40B4-BE49-F238E27FC236}">
                <a16:creationId xmlns:a16="http://schemas.microsoft.com/office/drawing/2014/main" id="{ECF1B3A7-C9D0-A6C2-2D71-B4266A8B043E}"/>
              </a:ext>
            </a:extLst>
          </p:cNvPr>
          <p:cNvPicPr>
            <a:picLocks noChangeAspect="1"/>
          </p:cNvPicPr>
          <p:nvPr/>
        </p:nvPicPr>
        <p:blipFill>
          <a:blip r:embed="rId11"/>
          <a:stretch>
            <a:fillRect/>
          </a:stretch>
        </p:blipFill>
        <p:spPr>
          <a:xfrm>
            <a:off x="10901643" y="213650"/>
            <a:ext cx="899119" cy="941265"/>
          </a:xfrm>
          <a:prstGeom prst="rect">
            <a:avLst/>
          </a:prstGeom>
        </p:spPr>
      </p:pic>
      <p:pic>
        <p:nvPicPr>
          <p:cNvPr id="21" name="Immagine 20">
            <a:extLst>
              <a:ext uri="{FF2B5EF4-FFF2-40B4-BE49-F238E27FC236}">
                <a16:creationId xmlns:a16="http://schemas.microsoft.com/office/drawing/2014/main" id="{EB320334-F5A3-60C6-3E79-DD238982DBC9}"/>
              </a:ext>
            </a:extLst>
          </p:cNvPr>
          <p:cNvPicPr>
            <a:picLocks noChangeAspect="1"/>
          </p:cNvPicPr>
          <p:nvPr/>
        </p:nvPicPr>
        <p:blipFill>
          <a:blip r:embed="rId12"/>
          <a:stretch>
            <a:fillRect/>
          </a:stretch>
        </p:blipFill>
        <p:spPr>
          <a:xfrm>
            <a:off x="10860429" y="3693776"/>
            <a:ext cx="1144527" cy="807965"/>
          </a:xfrm>
          <a:prstGeom prst="rect">
            <a:avLst/>
          </a:prstGeom>
        </p:spPr>
      </p:pic>
      <p:pic>
        <p:nvPicPr>
          <p:cNvPr id="23" name="Immagine 22">
            <a:extLst>
              <a:ext uri="{FF2B5EF4-FFF2-40B4-BE49-F238E27FC236}">
                <a16:creationId xmlns:a16="http://schemas.microsoft.com/office/drawing/2014/main" id="{5EBEFF86-0EB9-5D00-6FEC-E88ACA6B4131}"/>
              </a:ext>
            </a:extLst>
          </p:cNvPr>
          <p:cNvPicPr>
            <a:picLocks noChangeAspect="1"/>
          </p:cNvPicPr>
          <p:nvPr/>
        </p:nvPicPr>
        <p:blipFill>
          <a:blip r:embed="rId13"/>
          <a:stretch>
            <a:fillRect/>
          </a:stretch>
        </p:blipFill>
        <p:spPr>
          <a:xfrm>
            <a:off x="8223236" y="3013621"/>
            <a:ext cx="1203353" cy="680155"/>
          </a:xfrm>
          <a:prstGeom prst="rect">
            <a:avLst/>
          </a:prstGeom>
        </p:spPr>
      </p:pic>
      <p:pic>
        <p:nvPicPr>
          <p:cNvPr id="25" name="Immagine 24" descr="Immagine che contiene scuro, cielo notturno&#10;&#10;Descrizione generata automaticamente">
            <a:extLst>
              <a:ext uri="{FF2B5EF4-FFF2-40B4-BE49-F238E27FC236}">
                <a16:creationId xmlns:a16="http://schemas.microsoft.com/office/drawing/2014/main" id="{4CDD68CA-6402-17C9-D352-A9E74ED9FC8B}"/>
              </a:ext>
            </a:extLst>
          </p:cNvPr>
          <p:cNvPicPr>
            <a:picLocks noChangeAspect="1"/>
          </p:cNvPicPr>
          <p:nvPr/>
        </p:nvPicPr>
        <p:blipFill>
          <a:blip r:embed="rId14"/>
          <a:stretch>
            <a:fillRect/>
          </a:stretch>
        </p:blipFill>
        <p:spPr>
          <a:xfrm>
            <a:off x="8138651" y="4503349"/>
            <a:ext cx="1207602" cy="996973"/>
          </a:xfrm>
          <a:prstGeom prst="rect">
            <a:avLst/>
          </a:prstGeom>
        </p:spPr>
      </p:pic>
      <p:pic>
        <p:nvPicPr>
          <p:cNvPr id="27" name="Immagine 26" descr="Immagine che contiene scuro, cielo notturno&#10;&#10;Descrizione generata automaticamente">
            <a:extLst>
              <a:ext uri="{FF2B5EF4-FFF2-40B4-BE49-F238E27FC236}">
                <a16:creationId xmlns:a16="http://schemas.microsoft.com/office/drawing/2014/main" id="{FF8C20A2-028C-AB33-E18C-BE0A18ED7354}"/>
              </a:ext>
            </a:extLst>
          </p:cNvPr>
          <p:cNvPicPr>
            <a:picLocks noChangeAspect="1"/>
          </p:cNvPicPr>
          <p:nvPr/>
        </p:nvPicPr>
        <p:blipFill>
          <a:blip r:embed="rId15"/>
          <a:stretch>
            <a:fillRect/>
          </a:stretch>
        </p:blipFill>
        <p:spPr>
          <a:xfrm>
            <a:off x="8334137" y="1154915"/>
            <a:ext cx="981549" cy="969280"/>
          </a:xfrm>
          <a:prstGeom prst="rect">
            <a:avLst/>
          </a:prstGeom>
        </p:spPr>
      </p:pic>
    </p:spTree>
    <p:extLst>
      <p:ext uri="{BB962C8B-B14F-4D97-AF65-F5344CB8AC3E}">
        <p14:creationId xmlns:p14="http://schemas.microsoft.com/office/powerpoint/2010/main" val="102860647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3F9E4-AA97-4672-84F8-B7F73C859C71}"/>
              </a:ext>
            </a:extLst>
          </p:cNvPr>
          <p:cNvSpPr>
            <a:spLocks noGrp="1"/>
          </p:cNvSpPr>
          <p:nvPr>
            <p:ph type="title"/>
          </p:nvPr>
        </p:nvSpPr>
        <p:spPr/>
        <p:txBody>
          <a:bodyPr/>
          <a:lstStyle/>
          <a:p>
            <a:pPr algn="ctr"/>
            <a:r>
              <a:rPr lang="it-IT" dirty="0"/>
              <a:t>Introduzione</a:t>
            </a:r>
          </a:p>
        </p:txBody>
      </p:sp>
      <p:sp>
        <p:nvSpPr>
          <p:cNvPr id="3" name="Segnaposto testo 2">
            <a:extLst>
              <a:ext uri="{FF2B5EF4-FFF2-40B4-BE49-F238E27FC236}">
                <a16:creationId xmlns:a16="http://schemas.microsoft.com/office/drawing/2014/main" id="{C11FB24A-6095-4386-CA8D-41AB57FE80A9}"/>
              </a:ext>
            </a:extLst>
          </p:cNvPr>
          <p:cNvSpPr>
            <a:spLocks noGrp="1"/>
          </p:cNvSpPr>
          <p:nvPr>
            <p:ph type="body" idx="1"/>
          </p:nvPr>
        </p:nvSpPr>
        <p:spPr>
          <a:xfrm>
            <a:off x="734204" y="2569608"/>
            <a:ext cx="5087075" cy="536005"/>
          </a:xfrm>
        </p:spPr>
        <p:txBody>
          <a:bodyPr/>
          <a:lstStyle/>
          <a:p>
            <a:pPr algn="ctr"/>
            <a:r>
              <a:rPr lang="it-IT" dirty="0"/>
              <a:t>PEER TO PEER</a:t>
            </a:r>
          </a:p>
        </p:txBody>
      </p:sp>
      <p:graphicFrame>
        <p:nvGraphicFramePr>
          <p:cNvPr id="12" name="Segnaposto contenuto 11">
            <a:extLst>
              <a:ext uri="{FF2B5EF4-FFF2-40B4-BE49-F238E27FC236}">
                <a16:creationId xmlns:a16="http://schemas.microsoft.com/office/drawing/2014/main" id="{6AAA6785-20C9-C637-F92C-002F6A9E9C6F}"/>
              </a:ext>
            </a:extLst>
          </p:cNvPr>
          <p:cNvGraphicFramePr>
            <a:graphicFrameLocks noGrp="1"/>
          </p:cNvGraphicFramePr>
          <p:nvPr>
            <p:ph sz="half" idx="2"/>
            <p:extLst>
              <p:ext uri="{D42A27DB-BD31-4B8C-83A1-F6EECF244321}">
                <p14:modId xmlns:p14="http://schemas.microsoft.com/office/powerpoint/2010/main" val="3667016605"/>
              </p:ext>
            </p:extLst>
          </p:nvPr>
        </p:nvGraphicFramePr>
        <p:xfrm>
          <a:off x="531448" y="3123897"/>
          <a:ext cx="5490519" cy="1594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testo 4">
            <a:extLst>
              <a:ext uri="{FF2B5EF4-FFF2-40B4-BE49-F238E27FC236}">
                <a16:creationId xmlns:a16="http://schemas.microsoft.com/office/drawing/2014/main" id="{B0D283A8-369F-0502-FA93-4214A0BEA3E3}"/>
              </a:ext>
            </a:extLst>
          </p:cNvPr>
          <p:cNvSpPr>
            <a:spLocks noGrp="1"/>
          </p:cNvSpPr>
          <p:nvPr>
            <p:ph type="body" sz="quarter" idx="3"/>
          </p:nvPr>
        </p:nvSpPr>
        <p:spPr>
          <a:xfrm>
            <a:off x="6370722" y="2552240"/>
            <a:ext cx="5087073" cy="553373"/>
          </a:xfrm>
        </p:spPr>
        <p:txBody>
          <a:bodyPr/>
          <a:lstStyle/>
          <a:p>
            <a:pPr algn="ctr"/>
            <a:r>
              <a:rPr lang="it-IT" dirty="0"/>
              <a:t>TRASMISSIONE</a:t>
            </a:r>
          </a:p>
        </p:txBody>
      </p:sp>
      <p:pic>
        <p:nvPicPr>
          <p:cNvPr id="9" name="Segnaposto contenuto 8" descr="Immagine che contiene logo&#10;&#10;Descrizione generata automaticamente">
            <a:extLst>
              <a:ext uri="{FF2B5EF4-FFF2-40B4-BE49-F238E27FC236}">
                <a16:creationId xmlns:a16="http://schemas.microsoft.com/office/drawing/2014/main" id="{85376106-5F69-4C49-754B-3BD25ADACAE0}"/>
              </a:ext>
            </a:extLst>
          </p:cNvPr>
          <p:cNvPicPr>
            <a:picLocks noGrp="1" noChangeAspect="1"/>
          </p:cNvPicPr>
          <p:nvPr>
            <p:ph sz="quarter" idx="4"/>
          </p:nvPr>
        </p:nvPicPr>
        <p:blipFill>
          <a:blip r:embed="rId7"/>
          <a:stretch>
            <a:fillRect/>
          </a:stretch>
        </p:blipFill>
        <p:spPr>
          <a:xfrm>
            <a:off x="691368" y="5093193"/>
            <a:ext cx="5170678" cy="1372972"/>
          </a:xfrm>
        </p:spPr>
      </p:pic>
      <p:sp>
        <p:nvSpPr>
          <p:cNvPr id="7" name="CasellaDiTesto 6">
            <a:extLst>
              <a:ext uri="{FF2B5EF4-FFF2-40B4-BE49-F238E27FC236}">
                <a16:creationId xmlns:a16="http://schemas.microsoft.com/office/drawing/2014/main" id="{55095717-9682-5D04-AB34-11ECF0F6899B}"/>
              </a:ext>
            </a:extLst>
          </p:cNvPr>
          <p:cNvSpPr txBox="1"/>
          <p:nvPr/>
        </p:nvSpPr>
        <p:spPr>
          <a:xfrm>
            <a:off x="491612" y="1996741"/>
            <a:ext cx="11131311" cy="646331"/>
          </a:xfrm>
          <a:prstGeom prst="rect">
            <a:avLst/>
          </a:prstGeom>
          <a:noFill/>
        </p:spPr>
        <p:txBody>
          <a:bodyPr wrap="square" rtlCol="0">
            <a:spAutoFit/>
          </a:bodyPr>
          <a:lstStyle/>
          <a:p>
            <a:r>
              <a:rPr lang="it-IT" dirty="0" err="1">
                <a:cs typeface="Times New Roman" panose="02020603050405020304" pitchFamily="18" charset="0"/>
              </a:rPr>
              <a:t>Near</a:t>
            </a:r>
            <a:r>
              <a:rPr lang="it-IT" dirty="0">
                <a:cs typeface="Times New Roman" panose="02020603050405020304" pitchFamily="18" charset="0"/>
              </a:rPr>
              <a:t> Field </a:t>
            </a:r>
            <a:r>
              <a:rPr lang="it-IT" dirty="0" err="1">
                <a:cs typeface="Times New Roman" panose="02020603050405020304" pitchFamily="18" charset="0"/>
              </a:rPr>
              <a:t>Communication</a:t>
            </a:r>
            <a:r>
              <a:rPr lang="it-IT" dirty="0">
                <a:cs typeface="Times New Roman" panose="02020603050405020304" pitchFamily="18" charset="0"/>
              </a:rPr>
              <a:t>  è una tecnologia di ricetrasmissione che fornisce connettività senza fili (RF) bidirezionale a distanza (contactless) a corto raggio.</a:t>
            </a:r>
          </a:p>
        </p:txBody>
      </p:sp>
      <p:graphicFrame>
        <p:nvGraphicFramePr>
          <p:cNvPr id="11" name="Diagramma 10">
            <a:extLst>
              <a:ext uri="{FF2B5EF4-FFF2-40B4-BE49-F238E27FC236}">
                <a16:creationId xmlns:a16="http://schemas.microsoft.com/office/drawing/2014/main" id="{A3F6B8D6-63A6-9AF0-9CC9-729D53CEF2E7}"/>
              </a:ext>
            </a:extLst>
          </p:cNvPr>
          <p:cNvGraphicFramePr/>
          <p:nvPr>
            <p:extLst>
              <p:ext uri="{D42A27DB-BD31-4B8C-83A1-F6EECF244321}">
                <p14:modId xmlns:p14="http://schemas.microsoft.com/office/powerpoint/2010/main" val="4130028147"/>
              </p:ext>
            </p:extLst>
          </p:nvPr>
        </p:nvGraphicFramePr>
        <p:xfrm>
          <a:off x="6370722" y="3060216"/>
          <a:ext cx="5087072" cy="16578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4" name="Immagine 13" descr="Immagine che contiene diagramma&#10;&#10;Descrizione generata automaticamente">
            <a:extLst>
              <a:ext uri="{FF2B5EF4-FFF2-40B4-BE49-F238E27FC236}">
                <a16:creationId xmlns:a16="http://schemas.microsoft.com/office/drawing/2014/main" id="{8ACE5A3F-165D-7635-8654-037CDFBB53CF}"/>
              </a:ext>
            </a:extLst>
          </p:cNvPr>
          <p:cNvPicPr>
            <a:picLocks noChangeAspect="1"/>
          </p:cNvPicPr>
          <p:nvPr/>
        </p:nvPicPr>
        <p:blipFill>
          <a:blip r:embed="rId13"/>
          <a:stretch>
            <a:fillRect/>
          </a:stretch>
        </p:blipFill>
        <p:spPr>
          <a:xfrm>
            <a:off x="6518497" y="4816425"/>
            <a:ext cx="4791522" cy="1926508"/>
          </a:xfrm>
          <a:prstGeom prst="rect">
            <a:avLst/>
          </a:prstGeom>
        </p:spPr>
      </p:pic>
    </p:spTree>
    <p:extLst>
      <p:ext uri="{BB962C8B-B14F-4D97-AF65-F5344CB8AC3E}">
        <p14:creationId xmlns:p14="http://schemas.microsoft.com/office/powerpoint/2010/main" val="268108556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80">
                                          <p:stCondLst>
                                            <p:cond delay="0"/>
                                          </p:stCondLst>
                                        </p:cTn>
                                        <p:tgtEl>
                                          <p:spTgt spid="7">
                                            <p:txEl>
                                              <p:pRg st="0" end="0"/>
                                            </p:txEl>
                                          </p:spTgt>
                                        </p:tgtEl>
                                      </p:cBhvr>
                                    </p:animEffect>
                                    <p:anim calcmode="lin" valueType="num">
                                      <p:cBhvr>
                                        <p:cTn id="8"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xEl>
                                              <p:pRg st="0" end="0"/>
                                            </p:txEl>
                                          </p:spTgt>
                                        </p:tgtEl>
                                      </p:cBhvr>
                                      <p:to x="100000" y="60000"/>
                                    </p:animScale>
                                    <p:animScale>
                                      <p:cBhvr>
                                        <p:cTn id="14" dur="166" decel="50000">
                                          <p:stCondLst>
                                            <p:cond delay="676"/>
                                          </p:stCondLst>
                                        </p:cTn>
                                        <p:tgtEl>
                                          <p:spTgt spid="7">
                                            <p:txEl>
                                              <p:pRg st="0" end="0"/>
                                            </p:txEl>
                                          </p:spTgt>
                                        </p:tgtEl>
                                      </p:cBhvr>
                                      <p:to x="100000" y="100000"/>
                                    </p:animScale>
                                    <p:animScale>
                                      <p:cBhvr>
                                        <p:cTn id="15" dur="26">
                                          <p:stCondLst>
                                            <p:cond delay="1312"/>
                                          </p:stCondLst>
                                        </p:cTn>
                                        <p:tgtEl>
                                          <p:spTgt spid="7">
                                            <p:txEl>
                                              <p:pRg st="0" end="0"/>
                                            </p:txEl>
                                          </p:spTgt>
                                        </p:tgtEl>
                                      </p:cBhvr>
                                      <p:to x="100000" y="80000"/>
                                    </p:animScale>
                                    <p:animScale>
                                      <p:cBhvr>
                                        <p:cTn id="16" dur="166" decel="50000">
                                          <p:stCondLst>
                                            <p:cond delay="1338"/>
                                          </p:stCondLst>
                                        </p:cTn>
                                        <p:tgtEl>
                                          <p:spTgt spid="7">
                                            <p:txEl>
                                              <p:pRg st="0" end="0"/>
                                            </p:txEl>
                                          </p:spTgt>
                                        </p:tgtEl>
                                      </p:cBhvr>
                                      <p:to x="100000" y="100000"/>
                                    </p:animScale>
                                    <p:animScale>
                                      <p:cBhvr>
                                        <p:cTn id="17" dur="26">
                                          <p:stCondLst>
                                            <p:cond delay="1642"/>
                                          </p:stCondLst>
                                        </p:cTn>
                                        <p:tgtEl>
                                          <p:spTgt spid="7">
                                            <p:txEl>
                                              <p:pRg st="0" end="0"/>
                                            </p:txEl>
                                          </p:spTgt>
                                        </p:tgtEl>
                                      </p:cBhvr>
                                      <p:to x="100000" y="90000"/>
                                    </p:animScale>
                                    <p:animScale>
                                      <p:cBhvr>
                                        <p:cTn id="18" dur="166" decel="50000">
                                          <p:stCondLst>
                                            <p:cond delay="1668"/>
                                          </p:stCondLst>
                                        </p:cTn>
                                        <p:tgtEl>
                                          <p:spTgt spid="7">
                                            <p:txEl>
                                              <p:pRg st="0" end="0"/>
                                            </p:txEl>
                                          </p:spTgt>
                                        </p:tgtEl>
                                      </p:cBhvr>
                                      <p:to x="100000" y="100000"/>
                                    </p:animScale>
                                    <p:animScale>
                                      <p:cBhvr>
                                        <p:cTn id="19" dur="26">
                                          <p:stCondLst>
                                            <p:cond delay="1808"/>
                                          </p:stCondLst>
                                        </p:cTn>
                                        <p:tgtEl>
                                          <p:spTgt spid="7">
                                            <p:txEl>
                                              <p:pRg st="0" end="0"/>
                                            </p:txEl>
                                          </p:spTgt>
                                        </p:tgtEl>
                                      </p:cBhvr>
                                      <p:to x="100000" y="95000"/>
                                    </p:animScale>
                                    <p:animScale>
                                      <p:cBhvr>
                                        <p:cTn id="20" dur="166" decel="50000">
                                          <p:stCondLst>
                                            <p:cond delay="1834"/>
                                          </p:stCondLst>
                                        </p:cTn>
                                        <p:tgtEl>
                                          <p:spTgt spid="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down)">
                                      <p:cBhvr>
                                        <p:cTn id="41" dur="580">
                                          <p:stCondLst>
                                            <p:cond delay="0"/>
                                          </p:stCondLst>
                                        </p:cTn>
                                        <p:tgtEl>
                                          <p:spTgt spid="9"/>
                                        </p:tgtEl>
                                      </p:cBhvr>
                                    </p:animEffect>
                                    <p:anim calcmode="lin" valueType="num">
                                      <p:cBhvr>
                                        <p:cTn id="4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7" dur="26">
                                          <p:stCondLst>
                                            <p:cond delay="650"/>
                                          </p:stCondLst>
                                        </p:cTn>
                                        <p:tgtEl>
                                          <p:spTgt spid="9"/>
                                        </p:tgtEl>
                                      </p:cBhvr>
                                      <p:to x="100000" y="60000"/>
                                    </p:animScale>
                                    <p:animScale>
                                      <p:cBhvr>
                                        <p:cTn id="48" dur="166" decel="50000">
                                          <p:stCondLst>
                                            <p:cond delay="676"/>
                                          </p:stCondLst>
                                        </p:cTn>
                                        <p:tgtEl>
                                          <p:spTgt spid="9"/>
                                        </p:tgtEl>
                                      </p:cBhvr>
                                      <p:to x="100000" y="100000"/>
                                    </p:animScale>
                                    <p:animScale>
                                      <p:cBhvr>
                                        <p:cTn id="49" dur="26">
                                          <p:stCondLst>
                                            <p:cond delay="1312"/>
                                          </p:stCondLst>
                                        </p:cTn>
                                        <p:tgtEl>
                                          <p:spTgt spid="9"/>
                                        </p:tgtEl>
                                      </p:cBhvr>
                                      <p:to x="100000" y="80000"/>
                                    </p:animScale>
                                    <p:animScale>
                                      <p:cBhvr>
                                        <p:cTn id="50" dur="166" decel="50000">
                                          <p:stCondLst>
                                            <p:cond delay="1338"/>
                                          </p:stCondLst>
                                        </p:cTn>
                                        <p:tgtEl>
                                          <p:spTgt spid="9"/>
                                        </p:tgtEl>
                                      </p:cBhvr>
                                      <p:to x="100000" y="100000"/>
                                    </p:animScale>
                                    <p:animScale>
                                      <p:cBhvr>
                                        <p:cTn id="51" dur="26">
                                          <p:stCondLst>
                                            <p:cond delay="1642"/>
                                          </p:stCondLst>
                                        </p:cTn>
                                        <p:tgtEl>
                                          <p:spTgt spid="9"/>
                                        </p:tgtEl>
                                      </p:cBhvr>
                                      <p:to x="100000" y="90000"/>
                                    </p:animScale>
                                    <p:animScale>
                                      <p:cBhvr>
                                        <p:cTn id="52" dur="166" decel="50000">
                                          <p:stCondLst>
                                            <p:cond delay="1668"/>
                                          </p:stCondLst>
                                        </p:cTn>
                                        <p:tgtEl>
                                          <p:spTgt spid="9"/>
                                        </p:tgtEl>
                                      </p:cBhvr>
                                      <p:to x="100000" y="100000"/>
                                    </p:animScale>
                                    <p:animScale>
                                      <p:cBhvr>
                                        <p:cTn id="53" dur="26">
                                          <p:stCondLst>
                                            <p:cond delay="1808"/>
                                          </p:stCondLst>
                                        </p:cTn>
                                        <p:tgtEl>
                                          <p:spTgt spid="9"/>
                                        </p:tgtEl>
                                      </p:cBhvr>
                                      <p:to x="100000" y="95000"/>
                                    </p:animScale>
                                    <p:animScale>
                                      <p:cBhvr>
                                        <p:cTn id="54" dur="166" decel="50000">
                                          <p:stCondLst>
                                            <p:cond delay="1834"/>
                                          </p:stCondLst>
                                        </p:cTn>
                                        <p:tgtEl>
                                          <p:spTgt spid="9"/>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down)">
                                      <p:cBhvr>
                                        <p:cTn id="59" dur="580">
                                          <p:stCondLst>
                                            <p:cond delay="0"/>
                                          </p:stCondLst>
                                        </p:cTn>
                                        <p:tgtEl>
                                          <p:spTgt spid="12"/>
                                        </p:tgtEl>
                                      </p:cBhvr>
                                    </p:animEffect>
                                    <p:anim calcmode="lin" valueType="num">
                                      <p:cBhvr>
                                        <p:cTn id="6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5" dur="26">
                                          <p:stCondLst>
                                            <p:cond delay="650"/>
                                          </p:stCondLst>
                                        </p:cTn>
                                        <p:tgtEl>
                                          <p:spTgt spid="12"/>
                                        </p:tgtEl>
                                      </p:cBhvr>
                                      <p:to x="100000" y="60000"/>
                                    </p:animScale>
                                    <p:animScale>
                                      <p:cBhvr>
                                        <p:cTn id="66" dur="166" decel="50000">
                                          <p:stCondLst>
                                            <p:cond delay="676"/>
                                          </p:stCondLst>
                                        </p:cTn>
                                        <p:tgtEl>
                                          <p:spTgt spid="12"/>
                                        </p:tgtEl>
                                      </p:cBhvr>
                                      <p:to x="100000" y="100000"/>
                                    </p:animScale>
                                    <p:animScale>
                                      <p:cBhvr>
                                        <p:cTn id="67" dur="26">
                                          <p:stCondLst>
                                            <p:cond delay="1312"/>
                                          </p:stCondLst>
                                        </p:cTn>
                                        <p:tgtEl>
                                          <p:spTgt spid="12"/>
                                        </p:tgtEl>
                                      </p:cBhvr>
                                      <p:to x="100000" y="80000"/>
                                    </p:animScale>
                                    <p:animScale>
                                      <p:cBhvr>
                                        <p:cTn id="68" dur="166" decel="50000">
                                          <p:stCondLst>
                                            <p:cond delay="1338"/>
                                          </p:stCondLst>
                                        </p:cTn>
                                        <p:tgtEl>
                                          <p:spTgt spid="12"/>
                                        </p:tgtEl>
                                      </p:cBhvr>
                                      <p:to x="100000" y="100000"/>
                                    </p:animScale>
                                    <p:animScale>
                                      <p:cBhvr>
                                        <p:cTn id="69" dur="26">
                                          <p:stCondLst>
                                            <p:cond delay="1642"/>
                                          </p:stCondLst>
                                        </p:cTn>
                                        <p:tgtEl>
                                          <p:spTgt spid="12"/>
                                        </p:tgtEl>
                                      </p:cBhvr>
                                      <p:to x="100000" y="90000"/>
                                    </p:animScale>
                                    <p:animScale>
                                      <p:cBhvr>
                                        <p:cTn id="70" dur="166" decel="50000">
                                          <p:stCondLst>
                                            <p:cond delay="1668"/>
                                          </p:stCondLst>
                                        </p:cTn>
                                        <p:tgtEl>
                                          <p:spTgt spid="12"/>
                                        </p:tgtEl>
                                      </p:cBhvr>
                                      <p:to x="100000" y="100000"/>
                                    </p:animScale>
                                    <p:animScale>
                                      <p:cBhvr>
                                        <p:cTn id="71" dur="26">
                                          <p:stCondLst>
                                            <p:cond delay="1808"/>
                                          </p:stCondLst>
                                        </p:cTn>
                                        <p:tgtEl>
                                          <p:spTgt spid="12"/>
                                        </p:tgtEl>
                                      </p:cBhvr>
                                      <p:to x="100000" y="95000"/>
                                    </p:animScale>
                                    <p:animScale>
                                      <p:cBhvr>
                                        <p:cTn id="72" dur="166" decel="50000">
                                          <p:stCondLst>
                                            <p:cond delay="1834"/>
                                          </p:stCondLst>
                                        </p:cTn>
                                        <p:tgtEl>
                                          <p:spTgt spid="12"/>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26" presetClass="entr" presetSubtype="0" fill="hold" grpId="0" nodeType="clickEffect">
                                  <p:stCondLst>
                                    <p:cond delay="0"/>
                                  </p:stCondLst>
                                  <p:childTnLst>
                                    <p:set>
                                      <p:cBhvr>
                                        <p:cTn id="76" dur="1" fill="hold">
                                          <p:stCondLst>
                                            <p:cond delay="0"/>
                                          </p:stCondLst>
                                        </p:cTn>
                                        <p:tgtEl>
                                          <p:spTgt spid="5">
                                            <p:txEl>
                                              <p:pRg st="0" end="0"/>
                                            </p:txEl>
                                          </p:spTgt>
                                        </p:tgtEl>
                                        <p:attrNameLst>
                                          <p:attrName>style.visibility</p:attrName>
                                        </p:attrNameLst>
                                      </p:cBhvr>
                                      <p:to>
                                        <p:strVal val="visible"/>
                                      </p:to>
                                    </p:set>
                                    <p:animEffect transition="in" filter="wipe(down)">
                                      <p:cBhvr>
                                        <p:cTn id="77" dur="580">
                                          <p:stCondLst>
                                            <p:cond delay="0"/>
                                          </p:stCondLst>
                                        </p:cTn>
                                        <p:tgtEl>
                                          <p:spTgt spid="5">
                                            <p:txEl>
                                              <p:pRg st="0" end="0"/>
                                            </p:txEl>
                                          </p:spTgt>
                                        </p:tgtEl>
                                      </p:cBhvr>
                                    </p:animEffect>
                                    <p:anim calcmode="lin" valueType="num">
                                      <p:cBhvr>
                                        <p:cTn id="7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5">
                                            <p:txEl>
                                              <p:pRg st="0" end="0"/>
                                            </p:txEl>
                                          </p:spTgt>
                                        </p:tgtEl>
                                      </p:cBhvr>
                                      <p:to x="100000" y="60000"/>
                                    </p:animScale>
                                    <p:animScale>
                                      <p:cBhvr>
                                        <p:cTn id="84" dur="166" decel="50000">
                                          <p:stCondLst>
                                            <p:cond delay="676"/>
                                          </p:stCondLst>
                                        </p:cTn>
                                        <p:tgtEl>
                                          <p:spTgt spid="5">
                                            <p:txEl>
                                              <p:pRg st="0" end="0"/>
                                            </p:txEl>
                                          </p:spTgt>
                                        </p:tgtEl>
                                      </p:cBhvr>
                                      <p:to x="100000" y="100000"/>
                                    </p:animScale>
                                    <p:animScale>
                                      <p:cBhvr>
                                        <p:cTn id="85" dur="26">
                                          <p:stCondLst>
                                            <p:cond delay="1312"/>
                                          </p:stCondLst>
                                        </p:cTn>
                                        <p:tgtEl>
                                          <p:spTgt spid="5">
                                            <p:txEl>
                                              <p:pRg st="0" end="0"/>
                                            </p:txEl>
                                          </p:spTgt>
                                        </p:tgtEl>
                                      </p:cBhvr>
                                      <p:to x="100000" y="80000"/>
                                    </p:animScale>
                                    <p:animScale>
                                      <p:cBhvr>
                                        <p:cTn id="86" dur="166" decel="50000">
                                          <p:stCondLst>
                                            <p:cond delay="1338"/>
                                          </p:stCondLst>
                                        </p:cTn>
                                        <p:tgtEl>
                                          <p:spTgt spid="5">
                                            <p:txEl>
                                              <p:pRg st="0" end="0"/>
                                            </p:txEl>
                                          </p:spTgt>
                                        </p:tgtEl>
                                      </p:cBhvr>
                                      <p:to x="100000" y="100000"/>
                                    </p:animScale>
                                    <p:animScale>
                                      <p:cBhvr>
                                        <p:cTn id="87" dur="26">
                                          <p:stCondLst>
                                            <p:cond delay="1642"/>
                                          </p:stCondLst>
                                        </p:cTn>
                                        <p:tgtEl>
                                          <p:spTgt spid="5">
                                            <p:txEl>
                                              <p:pRg st="0" end="0"/>
                                            </p:txEl>
                                          </p:spTgt>
                                        </p:tgtEl>
                                      </p:cBhvr>
                                      <p:to x="100000" y="90000"/>
                                    </p:animScale>
                                    <p:animScale>
                                      <p:cBhvr>
                                        <p:cTn id="88" dur="166" decel="50000">
                                          <p:stCondLst>
                                            <p:cond delay="1668"/>
                                          </p:stCondLst>
                                        </p:cTn>
                                        <p:tgtEl>
                                          <p:spTgt spid="5">
                                            <p:txEl>
                                              <p:pRg st="0" end="0"/>
                                            </p:txEl>
                                          </p:spTgt>
                                        </p:tgtEl>
                                      </p:cBhvr>
                                      <p:to x="100000" y="100000"/>
                                    </p:animScale>
                                    <p:animScale>
                                      <p:cBhvr>
                                        <p:cTn id="89" dur="26">
                                          <p:stCondLst>
                                            <p:cond delay="1808"/>
                                          </p:stCondLst>
                                        </p:cTn>
                                        <p:tgtEl>
                                          <p:spTgt spid="5">
                                            <p:txEl>
                                              <p:pRg st="0" end="0"/>
                                            </p:txEl>
                                          </p:spTgt>
                                        </p:tgtEl>
                                      </p:cBhvr>
                                      <p:to x="100000" y="95000"/>
                                    </p:animScale>
                                    <p:animScale>
                                      <p:cBhvr>
                                        <p:cTn id="90" dur="166" decel="50000">
                                          <p:stCondLst>
                                            <p:cond delay="1834"/>
                                          </p:stCondLst>
                                        </p:cTn>
                                        <p:tgtEl>
                                          <p:spTgt spid="5">
                                            <p:txEl>
                                              <p:pRg st="0" end="0"/>
                                            </p:txEl>
                                          </p:spTgt>
                                        </p:tgtEl>
                                      </p:cBhvr>
                                      <p:to x="100000" y="100000"/>
                                    </p:animScale>
                                  </p:childTnLst>
                                </p:cTn>
                              </p:par>
                              <p:par>
                                <p:cTn id="91" presetID="26" presetClass="entr" presetSubtype="0" fill="hold" nodeType="with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wipe(down)">
                                      <p:cBhvr>
                                        <p:cTn id="93" dur="580">
                                          <p:stCondLst>
                                            <p:cond delay="0"/>
                                          </p:stCondLst>
                                        </p:cTn>
                                        <p:tgtEl>
                                          <p:spTgt spid="14"/>
                                        </p:tgtEl>
                                      </p:cBhvr>
                                    </p:animEffect>
                                    <p:anim calcmode="lin" valueType="num">
                                      <p:cBhvr>
                                        <p:cTn id="9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99" dur="26">
                                          <p:stCondLst>
                                            <p:cond delay="650"/>
                                          </p:stCondLst>
                                        </p:cTn>
                                        <p:tgtEl>
                                          <p:spTgt spid="14"/>
                                        </p:tgtEl>
                                      </p:cBhvr>
                                      <p:to x="100000" y="60000"/>
                                    </p:animScale>
                                    <p:animScale>
                                      <p:cBhvr>
                                        <p:cTn id="100" dur="166" decel="50000">
                                          <p:stCondLst>
                                            <p:cond delay="676"/>
                                          </p:stCondLst>
                                        </p:cTn>
                                        <p:tgtEl>
                                          <p:spTgt spid="14"/>
                                        </p:tgtEl>
                                      </p:cBhvr>
                                      <p:to x="100000" y="100000"/>
                                    </p:animScale>
                                    <p:animScale>
                                      <p:cBhvr>
                                        <p:cTn id="101" dur="26">
                                          <p:stCondLst>
                                            <p:cond delay="1312"/>
                                          </p:stCondLst>
                                        </p:cTn>
                                        <p:tgtEl>
                                          <p:spTgt spid="14"/>
                                        </p:tgtEl>
                                      </p:cBhvr>
                                      <p:to x="100000" y="80000"/>
                                    </p:animScale>
                                    <p:animScale>
                                      <p:cBhvr>
                                        <p:cTn id="102" dur="166" decel="50000">
                                          <p:stCondLst>
                                            <p:cond delay="1338"/>
                                          </p:stCondLst>
                                        </p:cTn>
                                        <p:tgtEl>
                                          <p:spTgt spid="14"/>
                                        </p:tgtEl>
                                      </p:cBhvr>
                                      <p:to x="100000" y="100000"/>
                                    </p:animScale>
                                    <p:animScale>
                                      <p:cBhvr>
                                        <p:cTn id="103" dur="26">
                                          <p:stCondLst>
                                            <p:cond delay="1642"/>
                                          </p:stCondLst>
                                        </p:cTn>
                                        <p:tgtEl>
                                          <p:spTgt spid="14"/>
                                        </p:tgtEl>
                                      </p:cBhvr>
                                      <p:to x="100000" y="90000"/>
                                    </p:animScale>
                                    <p:animScale>
                                      <p:cBhvr>
                                        <p:cTn id="104" dur="166" decel="50000">
                                          <p:stCondLst>
                                            <p:cond delay="1668"/>
                                          </p:stCondLst>
                                        </p:cTn>
                                        <p:tgtEl>
                                          <p:spTgt spid="14"/>
                                        </p:tgtEl>
                                      </p:cBhvr>
                                      <p:to x="100000" y="100000"/>
                                    </p:animScale>
                                    <p:animScale>
                                      <p:cBhvr>
                                        <p:cTn id="105" dur="26">
                                          <p:stCondLst>
                                            <p:cond delay="1808"/>
                                          </p:stCondLst>
                                        </p:cTn>
                                        <p:tgtEl>
                                          <p:spTgt spid="14"/>
                                        </p:tgtEl>
                                      </p:cBhvr>
                                      <p:to x="100000" y="95000"/>
                                    </p:animScale>
                                    <p:animScale>
                                      <p:cBhvr>
                                        <p:cTn id="106" dur="166" decel="50000">
                                          <p:stCondLst>
                                            <p:cond delay="1834"/>
                                          </p:stCondLst>
                                        </p:cTn>
                                        <p:tgtEl>
                                          <p:spTgt spid="14"/>
                                        </p:tgtEl>
                                      </p:cBhvr>
                                      <p:to x="100000" y="100000"/>
                                    </p:animScale>
                                  </p:childTnLst>
                                </p:cTn>
                              </p:par>
                            </p:childTnLst>
                          </p:cTn>
                        </p:par>
                      </p:childTnLst>
                    </p:cTn>
                  </p:par>
                  <p:par>
                    <p:cTn id="107" fill="hold">
                      <p:stCondLst>
                        <p:cond delay="indefinite"/>
                      </p:stCondLst>
                      <p:childTnLst>
                        <p:par>
                          <p:cTn id="108" fill="hold">
                            <p:stCondLst>
                              <p:cond delay="0"/>
                            </p:stCondLst>
                            <p:childTnLst>
                              <p:par>
                                <p:cTn id="109" presetID="26" presetClass="entr" presetSubtype="0" fill="hold" grpId="0" nodeType="click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wipe(down)">
                                      <p:cBhvr>
                                        <p:cTn id="111" dur="580">
                                          <p:stCondLst>
                                            <p:cond delay="0"/>
                                          </p:stCondLst>
                                        </p:cTn>
                                        <p:tgtEl>
                                          <p:spTgt spid="11"/>
                                        </p:tgtEl>
                                      </p:cBhvr>
                                    </p:animEffect>
                                    <p:anim calcmode="lin" valueType="num">
                                      <p:cBhvr>
                                        <p:cTn id="11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17" dur="26">
                                          <p:stCondLst>
                                            <p:cond delay="650"/>
                                          </p:stCondLst>
                                        </p:cTn>
                                        <p:tgtEl>
                                          <p:spTgt spid="11"/>
                                        </p:tgtEl>
                                      </p:cBhvr>
                                      <p:to x="100000" y="60000"/>
                                    </p:animScale>
                                    <p:animScale>
                                      <p:cBhvr>
                                        <p:cTn id="118" dur="166" decel="50000">
                                          <p:stCondLst>
                                            <p:cond delay="676"/>
                                          </p:stCondLst>
                                        </p:cTn>
                                        <p:tgtEl>
                                          <p:spTgt spid="11"/>
                                        </p:tgtEl>
                                      </p:cBhvr>
                                      <p:to x="100000" y="100000"/>
                                    </p:animScale>
                                    <p:animScale>
                                      <p:cBhvr>
                                        <p:cTn id="119" dur="26">
                                          <p:stCondLst>
                                            <p:cond delay="1312"/>
                                          </p:stCondLst>
                                        </p:cTn>
                                        <p:tgtEl>
                                          <p:spTgt spid="11"/>
                                        </p:tgtEl>
                                      </p:cBhvr>
                                      <p:to x="100000" y="80000"/>
                                    </p:animScale>
                                    <p:animScale>
                                      <p:cBhvr>
                                        <p:cTn id="120" dur="166" decel="50000">
                                          <p:stCondLst>
                                            <p:cond delay="1338"/>
                                          </p:stCondLst>
                                        </p:cTn>
                                        <p:tgtEl>
                                          <p:spTgt spid="11"/>
                                        </p:tgtEl>
                                      </p:cBhvr>
                                      <p:to x="100000" y="100000"/>
                                    </p:animScale>
                                    <p:animScale>
                                      <p:cBhvr>
                                        <p:cTn id="121" dur="26">
                                          <p:stCondLst>
                                            <p:cond delay="1642"/>
                                          </p:stCondLst>
                                        </p:cTn>
                                        <p:tgtEl>
                                          <p:spTgt spid="11"/>
                                        </p:tgtEl>
                                      </p:cBhvr>
                                      <p:to x="100000" y="90000"/>
                                    </p:animScale>
                                    <p:animScale>
                                      <p:cBhvr>
                                        <p:cTn id="122" dur="166" decel="50000">
                                          <p:stCondLst>
                                            <p:cond delay="1668"/>
                                          </p:stCondLst>
                                        </p:cTn>
                                        <p:tgtEl>
                                          <p:spTgt spid="11"/>
                                        </p:tgtEl>
                                      </p:cBhvr>
                                      <p:to x="100000" y="100000"/>
                                    </p:animScale>
                                    <p:animScale>
                                      <p:cBhvr>
                                        <p:cTn id="123" dur="26">
                                          <p:stCondLst>
                                            <p:cond delay="1808"/>
                                          </p:stCondLst>
                                        </p:cTn>
                                        <p:tgtEl>
                                          <p:spTgt spid="11"/>
                                        </p:tgtEl>
                                      </p:cBhvr>
                                      <p:to x="100000" y="95000"/>
                                    </p:animScale>
                                    <p:animScale>
                                      <p:cBhvr>
                                        <p:cTn id="12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2" grpId="0">
        <p:bldAsOne/>
      </p:bldGraphic>
      <p:bldP spid="5" grpId="0" build="p"/>
      <p:bldP spid="7" grpId="0" build="p"/>
      <p:bldGraphic spid="11"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47F7B5-6F83-9428-D59D-E2954C167716}"/>
              </a:ext>
            </a:extLst>
          </p:cNvPr>
          <p:cNvSpPr>
            <a:spLocks noGrp="1"/>
          </p:cNvSpPr>
          <p:nvPr>
            <p:ph type="title"/>
          </p:nvPr>
        </p:nvSpPr>
        <p:spPr/>
        <p:txBody>
          <a:bodyPr/>
          <a:lstStyle/>
          <a:p>
            <a:pPr algn="ctr"/>
            <a:r>
              <a:rPr lang="it-IT" dirty="0"/>
              <a:t>Funzionamento</a:t>
            </a:r>
          </a:p>
        </p:txBody>
      </p:sp>
      <p:graphicFrame>
        <p:nvGraphicFramePr>
          <p:cNvPr id="9" name="Segnaposto contenuto 8">
            <a:extLst>
              <a:ext uri="{FF2B5EF4-FFF2-40B4-BE49-F238E27FC236}">
                <a16:creationId xmlns:a16="http://schemas.microsoft.com/office/drawing/2014/main" id="{EAC6E0D6-400C-F272-C8C0-7DD270F7C1C5}"/>
              </a:ext>
            </a:extLst>
          </p:cNvPr>
          <p:cNvGraphicFramePr>
            <a:graphicFrameLocks noGrp="1"/>
          </p:cNvGraphicFramePr>
          <p:nvPr>
            <p:ph idx="1"/>
            <p:extLst>
              <p:ext uri="{D42A27DB-BD31-4B8C-83A1-F6EECF244321}">
                <p14:modId xmlns:p14="http://schemas.microsoft.com/office/powerpoint/2010/main" val="1053440191"/>
              </p:ext>
            </p:extLst>
          </p:nvPr>
        </p:nvGraphicFramePr>
        <p:xfrm>
          <a:off x="581192" y="2222090"/>
          <a:ext cx="4649569" cy="4296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magine 7">
            <a:extLst>
              <a:ext uri="{FF2B5EF4-FFF2-40B4-BE49-F238E27FC236}">
                <a16:creationId xmlns:a16="http://schemas.microsoft.com/office/drawing/2014/main" id="{3B7318EC-D668-1415-79BE-F52F89E64378}"/>
              </a:ext>
            </a:extLst>
          </p:cNvPr>
          <p:cNvPicPr>
            <a:picLocks noChangeAspect="1"/>
          </p:cNvPicPr>
          <p:nvPr/>
        </p:nvPicPr>
        <p:blipFill>
          <a:blip r:embed="rId7"/>
          <a:stretch>
            <a:fillRect/>
          </a:stretch>
        </p:blipFill>
        <p:spPr>
          <a:xfrm>
            <a:off x="5584723" y="2459641"/>
            <a:ext cx="5819607" cy="4059147"/>
          </a:xfrm>
          <a:prstGeom prst="rect">
            <a:avLst/>
          </a:prstGeom>
        </p:spPr>
      </p:pic>
      <p:sp>
        <p:nvSpPr>
          <p:cNvPr id="12" name="Segnaposto testo 4">
            <a:extLst>
              <a:ext uri="{FF2B5EF4-FFF2-40B4-BE49-F238E27FC236}">
                <a16:creationId xmlns:a16="http://schemas.microsoft.com/office/drawing/2014/main" id="{F370241F-4C8B-3591-3B69-C88190C1FA25}"/>
              </a:ext>
            </a:extLst>
          </p:cNvPr>
          <p:cNvSpPr txBox="1">
            <a:spLocks/>
          </p:cNvSpPr>
          <p:nvPr/>
        </p:nvSpPr>
        <p:spPr>
          <a:xfrm>
            <a:off x="5957185" y="1971416"/>
            <a:ext cx="5087073" cy="5533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it-IT" sz="2200" dirty="0">
                <a:solidFill>
                  <a:schemeClr val="accent2"/>
                </a:solidFill>
              </a:rPr>
              <a:t>TIPOLOGIE</a:t>
            </a:r>
          </a:p>
        </p:txBody>
      </p:sp>
      <p:sp>
        <p:nvSpPr>
          <p:cNvPr id="13" name="Segnaposto testo 2">
            <a:extLst>
              <a:ext uri="{FF2B5EF4-FFF2-40B4-BE49-F238E27FC236}">
                <a16:creationId xmlns:a16="http://schemas.microsoft.com/office/drawing/2014/main" id="{631C7F89-E12E-FC3B-6D48-9F93D0E4813C}"/>
              </a:ext>
            </a:extLst>
          </p:cNvPr>
          <p:cNvSpPr txBox="1">
            <a:spLocks/>
          </p:cNvSpPr>
          <p:nvPr/>
        </p:nvSpPr>
        <p:spPr>
          <a:xfrm>
            <a:off x="362438" y="1964252"/>
            <a:ext cx="5087075" cy="53600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it-IT" sz="2200" dirty="0">
                <a:solidFill>
                  <a:schemeClr val="accent2"/>
                </a:solidFill>
              </a:rPr>
              <a:t>CARATTERISTICHE</a:t>
            </a:r>
          </a:p>
        </p:txBody>
      </p:sp>
    </p:spTree>
    <p:extLst>
      <p:ext uri="{BB962C8B-B14F-4D97-AF65-F5344CB8AC3E}">
        <p14:creationId xmlns:p14="http://schemas.microsoft.com/office/powerpoint/2010/main" val="140488989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9">
                                            <p:graphicEl>
                                              <a:dgm id="{23E1D631-29F8-4C0B-8CAE-9236B8BEB26F}"/>
                                            </p:graphicEl>
                                          </p:spTgt>
                                        </p:tgtEl>
                                        <p:attrNameLst>
                                          <p:attrName>style.visibility</p:attrName>
                                        </p:attrNameLst>
                                      </p:cBhvr>
                                      <p:to>
                                        <p:strVal val="visible"/>
                                      </p:to>
                                    </p:set>
                                    <p:anim calcmode="lin" valueType="num">
                                      <p:cBhvr>
                                        <p:cTn id="13" dur="1000" fill="hold"/>
                                        <p:tgtEl>
                                          <p:spTgt spid="9">
                                            <p:graphicEl>
                                              <a:dgm id="{23E1D631-29F8-4C0B-8CAE-9236B8BEB26F}"/>
                                            </p:graphicEl>
                                          </p:spTgt>
                                        </p:tgtEl>
                                        <p:attrNameLst>
                                          <p:attrName>ppt_w</p:attrName>
                                        </p:attrNameLst>
                                      </p:cBhvr>
                                      <p:tavLst>
                                        <p:tav tm="0">
                                          <p:val>
                                            <p:fltVal val="0"/>
                                          </p:val>
                                        </p:tav>
                                        <p:tav tm="100000">
                                          <p:val>
                                            <p:strVal val="#ppt_w"/>
                                          </p:val>
                                        </p:tav>
                                      </p:tavLst>
                                    </p:anim>
                                    <p:anim calcmode="lin" valueType="num">
                                      <p:cBhvr>
                                        <p:cTn id="14" dur="1000" fill="hold"/>
                                        <p:tgtEl>
                                          <p:spTgt spid="9">
                                            <p:graphicEl>
                                              <a:dgm id="{23E1D631-29F8-4C0B-8CAE-9236B8BEB26F}"/>
                                            </p:graphicEl>
                                          </p:spTgt>
                                        </p:tgtEl>
                                        <p:attrNameLst>
                                          <p:attrName>ppt_h</p:attrName>
                                        </p:attrNameLst>
                                      </p:cBhvr>
                                      <p:tavLst>
                                        <p:tav tm="0">
                                          <p:val>
                                            <p:fltVal val="0"/>
                                          </p:val>
                                        </p:tav>
                                        <p:tav tm="100000">
                                          <p:val>
                                            <p:strVal val="#ppt_h"/>
                                          </p:val>
                                        </p:tav>
                                      </p:tavLst>
                                    </p:anim>
                                    <p:anim calcmode="lin" valueType="num">
                                      <p:cBhvr>
                                        <p:cTn id="15" dur="1000" fill="hold"/>
                                        <p:tgtEl>
                                          <p:spTgt spid="9">
                                            <p:graphicEl>
                                              <a:dgm id="{23E1D631-29F8-4C0B-8CAE-9236B8BEB26F}"/>
                                            </p:graphicEl>
                                          </p:spTgt>
                                        </p:tgtEl>
                                        <p:attrNameLst>
                                          <p:attrName>style.rotation</p:attrName>
                                        </p:attrNameLst>
                                      </p:cBhvr>
                                      <p:tavLst>
                                        <p:tav tm="0">
                                          <p:val>
                                            <p:fltVal val="90"/>
                                          </p:val>
                                        </p:tav>
                                        <p:tav tm="100000">
                                          <p:val>
                                            <p:fltVal val="0"/>
                                          </p:val>
                                        </p:tav>
                                      </p:tavLst>
                                    </p:anim>
                                    <p:animEffect transition="in" filter="fade">
                                      <p:cBhvr>
                                        <p:cTn id="16" dur="1000"/>
                                        <p:tgtEl>
                                          <p:spTgt spid="9">
                                            <p:graphicEl>
                                              <a:dgm id="{23E1D631-29F8-4C0B-8CAE-9236B8BEB26F}"/>
                                            </p:graphic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9">
                                            <p:graphicEl>
                                              <a:dgm id="{CE192A19-673F-4EA4-A17F-98B56D2549A8}"/>
                                            </p:graphicEl>
                                          </p:spTgt>
                                        </p:tgtEl>
                                        <p:attrNameLst>
                                          <p:attrName>style.visibility</p:attrName>
                                        </p:attrNameLst>
                                      </p:cBhvr>
                                      <p:to>
                                        <p:strVal val="visible"/>
                                      </p:to>
                                    </p:set>
                                    <p:anim calcmode="lin" valueType="num">
                                      <p:cBhvr>
                                        <p:cTn id="19" dur="1000" fill="hold"/>
                                        <p:tgtEl>
                                          <p:spTgt spid="9">
                                            <p:graphicEl>
                                              <a:dgm id="{CE192A19-673F-4EA4-A17F-98B56D2549A8}"/>
                                            </p:graphicEl>
                                          </p:spTgt>
                                        </p:tgtEl>
                                        <p:attrNameLst>
                                          <p:attrName>ppt_w</p:attrName>
                                        </p:attrNameLst>
                                      </p:cBhvr>
                                      <p:tavLst>
                                        <p:tav tm="0">
                                          <p:val>
                                            <p:fltVal val="0"/>
                                          </p:val>
                                        </p:tav>
                                        <p:tav tm="100000">
                                          <p:val>
                                            <p:strVal val="#ppt_w"/>
                                          </p:val>
                                        </p:tav>
                                      </p:tavLst>
                                    </p:anim>
                                    <p:anim calcmode="lin" valueType="num">
                                      <p:cBhvr>
                                        <p:cTn id="20" dur="1000" fill="hold"/>
                                        <p:tgtEl>
                                          <p:spTgt spid="9">
                                            <p:graphicEl>
                                              <a:dgm id="{CE192A19-673F-4EA4-A17F-98B56D2549A8}"/>
                                            </p:graphicEl>
                                          </p:spTgt>
                                        </p:tgtEl>
                                        <p:attrNameLst>
                                          <p:attrName>ppt_h</p:attrName>
                                        </p:attrNameLst>
                                      </p:cBhvr>
                                      <p:tavLst>
                                        <p:tav tm="0">
                                          <p:val>
                                            <p:fltVal val="0"/>
                                          </p:val>
                                        </p:tav>
                                        <p:tav tm="100000">
                                          <p:val>
                                            <p:strVal val="#ppt_h"/>
                                          </p:val>
                                        </p:tav>
                                      </p:tavLst>
                                    </p:anim>
                                    <p:anim calcmode="lin" valueType="num">
                                      <p:cBhvr>
                                        <p:cTn id="21" dur="1000" fill="hold"/>
                                        <p:tgtEl>
                                          <p:spTgt spid="9">
                                            <p:graphicEl>
                                              <a:dgm id="{CE192A19-673F-4EA4-A17F-98B56D2549A8}"/>
                                            </p:graphicEl>
                                          </p:spTgt>
                                        </p:tgtEl>
                                        <p:attrNameLst>
                                          <p:attrName>style.rotation</p:attrName>
                                        </p:attrNameLst>
                                      </p:cBhvr>
                                      <p:tavLst>
                                        <p:tav tm="0">
                                          <p:val>
                                            <p:fltVal val="90"/>
                                          </p:val>
                                        </p:tav>
                                        <p:tav tm="100000">
                                          <p:val>
                                            <p:fltVal val="0"/>
                                          </p:val>
                                        </p:tav>
                                      </p:tavLst>
                                    </p:anim>
                                    <p:animEffect transition="in" filter="fade">
                                      <p:cBhvr>
                                        <p:cTn id="22" dur="1000"/>
                                        <p:tgtEl>
                                          <p:spTgt spid="9">
                                            <p:graphicEl>
                                              <a:dgm id="{CE192A19-673F-4EA4-A17F-98B56D2549A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9">
                                            <p:graphicEl>
                                              <a:dgm id="{DC32ABF6-8A65-4ACB-B33C-DF5DC2B4FECA}"/>
                                            </p:graphicEl>
                                          </p:spTgt>
                                        </p:tgtEl>
                                        <p:attrNameLst>
                                          <p:attrName>style.visibility</p:attrName>
                                        </p:attrNameLst>
                                      </p:cBhvr>
                                      <p:to>
                                        <p:strVal val="visible"/>
                                      </p:to>
                                    </p:set>
                                    <p:anim calcmode="lin" valueType="num">
                                      <p:cBhvr>
                                        <p:cTn id="27" dur="1000" fill="hold"/>
                                        <p:tgtEl>
                                          <p:spTgt spid="9">
                                            <p:graphicEl>
                                              <a:dgm id="{DC32ABF6-8A65-4ACB-B33C-DF5DC2B4FECA}"/>
                                            </p:graphicEl>
                                          </p:spTgt>
                                        </p:tgtEl>
                                        <p:attrNameLst>
                                          <p:attrName>ppt_w</p:attrName>
                                        </p:attrNameLst>
                                      </p:cBhvr>
                                      <p:tavLst>
                                        <p:tav tm="0">
                                          <p:val>
                                            <p:fltVal val="0"/>
                                          </p:val>
                                        </p:tav>
                                        <p:tav tm="100000">
                                          <p:val>
                                            <p:strVal val="#ppt_w"/>
                                          </p:val>
                                        </p:tav>
                                      </p:tavLst>
                                    </p:anim>
                                    <p:anim calcmode="lin" valueType="num">
                                      <p:cBhvr>
                                        <p:cTn id="28" dur="1000" fill="hold"/>
                                        <p:tgtEl>
                                          <p:spTgt spid="9">
                                            <p:graphicEl>
                                              <a:dgm id="{DC32ABF6-8A65-4ACB-B33C-DF5DC2B4FECA}"/>
                                            </p:graphicEl>
                                          </p:spTgt>
                                        </p:tgtEl>
                                        <p:attrNameLst>
                                          <p:attrName>ppt_h</p:attrName>
                                        </p:attrNameLst>
                                      </p:cBhvr>
                                      <p:tavLst>
                                        <p:tav tm="0">
                                          <p:val>
                                            <p:fltVal val="0"/>
                                          </p:val>
                                        </p:tav>
                                        <p:tav tm="100000">
                                          <p:val>
                                            <p:strVal val="#ppt_h"/>
                                          </p:val>
                                        </p:tav>
                                      </p:tavLst>
                                    </p:anim>
                                    <p:anim calcmode="lin" valueType="num">
                                      <p:cBhvr>
                                        <p:cTn id="29" dur="1000" fill="hold"/>
                                        <p:tgtEl>
                                          <p:spTgt spid="9">
                                            <p:graphicEl>
                                              <a:dgm id="{DC32ABF6-8A65-4ACB-B33C-DF5DC2B4FECA}"/>
                                            </p:graphicEl>
                                          </p:spTgt>
                                        </p:tgtEl>
                                        <p:attrNameLst>
                                          <p:attrName>style.rotation</p:attrName>
                                        </p:attrNameLst>
                                      </p:cBhvr>
                                      <p:tavLst>
                                        <p:tav tm="0">
                                          <p:val>
                                            <p:fltVal val="90"/>
                                          </p:val>
                                        </p:tav>
                                        <p:tav tm="100000">
                                          <p:val>
                                            <p:fltVal val="0"/>
                                          </p:val>
                                        </p:tav>
                                      </p:tavLst>
                                    </p:anim>
                                    <p:animEffect transition="in" filter="fade">
                                      <p:cBhvr>
                                        <p:cTn id="30" dur="1000"/>
                                        <p:tgtEl>
                                          <p:spTgt spid="9">
                                            <p:graphicEl>
                                              <a:dgm id="{DC32ABF6-8A65-4ACB-B33C-DF5DC2B4FECA}"/>
                                            </p:graphicEl>
                                          </p:spTgt>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9">
                                            <p:graphicEl>
                                              <a:dgm id="{8FE3856B-871C-4A88-B680-4D99B7E64220}"/>
                                            </p:graphicEl>
                                          </p:spTgt>
                                        </p:tgtEl>
                                        <p:attrNameLst>
                                          <p:attrName>style.visibility</p:attrName>
                                        </p:attrNameLst>
                                      </p:cBhvr>
                                      <p:to>
                                        <p:strVal val="visible"/>
                                      </p:to>
                                    </p:set>
                                    <p:anim calcmode="lin" valueType="num">
                                      <p:cBhvr>
                                        <p:cTn id="33" dur="1000" fill="hold"/>
                                        <p:tgtEl>
                                          <p:spTgt spid="9">
                                            <p:graphicEl>
                                              <a:dgm id="{8FE3856B-871C-4A88-B680-4D99B7E64220}"/>
                                            </p:graphicEl>
                                          </p:spTgt>
                                        </p:tgtEl>
                                        <p:attrNameLst>
                                          <p:attrName>ppt_w</p:attrName>
                                        </p:attrNameLst>
                                      </p:cBhvr>
                                      <p:tavLst>
                                        <p:tav tm="0">
                                          <p:val>
                                            <p:fltVal val="0"/>
                                          </p:val>
                                        </p:tav>
                                        <p:tav tm="100000">
                                          <p:val>
                                            <p:strVal val="#ppt_w"/>
                                          </p:val>
                                        </p:tav>
                                      </p:tavLst>
                                    </p:anim>
                                    <p:anim calcmode="lin" valueType="num">
                                      <p:cBhvr>
                                        <p:cTn id="34" dur="1000" fill="hold"/>
                                        <p:tgtEl>
                                          <p:spTgt spid="9">
                                            <p:graphicEl>
                                              <a:dgm id="{8FE3856B-871C-4A88-B680-4D99B7E64220}"/>
                                            </p:graphicEl>
                                          </p:spTgt>
                                        </p:tgtEl>
                                        <p:attrNameLst>
                                          <p:attrName>ppt_h</p:attrName>
                                        </p:attrNameLst>
                                      </p:cBhvr>
                                      <p:tavLst>
                                        <p:tav tm="0">
                                          <p:val>
                                            <p:fltVal val="0"/>
                                          </p:val>
                                        </p:tav>
                                        <p:tav tm="100000">
                                          <p:val>
                                            <p:strVal val="#ppt_h"/>
                                          </p:val>
                                        </p:tav>
                                      </p:tavLst>
                                    </p:anim>
                                    <p:anim calcmode="lin" valueType="num">
                                      <p:cBhvr>
                                        <p:cTn id="35" dur="1000" fill="hold"/>
                                        <p:tgtEl>
                                          <p:spTgt spid="9">
                                            <p:graphicEl>
                                              <a:dgm id="{8FE3856B-871C-4A88-B680-4D99B7E64220}"/>
                                            </p:graphicEl>
                                          </p:spTgt>
                                        </p:tgtEl>
                                        <p:attrNameLst>
                                          <p:attrName>style.rotation</p:attrName>
                                        </p:attrNameLst>
                                      </p:cBhvr>
                                      <p:tavLst>
                                        <p:tav tm="0">
                                          <p:val>
                                            <p:fltVal val="90"/>
                                          </p:val>
                                        </p:tav>
                                        <p:tav tm="100000">
                                          <p:val>
                                            <p:fltVal val="0"/>
                                          </p:val>
                                        </p:tav>
                                      </p:tavLst>
                                    </p:anim>
                                    <p:animEffect transition="in" filter="fade">
                                      <p:cBhvr>
                                        <p:cTn id="36" dur="1000"/>
                                        <p:tgtEl>
                                          <p:spTgt spid="9">
                                            <p:graphicEl>
                                              <a:dgm id="{8FE3856B-871C-4A88-B680-4D99B7E64220}"/>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9">
                                            <p:graphicEl>
                                              <a:dgm id="{D36D8D11-A949-45FB-B445-2330EA72C031}"/>
                                            </p:graphicEl>
                                          </p:spTgt>
                                        </p:tgtEl>
                                        <p:attrNameLst>
                                          <p:attrName>style.visibility</p:attrName>
                                        </p:attrNameLst>
                                      </p:cBhvr>
                                      <p:to>
                                        <p:strVal val="visible"/>
                                      </p:to>
                                    </p:set>
                                    <p:anim calcmode="lin" valueType="num">
                                      <p:cBhvr>
                                        <p:cTn id="41" dur="1000" fill="hold"/>
                                        <p:tgtEl>
                                          <p:spTgt spid="9">
                                            <p:graphicEl>
                                              <a:dgm id="{D36D8D11-A949-45FB-B445-2330EA72C031}"/>
                                            </p:graphicEl>
                                          </p:spTgt>
                                        </p:tgtEl>
                                        <p:attrNameLst>
                                          <p:attrName>ppt_w</p:attrName>
                                        </p:attrNameLst>
                                      </p:cBhvr>
                                      <p:tavLst>
                                        <p:tav tm="0">
                                          <p:val>
                                            <p:fltVal val="0"/>
                                          </p:val>
                                        </p:tav>
                                        <p:tav tm="100000">
                                          <p:val>
                                            <p:strVal val="#ppt_w"/>
                                          </p:val>
                                        </p:tav>
                                      </p:tavLst>
                                    </p:anim>
                                    <p:anim calcmode="lin" valueType="num">
                                      <p:cBhvr>
                                        <p:cTn id="42" dur="1000" fill="hold"/>
                                        <p:tgtEl>
                                          <p:spTgt spid="9">
                                            <p:graphicEl>
                                              <a:dgm id="{D36D8D11-A949-45FB-B445-2330EA72C031}"/>
                                            </p:graphicEl>
                                          </p:spTgt>
                                        </p:tgtEl>
                                        <p:attrNameLst>
                                          <p:attrName>ppt_h</p:attrName>
                                        </p:attrNameLst>
                                      </p:cBhvr>
                                      <p:tavLst>
                                        <p:tav tm="0">
                                          <p:val>
                                            <p:fltVal val="0"/>
                                          </p:val>
                                        </p:tav>
                                        <p:tav tm="100000">
                                          <p:val>
                                            <p:strVal val="#ppt_h"/>
                                          </p:val>
                                        </p:tav>
                                      </p:tavLst>
                                    </p:anim>
                                    <p:anim calcmode="lin" valueType="num">
                                      <p:cBhvr>
                                        <p:cTn id="43" dur="1000" fill="hold"/>
                                        <p:tgtEl>
                                          <p:spTgt spid="9">
                                            <p:graphicEl>
                                              <a:dgm id="{D36D8D11-A949-45FB-B445-2330EA72C031}"/>
                                            </p:graphicEl>
                                          </p:spTgt>
                                        </p:tgtEl>
                                        <p:attrNameLst>
                                          <p:attrName>style.rotation</p:attrName>
                                        </p:attrNameLst>
                                      </p:cBhvr>
                                      <p:tavLst>
                                        <p:tav tm="0">
                                          <p:val>
                                            <p:fltVal val="90"/>
                                          </p:val>
                                        </p:tav>
                                        <p:tav tm="100000">
                                          <p:val>
                                            <p:fltVal val="0"/>
                                          </p:val>
                                        </p:tav>
                                      </p:tavLst>
                                    </p:anim>
                                    <p:animEffect transition="in" filter="fade">
                                      <p:cBhvr>
                                        <p:cTn id="44" dur="1000"/>
                                        <p:tgtEl>
                                          <p:spTgt spid="9">
                                            <p:graphicEl>
                                              <a:dgm id="{D36D8D11-A949-45FB-B445-2330EA72C031}"/>
                                            </p:graphicEl>
                                          </p:spTgt>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9">
                                            <p:graphicEl>
                                              <a:dgm id="{7B83EC95-8736-4121-8A01-8725DD36DF70}"/>
                                            </p:graphicEl>
                                          </p:spTgt>
                                        </p:tgtEl>
                                        <p:attrNameLst>
                                          <p:attrName>style.visibility</p:attrName>
                                        </p:attrNameLst>
                                      </p:cBhvr>
                                      <p:to>
                                        <p:strVal val="visible"/>
                                      </p:to>
                                    </p:set>
                                    <p:anim calcmode="lin" valueType="num">
                                      <p:cBhvr>
                                        <p:cTn id="47" dur="1000" fill="hold"/>
                                        <p:tgtEl>
                                          <p:spTgt spid="9">
                                            <p:graphicEl>
                                              <a:dgm id="{7B83EC95-8736-4121-8A01-8725DD36DF70}"/>
                                            </p:graphicEl>
                                          </p:spTgt>
                                        </p:tgtEl>
                                        <p:attrNameLst>
                                          <p:attrName>ppt_w</p:attrName>
                                        </p:attrNameLst>
                                      </p:cBhvr>
                                      <p:tavLst>
                                        <p:tav tm="0">
                                          <p:val>
                                            <p:fltVal val="0"/>
                                          </p:val>
                                        </p:tav>
                                        <p:tav tm="100000">
                                          <p:val>
                                            <p:strVal val="#ppt_w"/>
                                          </p:val>
                                        </p:tav>
                                      </p:tavLst>
                                    </p:anim>
                                    <p:anim calcmode="lin" valueType="num">
                                      <p:cBhvr>
                                        <p:cTn id="48" dur="1000" fill="hold"/>
                                        <p:tgtEl>
                                          <p:spTgt spid="9">
                                            <p:graphicEl>
                                              <a:dgm id="{7B83EC95-8736-4121-8A01-8725DD36DF70}"/>
                                            </p:graphicEl>
                                          </p:spTgt>
                                        </p:tgtEl>
                                        <p:attrNameLst>
                                          <p:attrName>ppt_h</p:attrName>
                                        </p:attrNameLst>
                                      </p:cBhvr>
                                      <p:tavLst>
                                        <p:tav tm="0">
                                          <p:val>
                                            <p:fltVal val="0"/>
                                          </p:val>
                                        </p:tav>
                                        <p:tav tm="100000">
                                          <p:val>
                                            <p:strVal val="#ppt_h"/>
                                          </p:val>
                                        </p:tav>
                                      </p:tavLst>
                                    </p:anim>
                                    <p:anim calcmode="lin" valueType="num">
                                      <p:cBhvr>
                                        <p:cTn id="49" dur="1000" fill="hold"/>
                                        <p:tgtEl>
                                          <p:spTgt spid="9">
                                            <p:graphicEl>
                                              <a:dgm id="{7B83EC95-8736-4121-8A01-8725DD36DF70}"/>
                                            </p:graphicEl>
                                          </p:spTgt>
                                        </p:tgtEl>
                                        <p:attrNameLst>
                                          <p:attrName>style.rotation</p:attrName>
                                        </p:attrNameLst>
                                      </p:cBhvr>
                                      <p:tavLst>
                                        <p:tav tm="0">
                                          <p:val>
                                            <p:fltVal val="90"/>
                                          </p:val>
                                        </p:tav>
                                        <p:tav tm="100000">
                                          <p:val>
                                            <p:fltVal val="0"/>
                                          </p:val>
                                        </p:tav>
                                      </p:tavLst>
                                    </p:anim>
                                    <p:animEffect transition="in" filter="fade">
                                      <p:cBhvr>
                                        <p:cTn id="50" dur="1000"/>
                                        <p:tgtEl>
                                          <p:spTgt spid="9">
                                            <p:graphicEl>
                                              <a:dgm id="{7B83EC95-8736-4121-8A01-8725DD36DF70}"/>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9">
                                            <p:graphicEl>
                                              <a:dgm id="{E75D5DA2-7FC6-4A65-B1E4-96B2F62107A9}"/>
                                            </p:graphicEl>
                                          </p:spTgt>
                                        </p:tgtEl>
                                        <p:attrNameLst>
                                          <p:attrName>style.visibility</p:attrName>
                                        </p:attrNameLst>
                                      </p:cBhvr>
                                      <p:to>
                                        <p:strVal val="visible"/>
                                      </p:to>
                                    </p:set>
                                    <p:anim calcmode="lin" valueType="num">
                                      <p:cBhvr>
                                        <p:cTn id="55" dur="1000" fill="hold"/>
                                        <p:tgtEl>
                                          <p:spTgt spid="9">
                                            <p:graphicEl>
                                              <a:dgm id="{E75D5DA2-7FC6-4A65-B1E4-96B2F62107A9}"/>
                                            </p:graphicEl>
                                          </p:spTgt>
                                        </p:tgtEl>
                                        <p:attrNameLst>
                                          <p:attrName>ppt_w</p:attrName>
                                        </p:attrNameLst>
                                      </p:cBhvr>
                                      <p:tavLst>
                                        <p:tav tm="0">
                                          <p:val>
                                            <p:fltVal val="0"/>
                                          </p:val>
                                        </p:tav>
                                        <p:tav tm="100000">
                                          <p:val>
                                            <p:strVal val="#ppt_w"/>
                                          </p:val>
                                        </p:tav>
                                      </p:tavLst>
                                    </p:anim>
                                    <p:anim calcmode="lin" valueType="num">
                                      <p:cBhvr>
                                        <p:cTn id="56" dur="1000" fill="hold"/>
                                        <p:tgtEl>
                                          <p:spTgt spid="9">
                                            <p:graphicEl>
                                              <a:dgm id="{E75D5DA2-7FC6-4A65-B1E4-96B2F62107A9}"/>
                                            </p:graphicEl>
                                          </p:spTgt>
                                        </p:tgtEl>
                                        <p:attrNameLst>
                                          <p:attrName>ppt_h</p:attrName>
                                        </p:attrNameLst>
                                      </p:cBhvr>
                                      <p:tavLst>
                                        <p:tav tm="0">
                                          <p:val>
                                            <p:fltVal val="0"/>
                                          </p:val>
                                        </p:tav>
                                        <p:tav tm="100000">
                                          <p:val>
                                            <p:strVal val="#ppt_h"/>
                                          </p:val>
                                        </p:tav>
                                      </p:tavLst>
                                    </p:anim>
                                    <p:anim calcmode="lin" valueType="num">
                                      <p:cBhvr>
                                        <p:cTn id="57" dur="1000" fill="hold"/>
                                        <p:tgtEl>
                                          <p:spTgt spid="9">
                                            <p:graphicEl>
                                              <a:dgm id="{E75D5DA2-7FC6-4A65-B1E4-96B2F62107A9}"/>
                                            </p:graphicEl>
                                          </p:spTgt>
                                        </p:tgtEl>
                                        <p:attrNameLst>
                                          <p:attrName>style.rotation</p:attrName>
                                        </p:attrNameLst>
                                      </p:cBhvr>
                                      <p:tavLst>
                                        <p:tav tm="0">
                                          <p:val>
                                            <p:fltVal val="90"/>
                                          </p:val>
                                        </p:tav>
                                        <p:tav tm="100000">
                                          <p:val>
                                            <p:fltVal val="0"/>
                                          </p:val>
                                        </p:tav>
                                      </p:tavLst>
                                    </p:anim>
                                    <p:animEffect transition="in" filter="fade">
                                      <p:cBhvr>
                                        <p:cTn id="58" dur="1000"/>
                                        <p:tgtEl>
                                          <p:spTgt spid="9">
                                            <p:graphicEl>
                                              <a:dgm id="{E75D5DA2-7FC6-4A65-B1E4-96B2F62107A9}"/>
                                            </p:graphicEl>
                                          </p:spTgt>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9">
                                            <p:graphicEl>
                                              <a:dgm id="{B9D66B58-6AD0-4C24-8946-B1E959A37138}"/>
                                            </p:graphicEl>
                                          </p:spTgt>
                                        </p:tgtEl>
                                        <p:attrNameLst>
                                          <p:attrName>style.visibility</p:attrName>
                                        </p:attrNameLst>
                                      </p:cBhvr>
                                      <p:to>
                                        <p:strVal val="visible"/>
                                      </p:to>
                                    </p:set>
                                    <p:anim calcmode="lin" valueType="num">
                                      <p:cBhvr>
                                        <p:cTn id="61" dur="1000" fill="hold"/>
                                        <p:tgtEl>
                                          <p:spTgt spid="9">
                                            <p:graphicEl>
                                              <a:dgm id="{B9D66B58-6AD0-4C24-8946-B1E959A37138}"/>
                                            </p:graphicEl>
                                          </p:spTgt>
                                        </p:tgtEl>
                                        <p:attrNameLst>
                                          <p:attrName>ppt_w</p:attrName>
                                        </p:attrNameLst>
                                      </p:cBhvr>
                                      <p:tavLst>
                                        <p:tav tm="0">
                                          <p:val>
                                            <p:fltVal val="0"/>
                                          </p:val>
                                        </p:tav>
                                        <p:tav tm="100000">
                                          <p:val>
                                            <p:strVal val="#ppt_w"/>
                                          </p:val>
                                        </p:tav>
                                      </p:tavLst>
                                    </p:anim>
                                    <p:anim calcmode="lin" valueType="num">
                                      <p:cBhvr>
                                        <p:cTn id="62" dur="1000" fill="hold"/>
                                        <p:tgtEl>
                                          <p:spTgt spid="9">
                                            <p:graphicEl>
                                              <a:dgm id="{B9D66B58-6AD0-4C24-8946-B1E959A37138}"/>
                                            </p:graphicEl>
                                          </p:spTgt>
                                        </p:tgtEl>
                                        <p:attrNameLst>
                                          <p:attrName>ppt_h</p:attrName>
                                        </p:attrNameLst>
                                      </p:cBhvr>
                                      <p:tavLst>
                                        <p:tav tm="0">
                                          <p:val>
                                            <p:fltVal val="0"/>
                                          </p:val>
                                        </p:tav>
                                        <p:tav tm="100000">
                                          <p:val>
                                            <p:strVal val="#ppt_h"/>
                                          </p:val>
                                        </p:tav>
                                      </p:tavLst>
                                    </p:anim>
                                    <p:anim calcmode="lin" valueType="num">
                                      <p:cBhvr>
                                        <p:cTn id="63" dur="1000" fill="hold"/>
                                        <p:tgtEl>
                                          <p:spTgt spid="9">
                                            <p:graphicEl>
                                              <a:dgm id="{B9D66B58-6AD0-4C24-8946-B1E959A37138}"/>
                                            </p:graphicEl>
                                          </p:spTgt>
                                        </p:tgtEl>
                                        <p:attrNameLst>
                                          <p:attrName>style.rotation</p:attrName>
                                        </p:attrNameLst>
                                      </p:cBhvr>
                                      <p:tavLst>
                                        <p:tav tm="0">
                                          <p:val>
                                            <p:fltVal val="90"/>
                                          </p:val>
                                        </p:tav>
                                        <p:tav tm="100000">
                                          <p:val>
                                            <p:fltVal val="0"/>
                                          </p:val>
                                        </p:tav>
                                      </p:tavLst>
                                    </p:anim>
                                    <p:animEffect transition="in" filter="fade">
                                      <p:cBhvr>
                                        <p:cTn id="64" dur="1000"/>
                                        <p:tgtEl>
                                          <p:spTgt spid="9">
                                            <p:graphicEl>
                                              <a:dgm id="{B9D66B58-6AD0-4C24-8946-B1E959A37138}"/>
                                            </p:graphicEl>
                                          </p:spTgt>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9">
                                            <p:graphicEl>
                                              <a:dgm id="{0E3EE868-6A24-4D91-89BA-51C1E46B5D9F}"/>
                                            </p:graphicEl>
                                          </p:spTgt>
                                        </p:tgtEl>
                                        <p:attrNameLst>
                                          <p:attrName>style.visibility</p:attrName>
                                        </p:attrNameLst>
                                      </p:cBhvr>
                                      <p:to>
                                        <p:strVal val="visible"/>
                                      </p:to>
                                    </p:set>
                                    <p:anim calcmode="lin" valueType="num">
                                      <p:cBhvr>
                                        <p:cTn id="69" dur="1000" fill="hold"/>
                                        <p:tgtEl>
                                          <p:spTgt spid="9">
                                            <p:graphicEl>
                                              <a:dgm id="{0E3EE868-6A24-4D91-89BA-51C1E46B5D9F}"/>
                                            </p:graphicEl>
                                          </p:spTgt>
                                        </p:tgtEl>
                                        <p:attrNameLst>
                                          <p:attrName>ppt_w</p:attrName>
                                        </p:attrNameLst>
                                      </p:cBhvr>
                                      <p:tavLst>
                                        <p:tav tm="0">
                                          <p:val>
                                            <p:fltVal val="0"/>
                                          </p:val>
                                        </p:tav>
                                        <p:tav tm="100000">
                                          <p:val>
                                            <p:strVal val="#ppt_w"/>
                                          </p:val>
                                        </p:tav>
                                      </p:tavLst>
                                    </p:anim>
                                    <p:anim calcmode="lin" valueType="num">
                                      <p:cBhvr>
                                        <p:cTn id="70" dur="1000" fill="hold"/>
                                        <p:tgtEl>
                                          <p:spTgt spid="9">
                                            <p:graphicEl>
                                              <a:dgm id="{0E3EE868-6A24-4D91-89BA-51C1E46B5D9F}"/>
                                            </p:graphicEl>
                                          </p:spTgt>
                                        </p:tgtEl>
                                        <p:attrNameLst>
                                          <p:attrName>ppt_h</p:attrName>
                                        </p:attrNameLst>
                                      </p:cBhvr>
                                      <p:tavLst>
                                        <p:tav tm="0">
                                          <p:val>
                                            <p:fltVal val="0"/>
                                          </p:val>
                                        </p:tav>
                                        <p:tav tm="100000">
                                          <p:val>
                                            <p:strVal val="#ppt_h"/>
                                          </p:val>
                                        </p:tav>
                                      </p:tavLst>
                                    </p:anim>
                                    <p:anim calcmode="lin" valueType="num">
                                      <p:cBhvr>
                                        <p:cTn id="71" dur="1000" fill="hold"/>
                                        <p:tgtEl>
                                          <p:spTgt spid="9">
                                            <p:graphicEl>
                                              <a:dgm id="{0E3EE868-6A24-4D91-89BA-51C1E46B5D9F}"/>
                                            </p:graphicEl>
                                          </p:spTgt>
                                        </p:tgtEl>
                                        <p:attrNameLst>
                                          <p:attrName>style.rotation</p:attrName>
                                        </p:attrNameLst>
                                      </p:cBhvr>
                                      <p:tavLst>
                                        <p:tav tm="0">
                                          <p:val>
                                            <p:fltVal val="90"/>
                                          </p:val>
                                        </p:tav>
                                        <p:tav tm="100000">
                                          <p:val>
                                            <p:fltVal val="0"/>
                                          </p:val>
                                        </p:tav>
                                      </p:tavLst>
                                    </p:anim>
                                    <p:animEffect transition="in" filter="fade">
                                      <p:cBhvr>
                                        <p:cTn id="72" dur="1000"/>
                                        <p:tgtEl>
                                          <p:spTgt spid="9">
                                            <p:graphicEl>
                                              <a:dgm id="{0E3EE868-6A24-4D91-89BA-51C1E46B5D9F}"/>
                                            </p:graphicEl>
                                          </p:spTgt>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9">
                                            <p:graphicEl>
                                              <a:dgm id="{F0D71AEF-3142-497A-8D1B-411D8D956AC3}"/>
                                            </p:graphicEl>
                                          </p:spTgt>
                                        </p:tgtEl>
                                        <p:attrNameLst>
                                          <p:attrName>style.visibility</p:attrName>
                                        </p:attrNameLst>
                                      </p:cBhvr>
                                      <p:to>
                                        <p:strVal val="visible"/>
                                      </p:to>
                                    </p:set>
                                    <p:anim calcmode="lin" valueType="num">
                                      <p:cBhvr>
                                        <p:cTn id="75" dur="1000" fill="hold"/>
                                        <p:tgtEl>
                                          <p:spTgt spid="9">
                                            <p:graphicEl>
                                              <a:dgm id="{F0D71AEF-3142-497A-8D1B-411D8D956AC3}"/>
                                            </p:graphicEl>
                                          </p:spTgt>
                                        </p:tgtEl>
                                        <p:attrNameLst>
                                          <p:attrName>ppt_w</p:attrName>
                                        </p:attrNameLst>
                                      </p:cBhvr>
                                      <p:tavLst>
                                        <p:tav tm="0">
                                          <p:val>
                                            <p:fltVal val="0"/>
                                          </p:val>
                                        </p:tav>
                                        <p:tav tm="100000">
                                          <p:val>
                                            <p:strVal val="#ppt_w"/>
                                          </p:val>
                                        </p:tav>
                                      </p:tavLst>
                                    </p:anim>
                                    <p:anim calcmode="lin" valueType="num">
                                      <p:cBhvr>
                                        <p:cTn id="76" dur="1000" fill="hold"/>
                                        <p:tgtEl>
                                          <p:spTgt spid="9">
                                            <p:graphicEl>
                                              <a:dgm id="{F0D71AEF-3142-497A-8D1B-411D8D956AC3}"/>
                                            </p:graphicEl>
                                          </p:spTgt>
                                        </p:tgtEl>
                                        <p:attrNameLst>
                                          <p:attrName>ppt_h</p:attrName>
                                        </p:attrNameLst>
                                      </p:cBhvr>
                                      <p:tavLst>
                                        <p:tav tm="0">
                                          <p:val>
                                            <p:fltVal val="0"/>
                                          </p:val>
                                        </p:tav>
                                        <p:tav tm="100000">
                                          <p:val>
                                            <p:strVal val="#ppt_h"/>
                                          </p:val>
                                        </p:tav>
                                      </p:tavLst>
                                    </p:anim>
                                    <p:anim calcmode="lin" valueType="num">
                                      <p:cBhvr>
                                        <p:cTn id="77" dur="1000" fill="hold"/>
                                        <p:tgtEl>
                                          <p:spTgt spid="9">
                                            <p:graphicEl>
                                              <a:dgm id="{F0D71AEF-3142-497A-8D1B-411D8D956AC3}"/>
                                            </p:graphicEl>
                                          </p:spTgt>
                                        </p:tgtEl>
                                        <p:attrNameLst>
                                          <p:attrName>style.rotation</p:attrName>
                                        </p:attrNameLst>
                                      </p:cBhvr>
                                      <p:tavLst>
                                        <p:tav tm="0">
                                          <p:val>
                                            <p:fltVal val="90"/>
                                          </p:val>
                                        </p:tav>
                                        <p:tav tm="100000">
                                          <p:val>
                                            <p:fltVal val="0"/>
                                          </p:val>
                                        </p:tav>
                                      </p:tavLst>
                                    </p:anim>
                                    <p:animEffect transition="in" filter="fade">
                                      <p:cBhvr>
                                        <p:cTn id="78" dur="1000"/>
                                        <p:tgtEl>
                                          <p:spTgt spid="9">
                                            <p:graphicEl>
                                              <a:dgm id="{F0D71AEF-3142-497A-8D1B-411D8D956AC3}"/>
                                            </p:graphicEl>
                                          </p:spTgt>
                                        </p:tgtEl>
                                      </p:cBhvr>
                                    </p:animEffect>
                                  </p:childTnLst>
                                </p:cTn>
                              </p:par>
                            </p:childTnLst>
                          </p:cTn>
                        </p:par>
                      </p:childTnLst>
                    </p:cTn>
                  </p:par>
                  <p:par>
                    <p:cTn id="79" fill="hold">
                      <p:stCondLst>
                        <p:cond delay="indefinite"/>
                      </p:stCondLst>
                      <p:childTnLst>
                        <p:par>
                          <p:cTn id="80" fill="hold">
                            <p:stCondLst>
                              <p:cond delay="0"/>
                            </p:stCondLst>
                            <p:childTnLst>
                              <p:par>
                                <p:cTn id="81" presetID="31" presetClass="entr" presetSubtype="0" fill="hold" grpId="0" nodeType="clickEffect">
                                  <p:stCondLst>
                                    <p:cond delay="0"/>
                                  </p:stCondLst>
                                  <p:childTnLst>
                                    <p:set>
                                      <p:cBhvr>
                                        <p:cTn id="82" dur="1" fill="hold">
                                          <p:stCondLst>
                                            <p:cond delay="0"/>
                                          </p:stCondLst>
                                        </p:cTn>
                                        <p:tgtEl>
                                          <p:spTgt spid="9">
                                            <p:graphicEl>
                                              <a:dgm id="{430C88B1-65FD-4DA2-8FCC-19E03ACCEF0E}"/>
                                            </p:graphicEl>
                                          </p:spTgt>
                                        </p:tgtEl>
                                        <p:attrNameLst>
                                          <p:attrName>style.visibility</p:attrName>
                                        </p:attrNameLst>
                                      </p:cBhvr>
                                      <p:to>
                                        <p:strVal val="visible"/>
                                      </p:to>
                                    </p:set>
                                    <p:anim calcmode="lin" valueType="num">
                                      <p:cBhvr>
                                        <p:cTn id="83" dur="1000" fill="hold"/>
                                        <p:tgtEl>
                                          <p:spTgt spid="9">
                                            <p:graphicEl>
                                              <a:dgm id="{430C88B1-65FD-4DA2-8FCC-19E03ACCEF0E}"/>
                                            </p:graphicEl>
                                          </p:spTgt>
                                        </p:tgtEl>
                                        <p:attrNameLst>
                                          <p:attrName>ppt_w</p:attrName>
                                        </p:attrNameLst>
                                      </p:cBhvr>
                                      <p:tavLst>
                                        <p:tav tm="0">
                                          <p:val>
                                            <p:fltVal val="0"/>
                                          </p:val>
                                        </p:tav>
                                        <p:tav tm="100000">
                                          <p:val>
                                            <p:strVal val="#ppt_w"/>
                                          </p:val>
                                        </p:tav>
                                      </p:tavLst>
                                    </p:anim>
                                    <p:anim calcmode="lin" valueType="num">
                                      <p:cBhvr>
                                        <p:cTn id="84" dur="1000" fill="hold"/>
                                        <p:tgtEl>
                                          <p:spTgt spid="9">
                                            <p:graphicEl>
                                              <a:dgm id="{430C88B1-65FD-4DA2-8FCC-19E03ACCEF0E}"/>
                                            </p:graphicEl>
                                          </p:spTgt>
                                        </p:tgtEl>
                                        <p:attrNameLst>
                                          <p:attrName>ppt_h</p:attrName>
                                        </p:attrNameLst>
                                      </p:cBhvr>
                                      <p:tavLst>
                                        <p:tav tm="0">
                                          <p:val>
                                            <p:fltVal val="0"/>
                                          </p:val>
                                        </p:tav>
                                        <p:tav tm="100000">
                                          <p:val>
                                            <p:strVal val="#ppt_h"/>
                                          </p:val>
                                        </p:tav>
                                      </p:tavLst>
                                    </p:anim>
                                    <p:anim calcmode="lin" valueType="num">
                                      <p:cBhvr>
                                        <p:cTn id="85" dur="1000" fill="hold"/>
                                        <p:tgtEl>
                                          <p:spTgt spid="9">
                                            <p:graphicEl>
                                              <a:dgm id="{430C88B1-65FD-4DA2-8FCC-19E03ACCEF0E}"/>
                                            </p:graphicEl>
                                          </p:spTgt>
                                        </p:tgtEl>
                                        <p:attrNameLst>
                                          <p:attrName>style.rotation</p:attrName>
                                        </p:attrNameLst>
                                      </p:cBhvr>
                                      <p:tavLst>
                                        <p:tav tm="0">
                                          <p:val>
                                            <p:fltVal val="90"/>
                                          </p:val>
                                        </p:tav>
                                        <p:tav tm="100000">
                                          <p:val>
                                            <p:fltVal val="0"/>
                                          </p:val>
                                        </p:tav>
                                      </p:tavLst>
                                    </p:anim>
                                    <p:animEffect transition="in" filter="fade">
                                      <p:cBhvr>
                                        <p:cTn id="86" dur="1000"/>
                                        <p:tgtEl>
                                          <p:spTgt spid="9">
                                            <p:graphicEl>
                                              <a:dgm id="{430C88B1-65FD-4DA2-8FCC-19E03ACCEF0E}"/>
                                            </p:graphicEl>
                                          </p:spTgt>
                                        </p:tgtEl>
                                      </p:cBhvr>
                                    </p:animEffect>
                                  </p:childTnLst>
                                </p:cTn>
                              </p:par>
                              <p:par>
                                <p:cTn id="87" presetID="31" presetClass="entr" presetSubtype="0" fill="hold" grpId="0" nodeType="withEffect">
                                  <p:stCondLst>
                                    <p:cond delay="0"/>
                                  </p:stCondLst>
                                  <p:childTnLst>
                                    <p:set>
                                      <p:cBhvr>
                                        <p:cTn id="88" dur="1" fill="hold">
                                          <p:stCondLst>
                                            <p:cond delay="0"/>
                                          </p:stCondLst>
                                        </p:cTn>
                                        <p:tgtEl>
                                          <p:spTgt spid="9">
                                            <p:graphicEl>
                                              <a:dgm id="{8DE5B876-FBA8-402A-99BA-848CAE0D93D5}"/>
                                            </p:graphicEl>
                                          </p:spTgt>
                                        </p:tgtEl>
                                        <p:attrNameLst>
                                          <p:attrName>style.visibility</p:attrName>
                                        </p:attrNameLst>
                                      </p:cBhvr>
                                      <p:to>
                                        <p:strVal val="visible"/>
                                      </p:to>
                                    </p:set>
                                    <p:anim calcmode="lin" valueType="num">
                                      <p:cBhvr>
                                        <p:cTn id="89" dur="1000" fill="hold"/>
                                        <p:tgtEl>
                                          <p:spTgt spid="9">
                                            <p:graphicEl>
                                              <a:dgm id="{8DE5B876-FBA8-402A-99BA-848CAE0D93D5}"/>
                                            </p:graphicEl>
                                          </p:spTgt>
                                        </p:tgtEl>
                                        <p:attrNameLst>
                                          <p:attrName>ppt_w</p:attrName>
                                        </p:attrNameLst>
                                      </p:cBhvr>
                                      <p:tavLst>
                                        <p:tav tm="0">
                                          <p:val>
                                            <p:fltVal val="0"/>
                                          </p:val>
                                        </p:tav>
                                        <p:tav tm="100000">
                                          <p:val>
                                            <p:strVal val="#ppt_w"/>
                                          </p:val>
                                        </p:tav>
                                      </p:tavLst>
                                    </p:anim>
                                    <p:anim calcmode="lin" valueType="num">
                                      <p:cBhvr>
                                        <p:cTn id="90" dur="1000" fill="hold"/>
                                        <p:tgtEl>
                                          <p:spTgt spid="9">
                                            <p:graphicEl>
                                              <a:dgm id="{8DE5B876-FBA8-402A-99BA-848CAE0D93D5}"/>
                                            </p:graphicEl>
                                          </p:spTgt>
                                        </p:tgtEl>
                                        <p:attrNameLst>
                                          <p:attrName>ppt_h</p:attrName>
                                        </p:attrNameLst>
                                      </p:cBhvr>
                                      <p:tavLst>
                                        <p:tav tm="0">
                                          <p:val>
                                            <p:fltVal val="0"/>
                                          </p:val>
                                        </p:tav>
                                        <p:tav tm="100000">
                                          <p:val>
                                            <p:strVal val="#ppt_h"/>
                                          </p:val>
                                        </p:tav>
                                      </p:tavLst>
                                    </p:anim>
                                    <p:anim calcmode="lin" valueType="num">
                                      <p:cBhvr>
                                        <p:cTn id="91" dur="1000" fill="hold"/>
                                        <p:tgtEl>
                                          <p:spTgt spid="9">
                                            <p:graphicEl>
                                              <a:dgm id="{8DE5B876-FBA8-402A-99BA-848CAE0D93D5}"/>
                                            </p:graphicEl>
                                          </p:spTgt>
                                        </p:tgtEl>
                                        <p:attrNameLst>
                                          <p:attrName>style.rotation</p:attrName>
                                        </p:attrNameLst>
                                      </p:cBhvr>
                                      <p:tavLst>
                                        <p:tav tm="0">
                                          <p:val>
                                            <p:fltVal val="90"/>
                                          </p:val>
                                        </p:tav>
                                        <p:tav tm="100000">
                                          <p:val>
                                            <p:fltVal val="0"/>
                                          </p:val>
                                        </p:tav>
                                      </p:tavLst>
                                    </p:anim>
                                    <p:animEffect transition="in" filter="fade">
                                      <p:cBhvr>
                                        <p:cTn id="92" dur="1000"/>
                                        <p:tgtEl>
                                          <p:spTgt spid="9">
                                            <p:graphicEl>
                                              <a:dgm id="{8DE5B876-FBA8-402A-99BA-848CAE0D93D5}"/>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grpId="0" nodeType="clickEffect">
                                  <p:stCondLst>
                                    <p:cond delay="0"/>
                                  </p:stCondLst>
                                  <p:childTnLst>
                                    <p:set>
                                      <p:cBhvr>
                                        <p:cTn id="96" dur="1" fill="hold">
                                          <p:stCondLst>
                                            <p:cond delay="0"/>
                                          </p:stCondLst>
                                        </p:cTn>
                                        <p:tgtEl>
                                          <p:spTgt spid="9">
                                            <p:graphicEl>
                                              <a:dgm id="{DC1E65CE-EDAB-4081-8BF8-80F726C2C810}"/>
                                            </p:graphicEl>
                                          </p:spTgt>
                                        </p:tgtEl>
                                        <p:attrNameLst>
                                          <p:attrName>style.visibility</p:attrName>
                                        </p:attrNameLst>
                                      </p:cBhvr>
                                      <p:to>
                                        <p:strVal val="visible"/>
                                      </p:to>
                                    </p:set>
                                    <p:anim calcmode="lin" valueType="num">
                                      <p:cBhvr>
                                        <p:cTn id="97" dur="1000" fill="hold"/>
                                        <p:tgtEl>
                                          <p:spTgt spid="9">
                                            <p:graphicEl>
                                              <a:dgm id="{DC1E65CE-EDAB-4081-8BF8-80F726C2C810}"/>
                                            </p:graphicEl>
                                          </p:spTgt>
                                        </p:tgtEl>
                                        <p:attrNameLst>
                                          <p:attrName>ppt_w</p:attrName>
                                        </p:attrNameLst>
                                      </p:cBhvr>
                                      <p:tavLst>
                                        <p:tav tm="0">
                                          <p:val>
                                            <p:fltVal val="0"/>
                                          </p:val>
                                        </p:tav>
                                        <p:tav tm="100000">
                                          <p:val>
                                            <p:strVal val="#ppt_w"/>
                                          </p:val>
                                        </p:tav>
                                      </p:tavLst>
                                    </p:anim>
                                    <p:anim calcmode="lin" valueType="num">
                                      <p:cBhvr>
                                        <p:cTn id="98" dur="1000" fill="hold"/>
                                        <p:tgtEl>
                                          <p:spTgt spid="9">
                                            <p:graphicEl>
                                              <a:dgm id="{DC1E65CE-EDAB-4081-8BF8-80F726C2C810}"/>
                                            </p:graphicEl>
                                          </p:spTgt>
                                        </p:tgtEl>
                                        <p:attrNameLst>
                                          <p:attrName>ppt_h</p:attrName>
                                        </p:attrNameLst>
                                      </p:cBhvr>
                                      <p:tavLst>
                                        <p:tav tm="0">
                                          <p:val>
                                            <p:fltVal val="0"/>
                                          </p:val>
                                        </p:tav>
                                        <p:tav tm="100000">
                                          <p:val>
                                            <p:strVal val="#ppt_h"/>
                                          </p:val>
                                        </p:tav>
                                      </p:tavLst>
                                    </p:anim>
                                    <p:anim calcmode="lin" valueType="num">
                                      <p:cBhvr>
                                        <p:cTn id="99" dur="1000" fill="hold"/>
                                        <p:tgtEl>
                                          <p:spTgt spid="9">
                                            <p:graphicEl>
                                              <a:dgm id="{DC1E65CE-EDAB-4081-8BF8-80F726C2C810}"/>
                                            </p:graphicEl>
                                          </p:spTgt>
                                        </p:tgtEl>
                                        <p:attrNameLst>
                                          <p:attrName>style.rotation</p:attrName>
                                        </p:attrNameLst>
                                      </p:cBhvr>
                                      <p:tavLst>
                                        <p:tav tm="0">
                                          <p:val>
                                            <p:fltVal val="90"/>
                                          </p:val>
                                        </p:tav>
                                        <p:tav tm="100000">
                                          <p:val>
                                            <p:fltVal val="0"/>
                                          </p:val>
                                        </p:tav>
                                      </p:tavLst>
                                    </p:anim>
                                    <p:animEffect transition="in" filter="fade">
                                      <p:cBhvr>
                                        <p:cTn id="100" dur="1000"/>
                                        <p:tgtEl>
                                          <p:spTgt spid="9">
                                            <p:graphicEl>
                                              <a:dgm id="{DC1E65CE-EDAB-4081-8BF8-80F726C2C810}"/>
                                            </p:graphicEl>
                                          </p:spTgt>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9">
                                            <p:graphicEl>
                                              <a:dgm id="{58C3CAB7-0B2E-429B-A761-62449B53B389}"/>
                                            </p:graphicEl>
                                          </p:spTgt>
                                        </p:tgtEl>
                                        <p:attrNameLst>
                                          <p:attrName>style.visibility</p:attrName>
                                        </p:attrNameLst>
                                      </p:cBhvr>
                                      <p:to>
                                        <p:strVal val="visible"/>
                                      </p:to>
                                    </p:set>
                                    <p:anim calcmode="lin" valueType="num">
                                      <p:cBhvr>
                                        <p:cTn id="103" dur="1000" fill="hold"/>
                                        <p:tgtEl>
                                          <p:spTgt spid="9">
                                            <p:graphicEl>
                                              <a:dgm id="{58C3CAB7-0B2E-429B-A761-62449B53B389}"/>
                                            </p:graphicEl>
                                          </p:spTgt>
                                        </p:tgtEl>
                                        <p:attrNameLst>
                                          <p:attrName>ppt_w</p:attrName>
                                        </p:attrNameLst>
                                      </p:cBhvr>
                                      <p:tavLst>
                                        <p:tav tm="0">
                                          <p:val>
                                            <p:fltVal val="0"/>
                                          </p:val>
                                        </p:tav>
                                        <p:tav tm="100000">
                                          <p:val>
                                            <p:strVal val="#ppt_w"/>
                                          </p:val>
                                        </p:tav>
                                      </p:tavLst>
                                    </p:anim>
                                    <p:anim calcmode="lin" valueType="num">
                                      <p:cBhvr>
                                        <p:cTn id="104" dur="1000" fill="hold"/>
                                        <p:tgtEl>
                                          <p:spTgt spid="9">
                                            <p:graphicEl>
                                              <a:dgm id="{58C3CAB7-0B2E-429B-A761-62449B53B389}"/>
                                            </p:graphicEl>
                                          </p:spTgt>
                                        </p:tgtEl>
                                        <p:attrNameLst>
                                          <p:attrName>ppt_h</p:attrName>
                                        </p:attrNameLst>
                                      </p:cBhvr>
                                      <p:tavLst>
                                        <p:tav tm="0">
                                          <p:val>
                                            <p:fltVal val="0"/>
                                          </p:val>
                                        </p:tav>
                                        <p:tav tm="100000">
                                          <p:val>
                                            <p:strVal val="#ppt_h"/>
                                          </p:val>
                                        </p:tav>
                                      </p:tavLst>
                                    </p:anim>
                                    <p:anim calcmode="lin" valueType="num">
                                      <p:cBhvr>
                                        <p:cTn id="105" dur="1000" fill="hold"/>
                                        <p:tgtEl>
                                          <p:spTgt spid="9">
                                            <p:graphicEl>
                                              <a:dgm id="{58C3CAB7-0B2E-429B-A761-62449B53B389}"/>
                                            </p:graphicEl>
                                          </p:spTgt>
                                        </p:tgtEl>
                                        <p:attrNameLst>
                                          <p:attrName>style.rotation</p:attrName>
                                        </p:attrNameLst>
                                      </p:cBhvr>
                                      <p:tavLst>
                                        <p:tav tm="0">
                                          <p:val>
                                            <p:fltVal val="90"/>
                                          </p:val>
                                        </p:tav>
                                        <p:tav tm="100000">
                                          <p:val>
                                            <p:fltVal val="0"/>
                                          </p:val>
                                        </p:tav>
                                      </p:tavLst>
                                    </p:anim>
                                    <p:animEffect transition="in" filter="fade">
                                      <p:cBhvr>
                                        <p:cTn id="106" dur="1000"/>
                                        <p:tgtEl>
                                          <p:spTgt spid="9">
                                            <p:graphicEl>
                                              <a:dgm id="{58C3CAB7-0B2E-429B-A761-62449B53B389}"/>
                                            </p:graphic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1" presetClass="entr" presetSubtype="0" fill="hold" nodeType="clickEffect">
                                  <p:stCondLst>
                                    <p:cond delay="0"/>
                                  </p:stCondLst>
                                  <p:childTnLst>
                                    <p:set>
                                      <p:cBhvr>
                                        <p:cTn id="110" dur="1" fill="hold">
                                          <p:stCondLst>
                                            <p:cond delay="0"/>
                                          </p:stCondLst>
                                        </p:cTn>
                                        <p:tgtEl>
                                          <p:spTgt spid="8"/>
                                        </p:tgtEl>
                                        <p:attrNameLst>
                                          <p:attrName>style.visibility</p:attrName>
                                        </p:attrNameLst>
                                      </p:cBhvr>
                                      <p:to>
                                        <p:strVal val="visible"/>
                                      </p:to>
                                    </p:set>
                                    <p:anim calcmode="lin" valueType="num">
                                      <p:cBhvr>
                                        <p:cTn id="111" dur="1000" fill="hold"/>
                                        <p:tgtEl>
                                          <p:spTgt spid="8"/>
                                        </p:tgtEl>
                                        <p:attrNameLst>
                                          <p:attrName>ppt_w</p:attrName>
                                        </p:attrNameLst>
                                      </p:cBhvr>
                                      <p:tavLst>
                                        <p:tav tm="0">
                                          <p:val>
                                            <p:fltVal val="0"/>
                                          </p:val>
                                        </p:tav>
                                        <p:tav tm="100000">
                                          <p:val>
                                            <p:strVal val="#ppt_w"/>
                                          </p:val>
                                        </p:tav>
                                      </p:tavLst>
                                    </p:anim>
                                    <p:anim calcmode="lin" valueType="num">
                                      <p:cBhvr>
                                        <p:cTn id="112" dur="1000" fill="hold"/>
                                        <p:tgtEl>
                                          <p:spTgt spid="8"/>
                                        </p:tgtEl>
                                        <p:attrNameLst>
                                          <p:attrName>ppt_h</p:attrName>
                                        </p:attrNameLst>
                                      </p:cBhvr>
                                      <p:tavLst>
                                        <p:tav tm="0">
                                          <p:val>
                                            <p:fltVal val="0"/>
                                          </p:val>
                                        </p:tav>
                                        <p:tav tm="100000">
                                          <p:val>
                                            <p:strVal val="#ppt_h"/>
                                          </p:val>
                                        </p:tav>
                                      </p:tavLst>
                                    </p:anim>
                                    <p:anim calcmode="lin" valueType="num">
                                      <p:cBhvr>
                                        <p:cTn id="113" dur="1000" fill="hold"/>
                                        <p:tgtEl>
                                          <p:spTgt spid="8"/>
                                        </p:tgtEl>
                                        <p:attrNameLst>
                                          <p:attrName>style.rotation</p:attrName>
                                        </p:attrNameLst>
                                      </p:cBhvr>
                                      <p:tavLst>
                                        <p:tav tm="0">
                                          <p:val>
                                            <p:fltVal val="90"/>
                                          </p:val>
                                        </p:tav>
                                        <p:tav tm="100000">
                                          <p:val>
                                            <p:fltVal val="0"/>
                                          </p:val>
                                        </p:tav>
                                      </p:tavLst>
                                    </p:anim>
                                    <p:animEffect transition="in" filter="fade">
                                      <p:cBhvr>
                                        <p:cTn id="114" dur="1000"/>
                                        <p:tgtEl>
                                          <p:spTgt spid="8"/>
                                        </p:tgtEl>
                                      </p:cBhvr>
                                    </p:animEffect>
                                  </p:childTnLst>
                                </p:cTn>
                              </p:par>
                              <p:par>
                                <p:cTn id="115" presetID="31" presetClass="entr" presetSubtype="0" fill="hold" grpId="0" nodeType="withEffect">
                                  <p:stCondLst>
                                    <p:cond delay="0"/>
                                  </p:stCondLst>
                                  <p:childTnLst>
                                    <p:set>
                                      <p:cBhvr>
                                        <p:cTn id="116" dur="1" fill="hold">
                                          <p:stCondLst>
                                            <p:cond delay="0"/>
                                          </p:stCondLst>
                                        </p:cTn>
                                        <p:tgtEl>
                                          <p:spTgt spid="12"/>
                                        </p:tgtEl>
                                        <p:attrNameLst>
                                          <p:attrName>style.visibility</p:attrName>
                                        </p:attrNameLst>
                                      </p:cBhvr>
                                      <p:to>
                                        <p:strVal val="visible"/>
                                      </p:to>
                                    </p:set>
                                    <p:anim calcmode="lin" valueType="num">
                                      <p:cBhvr>
                                        <p:cTn id="117" dur="1000" fill="hold"/>
                                        <p:tgtEl>
                                          <p:spTgt spid="12"/>
                                        </p:tgtEl>
                                        <p:attrNameLst>
                                          <p:attrName>ppt_w</p:attrName>
                                        </p:attrNameLst>
                                      </p:cBhvr>
                                      <p:tavLst>
                                        <p:tav tm="0">
                                          <p:val>
                                            <p:fltVal val="0"/>
                                          </p:val>
                                        </p:tav>
                                        <p:tav tm="100000">
                                          <p:val>
                                            <p:strVal val="#ppt_w"/>
                                          </p:val>
                                        </p:tav>
                                      </p:tavLst>
                                    </p:anim>
                                    <p:anim calcmode="lin" valueType="num">
                                      <p:cBhvr>
                                        <p:cTn id="118" dur="1000" fill="hold"/>
                                        <p:tgtEl>
                                          <p:spTgt spid="12"/>
                                        </p:tgtEl>
                                        <p:attrNameLst>
                                          <p:attrName>ppt_h</p:attrName>
                                        </p:attrNameLst>
                                      </p:cBhvr>
                                      <p:tavLst>
                                        <p:tav tm="0">
                                          <p:val>
                                            <p:fltVal val="0"/>
                                          </p:val>
                                        </p:tav>
                                        <p:tav tm="100000">
                                          <p:val>
                                            <p:strVal val="#ppt_h"/>
                                          </p:val>
                                        </p:tav>
                                      </p:tavLst>
                                    </p:anim>
                                    <p:anim calcmode="lin" valueType="num">
                                      <p:cBhvr>
                                        <p:cTn id="119" dur="1000" fill="hold"/>
                                        <p:tgtEl>
                                          <p:spTgt spid="12"/>
                                        </p:tgtEl>
                                        <p:attrNameLst>
                                          <p:attrName>style.rotation</p:attrName>
                                        </p:attrNameLst>
                                      </p:cBhvr>
                                      <p:tavLst>
                                        <p:tav tm="0">
                                          <p:val>
                                            <p:fltVal val="90"/>
                                          </p:val>
                                        </p:tav>
                                        <p:tav tm="100000">
                                          <p:val>
                                            <p:fltVal val="0"/>
                                          </p:val>
                                        </p:tav>
                                      </p:tavLst>
                                    </p:anim>
                                    <p:animEffect transition="in" filter="fade">
                                      <p:cBhvr>
                                        <p:cTn id="12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3F9E4-AA97-4672-84F8-B7F73C859C71}"/>
              </a:ext>
            </a:extLst>
          </p:cNvPr>
          <p:cNvSpPr>
            <a:spLocks noGrp="1"/>
          </p:cNvSpPr>
          <p:nvPr>
            <p:ph type="title"/>
          </p:nvPr>
        </p:nvSpPr>
        <p:spPr/>
        <p:txBody>
          <a:bodyPr/>
          <a:lstStyle/>
          <a:p>
            <a:pPr algn="ctr"/>
            <a:r>
              <a:rPr lang="it-IT" dirty="0"/>
              <a:t>Confronto</a:t>
            </a:r>
          </a:p>
        </p:txBody>
      </p:sp>
      <p:sp>
        <p:nvSpPr>
          <p:cNvPr id="3" name="Segnaposto testo 2">
            <a:extLst>
              <a:ext uri="{FF2B5EF4-FFF2-40B4-BE49-F238E27FC236}">
                <a16:creationId xmlns:a16="http://schemas.microsoft.com/office/drawing/2014/main" id="{C11FB24A-6095-4386-CA8D-41AB57FE80A9}"/>
              </a:ext>
            </a:extLst>
          </p:cNvPr>
          <p:cNvSpPr>
            <a:spLocks noGrp="1"/>
          </p:cNvSpPr>
          <p:nvPr>
            <p:ph type="body" idx="1"/>
          </p:nvPr>
        </p:nvSpPr>
        <p:spPr>
          <a:xfrm>
            <a:off x="734206" y="2312023"/>
            <a:ext cx="5087075" cy="536005"/>
          </a:xfrm>
        </p:spPr>
        <p:txBody>
          <a:bodyPr/>
          <a:lstStyle/>
          <a:p>
            <a:pPr algn="ctr"/>
            <a:r>
              <a:rPr lang="it-IT" dirty="0"/>
              <a:t>BLUETOOTH </a:t>
            </a:r>
          </a:p>
        </p:txBody>
      </p:sp>
      <p:graphicFrame>
        <p:nvGraphicFramePr>
          <p:cNvPr id="12" name="Segnaposto contenuto 11">
            <a:extLst>
              <a:ext uri="{FF2B5EF4-FFF2-40B4-BE49-F238E27FC236}">
                <a16:creationId xmlns:a16="http://schemas.microsoft.com/office/drawing/2014/main" id="{6AAA6785-20C9-C637-F92C-002F6A9E9C6F}"/>
              </a:ext>
            </a:extLst>
          </p:cNvPr>
          <p:cNvGraphicFramePr>
            <a:graphicFrameLocks noGrp="1"/>
          </p:cNvGraphicFramePr>
          <p:nvPr>
            <p:ph sz="half" idx="2"/>
            <p:extLst>
              <p:ext uri="{D42A27DB-BD31-4B8C-83A1-F6EECF244321}">
                <p14:modId xmlns:p14="http://schemas.microsoft.com/office/powerpoint/2010/main" val="74671040"/>
              </p:ext>
            </p:extLst>
          </p:nvPr>
        </p:nvGraphicFramePr>
        <p:xfrm>
          <a:off x="490125" y="2849001"/>
          <a:ext cx="5490519" cy="1594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testo 4">
            <a:extLst>
              <a:ext uri="{FF2B5EF4-FFF2-40B4-BE49-F238E27FC236}">
                <a16:creationId xmlns:a16="http://schemas.microsoft.com/office/drawing/2014/main" id="{B0D283A8-369F-0502-FA93-4214A0BEA3E3}"/>
              </a:ext>
            </a:extLst>
          </p:cNvPr>
          <p:cNvSpPr>
            <a:spLocks noGrp="1"/>
          </p:cNvSpPr>
          <p:nvPr>
            <p:ph type="body" sz="quarter" idx="3"/>
          </p:nvPr>
        </p:nvSpPr>
        <p:spPr>
          <a:xfrm>
            <a:off x="6370721" y="2291154"/>
            <a:ext cx="5087073" cy="553373"/>
          </a:xfrm>
        </p:spPr>
        <p:txBody>
          <a:bodyPr/>
          <a:lstStyle/>
          <a:p>
            <a:pPr algn="ctr"/>
            <a:r>
              <a:rPr lang="it-IT" dirty="0"/>
              <a:t>WI-FI DIRECT</a:t>
            </a:r>
          </a:p>
        </p:txBody>
      </p:sp>
      <p:sp>
        <p:nvSpPr>
          <p:cNvPr id="7" name="CasellaDiTesto 6">
            <a:extLst>
              <a:ext uri="{FF2B5EF4-FFF2-40B4-BE49-F238E27FC236}">
                <a16:creationId xmlns:a16="http://schemas.microsoft.com/office/drawing/2014/main" id="{55095717-9682-5D04-AB34-11ECF0F6899B}"/>
              </a:ext>
            </a:extLst>
          </p:cNvPr>
          <p:cNvSpPr txBox="1"/>
          <p:nvPr/>
        </p:nvSpPr>
        <p:spPr>
          <a:xfrm>
            <a:off x="442452" y="1996741"/>
            <a:ext cx="11405419" cy="369332"/>
          </a:xfrm>
          <a:prstGeom prst="rect">
            <a:avLst/>
          </a:prstGeom>
          <a:noFill/>
        </p:spPr>
        <p:txBody>
          <a:bodyPr wrap="square" rtlCol="0">
            <a:spAutoFit/>
          </a:bodyPr>
          <a:lstStyle/>
          <a:p>
            <a:r>
              <a:rPr lang="it-IT" dirty="0">
                <a:cs typeface="Times New Roman" panose="02020603050405020304" pitchFamily="18" charset="0"/>
              </a:rPr>
              <a:t>NFC, Bluetooth e Wi-Fi Direct sono tre tecnologie di comunicazione wireless che hanno diverse caratteristiche e utilizzi.</a:t>
            </a:r>
          </a:p>
        </p:txBody>
      </p:sp>
      <p:graphicFrame>
        <p:nvGraphicFramePr>
          <p:cNvPr id="11" name="Diagramma 10">
            <a:extLst>
              <a:ext uri="{FF2B5EF4-FFF2-40B4-BE49-F238E27FC236}">
                <a16:creationId xmlns:a16="http://schemas.microsoft.com/office/drawing/2014/main" id="{A3F6B8D6-63A6-9AF0-9CC9-729D53CEF2E7}"/>
              </a:ext>
            </a:extLst>
          </p:cNvPr>
          <p:cNvGraphicFramePr/>
          <p:nvPr>
            <p:extLst>
              <p:ext uri="{D42A27DB-BD31-4B8C-83A1-F6EECF244321}">
                <p14:modId xmlns:p14="http://schemas.microsoft.com/office/powerpoint/2010/main" val="1201230907"/>
              </p:ext>
            </p:extLst>
          </p:nvPr>
        </p:nvGraphicFramePr>
        <p:xfrm>
          <a:off x="6370721" y="2817160"/>
          <a:ext cx="5331154" cy="16578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1" name="Elemento grafico 20">
            <a:extLst>
              <a:ext uri="{FF2B5EF4-FFF2-40B4-BE49-F238E27FC236}">
                <a16:creationId xmlns:a16="http://schemas.microsoft.com/office/drawing/2014/main" id="{3C8969E5-74DB-26B1-08B1-6DAF8E18275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29448" y="4626488"/>
            <a:ext cx="2606850" cy="1943100"/>
          </a:xfrm>
          <a:prstGeom prst="rect">
            <a:avLst/>
          </a:prstGeom>
        </p:spPr>
      </p:pic>
      <p:pic>
        <p:nvPicPr>
          <p:cNvPr id="23" name="Immagine 22">
            <a:extLst>
              <a:ext uri="{FF2B5EF4-FFF2-40B4-BE49-F238E27FC236}">
                <a16:creationId xmlns:a16="http://schemas.microsoft.com/office/drawing/2014/main" id="{67C9AC77-3C96-FFB0-DF0C-A7B2D290AE9A}"/>
              </a:ext>
            </a:extLst>
          </p:cNvPr>
          <p:cNvPicPr>
            <a:picLocks noChangeAspect="1"/>
          </p:cNvPicPr>
          <p:nvPr/>
        </p:nvPicPr>
        <p:blipFill>
          <a:blip r:embed="rId14"/>
          <a:stretch>
            <a:fillRect/>
          </a:stretch>
        </p:blipFill>
        <p:spPr>
          <a:xfrm>
            <a:off x="9129346" y="4626488"/>
            <a:ext cx="2481463" cy="2031871"/>
          </a:xfrm>
          <a:prstGeom prst="rect">
            <a:avLst/>
          </a:prstGeom>
        </p:spPr>
      </p:pic>
      <p:pic>
        <p:nvPicPr>
          <p:cNvPr id="35" name="Segnaposto contenuto 34" descr="Immagine che contiene diagramma&#10;&#10;Descrizione generata automaticamente">
            <a:extLst>
              <a:ext uri="{FF2B5EF4-FFF2-40B4-BE49-F238E27FC236}">
                <a16:creationId xmlns:a16="http://schemas.microsoft.com/office/drawing/2014/main" id="{B585AA12-FEA8-5531-47CA-84920245FE3A}"/>
              </a:ext>
            </a:extLst>
          </p:cNvPr>
          <p:cNvPicPr>
            <a:picLocks noGrp="1" noChangeAspect="1"/>
          </p:cNvPicPr>
          <p:nvPr>
            <p:ph sz="quarter" idx="4"/>
          </p:nvPr>
        </p:nvPicPr>
        <p:blipFill>
          <a:blip r:embed="rId15"/>
          <a:stretch>
            <a:fillRect/>
          </a:stretch>
        </p:blipFill>
        <p:spPr>
          <a:xfrm>
            <a:off x="428543" y="4548816"/>
            <a:ext cx="5552101" cy="2109543"/>
          </a:xfrm>
        </p:spPr>
      </p:pic>
    </p:spTree>
    <p:extLst>
      <p:ext uri="{BB962C8B-B14F-4D97-AF65-F5344CB8AC3E}">
        <p14:creationId xmlns:p14="http://schemas.microsoft.com/office/powerpoint/2010/main" val="224810606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1000"/>
                                        <p:tgtEl>
                                          <p:spTgt spid="5">
                                            <p:txEl>
                                              <p:pRg st="0" end="0"/>
                                            </p:txEl>
                                          </p:spTgt>
                                        </p:tgtEl>
                                      </p:cBhvr>
                                    </p:animEffect>
                                    <p:anim calcmode="lin" valueType="num">
                                      <p:cBhvr>
                                        <p:cTn id="2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1"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80">
                                          <p:stCondLst>
                                            <p:cond delay="0"/>
                                          </p:stCondLst>
                                        </p:cTn>
                                        <p:tgtEl>
                                          <p:spTgt spid="12"/>
                                        </p:tgtEl>
                                      </p:cBhvr>
                                    </p:animEffect>
                                    <p:anim calcmode="lin" valueType="num">
                                      <p:cBhvr>
                                        <p:cTn id="4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5" dur="26">
                                          <p:stCondLst>
                                            <p:cond delay="650"/>
                                          </p:stCondLst>
                                        </p:cTn>
                                        <p:tgtEl>
                                          <p:spTgt spid="12"/>
                                        </p:tgtEl>
                                      </p:cBhvr>
                                      <p:to x="100000" y="60000"/>
                                    </p:animScale>
                                    <p:animScale>
                                      <p:cBhvr>
                                        <p:cTn id="46" dur="166" decel="50000">
                                          <p:stCondLst>
                                            <p:cond delay="676"/>
                                          </p:stCondLst>
                                        </p:cTn>
                                        <p:tgtEl>
                                          <p:spTgt spid="12"/>
                                        </p:tgtEl>
                                      </p:cBhvr>
                                      <p:to x="100000" y="100000"/>
                                    </p:animScale>
                                    <p:animScale>
                                      <p:cBhvr>
                                        <p:cTn id="47" dur="26">
                                          <p:stCondLst>
                                            <p:cond delay="1312"/>
                                          </p:stCondLst>
                                        </p:cTn>
                                        <p:tgtEl>
                                          <p:spTgt spid="12"/>
                                        </p:tgtEl>
                                      </p:cBhvr>
                                      <p:to x="100000" y="80000"/>
                                    </p:animScale>
                                    <p:animScale>
                                      <p:cBhvr>
                                        <p:cTn id="48" dur="166" decel="50000">
                                          <p:stCondLst>
                                            <p:cond delay="1338"/>
                                          </p:stCondLst>
                                        </p:cTn>
                                        <p:tgtEl>
                                          <p:spTgt spid="12"/>
                                        </p:tgtEl>
                                      </p:cBhvr>
                                      <p:to x="100000" y="100000"/>
                                    </p:animScale>
                                    <p:animScale>
                                      <p:cBhvr>
                                        <p:cTn id="49" dur="26">
                                          <p:stCondLst>
                                            <p:cond delay="1642"/>
                                          </p:stCondLst>
                                        </p:cTn>
                                        <p:tgtEl>
                                          <p:spTgt spid="12"/>
                                        </p:tgtEl>
                                      </p:cBhvr>
                                      <p:to x="100000" y="90000"/>
                                    </p:animScale>
                                    <p:animScale>
                                      <p:cBhvr>
                                        <p:cTn id="50" dur="166" decel="50000">
                                          <p:stCondLst>
                                            <p:cond delay="1668"/>
                                          </p:stCondLst>
                                        </p:cTn>
                                        <p:tgtEl>
                                          <p:spTgt spid="12"/>
                                        </p:tgtEl>
                                      </p:cBhvr>
                                      <p:to x="100000" y="100000"/>
                                    </p:animScale>
                                    <p:animScale>
                                      <p:cBhvr>
                                        <p:cTn id="51" dur="26">
                                          <p:stCondLst>
                                            <p:cond delay="1808"/>
                                          </p:stCondLst>
                                        </p:cTn>
                                        <p:tgtEl>
                                          <p:spTgt spid="12"/>
                                        </p:tgtEl>
                                      </p:cBhvr>
                                      <p:to x="100000" y="95000"/>
                                    </p:animScale>
                                    <p:animScale>
                                      <p:cBhvr>
                                        <p:cTn id="52" dur="166" decel="50000">
                                          <p:stCondLst>
                                            <p:cond delay="1834"/>
                                          </p:stCondLst>
                                        </p:cTn>
                                        <p:tgtEl>
                                          <p:spTgt spid="12"/>
                                        </p:tgtEl>
                                      </p:cBhvr>
                                      <p:to x="100000" y="100000"/>
                                    </p:animScale>
                                  </p:childTnLst>
                                </p:cTn>
                              </p:par>
                              <p:par>
                                <p:cTn id="53" presetID="26" presetClass="entr"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80">
                                          <p:stCondLst>
                                            <p:cond delay="0"/>
                                          </p:stCondLst>
                                        </p:cTn>
                                        <p:tgtEl>
                                          <p:spTgt spid="11"/>
                                        </p:tgtEl>
                                      </p:cBhvr>
                                    </p:animEffect>
                                    <p:anim calcmode="lin" valueType="num">
                                      <p:cBhvr>
                                        <p:cTn id="5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1" dur="26">
                                          <p:stCondLst>
                                            <p:cond delay="650"/>
                                          </p:stCondLst>
                                        </p:cTn>
                                        <p:tgtEl>
                                          <p:spTgt spid="11"/>
                                        </p:tgtEl>
                                      </p:cBhvr>
                                      <p:to x="100000" y="60000"/>
                                    </p:animScale>
                                    <p:animScale>
                                      <p:cBhvr>
                                        <p:cTn id="62" dur="166" decel="50000">
                                          <p:stCondLst>
                                            <p:cond delay="676"/>
                                          </p:stCondLst>
                                        </p:cTn>
                                        <p:tgtEl>
                                          <p:spTgt spid="11"/>
                                        </p:tgtEl>
                                      </p:cBhvr>
                                      <p:to x="100000" y="100000"/>
                                    </p:animScale>
                                    <p:animScale>
                                      <p:cBhvr>
                                        <p:cTn id="63" dur="26">
                                          <p:stCondLst>
                                            <p:cond delay="1312"/>
                                          </p:stCondLst>
                                        </p:cTn>
                                        <p:tgtEl>
                                          <p:spTgt spid="11"/>
                                        </p:tgtEl>
                                      </p:cBhvr>
                                      <p:to x="100000" y="80000"/>
                                    </p:animScale>
                                    <p:animScale>
                                      <p:cBhvr>
                                        <p:cTn id="64" dur="166" decel="50000">
                                          <p:stCondLst>
                                            <p:cond delay="1338"/>
                                          </p:stCondLst>
                                        </p:cTn>
                                        <p:tgtEl>
                                          <p:spTgt spid="11"/>
                                        </p:tgtEl>
                                      </p:cBhvr>
                                      <p:to x="100000" y="100000"/>
                                    </p:animScale>
                                    <p:animScale>
                                      <p:cBhvr>
                                        <p:cTn id="65" dur="26">
                                          <p:stCondLst>
                                            <p:cond delay="1642"/>
                                          </p:stCondLst>
                                        </p:cTn>
                                        <p:tgtEl>
                                          <p:spTgt spid="11"/>
                                        </p:tgtEl>
                                      </p:cBhvr>
                                      <p:to x="100000" y="90000"/>
                                    </p:animScale>
                                    <p:animScale>
                                      <p:cBhvr>
                                        <p:cTn id="66" dur="166" decel="50000">
                                          <p:stCondLst>
                                            <p:cond delay="1668"/>
                                          </p:stCondLst>
                                        </p:cTn>
                                        <p:tgtEl>
                                          <p:spTgt spid="11"/>
                                        </p:tgtEl>
                                      </p:cBhvr>
                                      <p:to x="100000" y="100000"/>
                                    </p:animScale>
                                    <p:animScale>
                                      <p:cBhvr>
                                        <p:cTn id="67" dur="26">
                                          <p:stCondLst>
                                            <p:cond delay="1808"/>
                                          </p:stCondLst>
                                        </p:cTn>
                                        <p:tgtEl>
                                          <p:spTgt spid="11"/>
                                        </p:tgtEl>
                                      </p:cBhvr>
                                      <p:to x="100000" y="95000"/>
                                    </p:animScale>
                                    <p:animScale>
                                      <p:cBhvr>
                                        <p:cTn id="68"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2" grpId="1">
        <p:bldAsOne/>
      </p:bldGraphic>
      <p:bldP spid="5" grpId="0" build="p"/>
      <p:bldP spid="7" grpId="0"/>
      <p:bldGraphic spid="11" grpId="1">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algn="ctr" rtl="0"/>
            <a:r>
              <a:rPr lang="it-IT" dirty="0"/>
              <a:t>UTILIZZI</a:t>
            </a:r>
          </a:p>
        </p:txBody>
      </p:sp>
      <p:graphicFrame>
        <p:nvGraphicFramePr>
          <p:cNvPr id="5" name="Segnaposto contenuto 4">
            <a:extLst>
              <a:ext uri="{FF2B5EF4-FFF2-40B4-BE49-F238E27FC236}">
                <a16:creationId xmlns:a16="http://schemas.microsoft.com/office/drawing/2014/main" id="{D6A1FE7F-2F27-91D7-CD34-6E8297112AD7}"/>
              </a:ext>
            </a:extLst>
          </p:cNvPr>
          <p:cNvGraphicFramePr>
            <a:graphicFrameLocks noGrp="1"/>
          </p:cNvGraphicFramePr>
          <p:nvPr>
            <p:ph sz="half" idx="1"/>
            <p:extLst>
              <p:ext uri="{D42A27DB-BD31-4B8C-83A1-F6EECF244321}">
                <p14:modId xmlns:p14="http://schemas.microsoft.com/office/powerpoint/2010/main" val="3356843505"/>
              </p:ext>
            </p:extLst>
          </p:nvPr>
        </p:nvGraphicFramePr>
        <p:xfrm>
          <a:off x="462116" y="1936955"/>
          <a:ext cx="11277600" cy="4921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760754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graphicEl>
                                              <a:dgm id="{3C1545CF-61AF-44C0-800B-6581829418E4}"/>
                                            </p:graphicEl>
                                          </p:spTgt>
                                        </p:tgtEl>
                                        <p:attrNameLst>
                                          <p:attrName>style.visibility</p:attrName>
                                        </p:attrNameLst>
                                      </p:cBhvr>
                                      <p:to>
                                        <p:strVal val="visible"/>
                                      </p:to>
                                    </p:set>
                                    <p:anim calcmode="lin" valueType="num">
                                      <p:cBhvr>
                                        <p:cTn id="7" dur="1000" fill="hold"/>
                                        <p:tgtEl>
                                          <p:spTgt spid="5">
                                            <p:graphicEl>
                                              <a:dgm id="{3C1545CF-61AF-44C0-800B-6581829418E4}"/>
                                            </p:graphicEl>
                                          </p:spTgt>
                                        </p:tgtEl>
                                        <p:attrNameLst>
                                          <p:attrName>ppt_w</p:attrName>
                                        </p:attrNameLst>
                                      </p:cBhvr>
                                      <p:tavLst>
                                        <p:tav tm="0">
                                          <p:val>
                                            <p:fltVal val="0"/>
                                          </p:val>
                                        </p:tav>
                                        <p:tav tm="100000">
                                          <p:val>
                                            <p:strVal val="#ppt_w"/>
                                          </p:val>
                                        </p:tav>
                                      </p:tavLst>
                                    </p:anim>
                                    <p:anim calcmode="lin" valueType="num">
                                      <p:cBhvr>
                                        <p:cTn id="8" dur="1000" fill="hold"/>
                                        <p:tgtEl>
                                          <p:spTgt spid="5">
                                            <p:graphicEl>
                                              <a:dgm id="{3C1545CF-61AF-44C0-800B-6581829418E4}"/>
                                            </p:graphicEl>
                                          </p:spTgt>
                                        </p:tgtEl>
                                        <p:attrNameLst>
                                          <p:attrName>ppt_h</p:attrName>
                                        </p:attrNameLst>
                                      </p:cBhvr>
                                      <p:tavLst>
                                        <p:tav tm="0">
                                          <p:val>
                                            <p:fltVal val="0"/>
                                          </p:val>
                                        </p:tav>
                                        <p:tav tm="100000">
                                          <p:val>
                                            <p:strVal val="#ppt_h"/>
                                          </p:val>
                                        </p:tav>
                                      </p:tavLst>
                                    </p:anim>
                                    <p:anim calcmode="lin" valueType="num">
                                      <p:cBhvr>
                                        <p:cTn id="9" dur="1000" fill="hold"/>
                                        <p:tgtEl>
                                          <p:spTgt spid="5">
                                            <p:graphicEl>
                                              <a:dgm id="{3C1545CF-61AF-44C0-800B-6581829418E4}"/>
                                            </p:graphicEl>
                                          </p:spTgt>
                                        </p:tgtEl>
                                        <p:attrNameLst>
                                          <p:attrName>style.rotation</p:attrName>
                                        </p:attrNameLst>
                                      </p:cBhvr>
                                      <p:tavLst>
                                        <p:tav tm="0">
                                          <p:val>
                                            <p:fltVal val="90"/>
                                          </p:val>
                                        </p:tav>
                                        <p:tav tm="100000">
                                          <p:val>
                                            <p:fltVal val="0"/>
                                          </p:val>
                                        </p:tav>
                                      </p:tavLst>
                                    </p:anim>
                                    <p:animEffect transition="in" filter="fade">
                                      <p:cBhvr>
                                        <p:cTn id="10" dur="1000"/>
                                        <p:tgtEl>
                                          <p:spTgt spid="5">
                                            <p:graphicEl>
                                              <a:dgm id="{3C1545CF-61AF-44C0-800B-6581829418E4}"/>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graphicEl>
                                              <a:dgm id="{4DCB43CC-110E-4D18-8F4F-628311B5C8D1}"/>
                                            </p:graphicEl>
                                          </p:spTgt>
                                        </p:tgtEl>
                                        <p:attrNameLst>
                                          <p:attrName>style.visibility</p:attrName>
                                        </p:attrNameLst>
                                      </p:cBhvr>
                                      <p:to>
                                        <p:strVal val="visible"/>
                                      </p:to>
                                    </p:set>
                                    <p:anim calcmode="lin" valueType="num">
                                      <p:cBhvr>
                                        <p:cTn id="13" dur="1000" fill="hold"/>
                                        <p:tgtEl>
                                          <p:spTgt spid="5">
                                            <p:graphicEl>
                                              <a:dgm id="{4DCB43CC-110E-4D18-8F4F-628311B5C8D1}"/>
                                            </p:graphicEl>
                                          </p:spTgt>
                                        </p:tgtEl>
                                        <p:attrNameLst>
                                          <p:attrName>ppt_w</p:attrName>
                                        </p:attrNameLst>
                                      </p:cBhvr>
                                      <p:tavLst>
                                        <p:tav tm="0">
                                          <p:val>
                                            <p:fltVal val="0"/>
                                          </p:val>
                                        </p:tav>
                                        <p:tav tm="100000">
                                          <p:val>
                                            <p:strVal val="#ppt_w"/>
                                          </p:val>
                                        </p:tav>
                                      </p:tavLst>
                                    </p:anim>
                                    <p:anim calcmode="lin" valueType="num">
                                      <p:cBhvr>
                                        <p:cTn id="14" dur="1000" fill="hold"/>
                                        <p:tgtEl>
                                          <p:spTgt spid="5">
                                            <p:graphicEl>
                                              <a:dgm id="{4DCB43CC-110E-4D18-8F4F-628311B5C8D1}"/>
                                            </p:graphicEl>
                                          </p:spTgt>
                                        </p:tgtEl>
                                        <p:attrNameLst>
                                          <p:attrName>ppt_h</p:attrName>
                                        </p:attrNameLst>
                                      </p:cBhvr>
                                      <p:tavLst>
                                        <p:tav tm="0">
                                          <p:val>
                                            <p:fltVal val="0"/>
                                          </p:val>
                                        </p:tav>
                                        <p:tav tm="100000">
                                          <p:val>
                                            <p:strVal val="#ppt_h"/>
                                          </p:val>
                                        </p:tav>
                                      </p:tavLst>
                                    </p:anim>
                                    <p:anim calcmode="lin" valueType="num">
                                      <p:cBhvr>
                                        <p:cTn id="15" dur="1000" fill="hold"/>
                                        <p:tgtEl>
                                          <p:spTgt spid="5">
                                            <p:graphicEl>
                                              <a:dgm id="{4DCB43CC-110E-4D18-8F4F-628311B5C8D1}"/>
                                            </p:graphicEl>
                                          </p:spTgt>
                                        </p:tgtEl>
                                        <p:attrNameLst>
                                          <p:attrName>style.rotation</p:attrName>
                                        </p:attrNameLst>
                                      </p:cBhvr>
                                      <p:tavLst>
                                        <p:tav tm="0">
                                          <p:val>
                                            <p:fltVal val="90"/>
                                          </p:val>
                                        </p:tav>
                                        <p:tav tm="100000">
                                          <p:val>
                                            <p:fltVal val="0"/>
                                          </p:val>
                                        </p:tav>
                                      </p:tavLst>
                                    </p:anim>
                                    <p:animEffect transition="in" filter="fade">
                                      <p:cBhvr>
                                        <p:cTn id="16" dur="1000"/>
                                        <p:tgtEl>
                                          <p:spTgt spid="5">
                                            <p:graphicEl>
                                              <a:dgm id="{4DCB43CC-110E-4D18-8F4F-628311B5C8D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5">
                                            <p:graphicEl>
                                              <a:dgm id="{5796BE88-D4E1-4816-912C-A5675F97D46A}"/>
                                            </p:graphicEl>
                                          </p:spTgt>
                                        </p:tgtEl>
                                        <p:attrNameLst>
                                          <p:attrName>style.visibility</p:attrName>
                                        </p:attrNameLst>
                                      </p:cBhvr>
                                      <p:to>
                                        <p:strVal val="visible"/>
                                      </p:to>
                                    </p:set>
                                    <p:anim calcmode="lin" valueType="num">
                                      <p:cBhvr>
                                        <p:cTn id="21" dur="1000" fill="hold"/>
                                        <p:tgtEl>
                                          <p:spTgt spid="5">
                                            <p:graphicEl>
                                              <a:dgm id="{5796BE88-D4E1-4816-912C-A5675F97D46A}"/>
                                            </p:graphicEl>
                                          </p:spTgt>
                                        </p:tgtEl>
                                        <p:attrNameLst>
                                          <p:attrName>ppt_w</p:attrName>
                                        </p:attrNameLst>
                                      </p:cBhvr>
                                      <p:tavLst>
                                        <p:tav tm="0">
                                          <p:val>
                                            <p:fltVal val="0"/>
                                          </p:val>
                                        </p:tav>
                                        <p:tav tm="100000">
                                          <p:val>
                                            <p:strVal val="#ppt_w"/>
                                          </p:val>
                                        </p:tav>
                                      </p:tavLst>
                                    </p:anim>
                                    <p:anim calcmode="lin" valueType="num">
                                      <p:cBhvr>
                                        <p:cTn id="22" dur="1000" fill="hold"/>
                                        <p:tgtEl>
                                          <p:spTgt spid="5">
                                            <p:graphicEl>
                                              <a:dgm id="{5796BE88-D4E1-4816-912C-A5675F97D46A}"/>
                                            </p:graphicEl>
                                          </p:spTgt>
                                        </p:tgtEl>
                                        <p:attrNameLst>
                                          <p:attrName>ppt_h</p:attrName>
                                        </p:attrNameLst>
                                      </p:cBhvr>
                                      <p:tavLst>
                                        <p:tav tm="0">
                                          <p:val>
                                            <p:fltVal val="0"/>
                                          </p:val>
                                        </p:tav>
                                        <p:tav tm="100000">
                                          <p:val>
                                            <p:strVal val="#ppt_h"/>
                                          </p:val>
                                        </p:tav>
                                      </p:tavLst>
                                    </p:anim>
                                    <p:anim calcmode="lin" valueType="num">
                                      <p:cBhvr>
                                        <p:cTn id="23" dur="1000" fill="hold"/>
                                        <p:tgtEl>
                                          <p:spTgt spid="5">
                                            <p:graphicEl>
                                              <a:dgm id="{5796BE88-D4E1-4816-912C-A5675F97D46A}"/>
                                            </p:graphicEl>
                                          </p:spTgt>
                                        </p:tgtEl>
                                        <p:attrNameLst>
                                          <p:attrName>style.rotation</p:attrName>
                                        </p:attrNameLst>
                                      </p:cBhvr>
                                      <p:tavLst>
                                        <p:tav tm="0">
                                          <p:val>
                                            <p:fltVal val="90"/>
                                          </p:val>
                                        </p:tav>
                                        <p:tav tm="100000">
                                          <p:val>
                                            <p:fltVal val="0"/>
                                          </p:val>
                                        </p:tav>
                                      </p:tavLst>
                                    </p:anim>
                                    <p:animEffect transition="in" filter="fade">
                                      <p:cBhvr>
                                        <p:cTn id="24" dur="1000"/>
                                        <p:tgtEl>
                                          <p:spTgt spid="5">
                                            <p:graphicEl>
                                              <a:dgm id="{5796BE88-D4E1-4816-912C-A5675F97D46A}"/>
                                            </p:graphic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5">
                                            <p:graphicEl>
                                              <a:dgm id="{881A373C-47D8-496C-B7C5-6DFBE16F41F5}"/>
                                            </p:graphicEl>
                                          </p:spTgt>
                                        </p:tgtEl>
                                        <p:attrNameLst>
                                          <p:attrName>style.visibility</p:attrName>
                                        </p:attrNameLst>
                                      </p:cBhvr>
                                      <p:to>
                                        <p:strVal val="visible"/>
                                      </p:to>
                                    </p:set>
                                    <p:anim calcmode="lin" valueType="num">
                                      <p:cBhvr>
                                        <p:cTn id="27" dur="1000" fill="hold"/>
                                        <p:tgtEl>
                                          <p:spTgt spid="5">
                                            <p:graphicEl>
                                              <a:dgm id="{881A373C-47D8-496C-B7C5-6DFBE16F41F5}"/>
                                            </p:graphicEl>
                                          </p:spTgt>
                                        </p:tgtEl>
                                        <p:attrNameLst>
                                          <p:attrName>ppt_w</p:attrName>
                                        </p:attrNameLst>
                                      </p:cBhvr>
                                      <p:tavLst>
                                        <p:tav tm="0">
                                          <p:val>
                                            <p:fltVal val="0"/>
                                          </p:val>
                                        </p:tav>
                                        <p:tav tm="100000">
                                          <p:val>
                                            <p:strVal val="#ppt_w"/>
                                          </p:val>
                                        </p:tav>
                                      </p:tavLst>
                                    </p:anim>
                                    <p:anim calcmode="lin" valueType="num">
                                      <p:cBhvr>
                                        <p:cTn id="28" dur="1000" fill="hold"/>
                                        <p:tgtEl>
                                          <p:spTgt spid="5">
                                            <p:graphicEl>
                                              <a:dgm id="{881A373C-47D8-496C-B7C5-6DFBE16F41F5}"/>
                                            </p:graphicEl>
                                          </p:spTgt>
                                        </p:tgtEl>
                                        <p:attrNameLst>
                                          <p:attrName>ppt_h</p:attrName>
                                        </p:attrNameLst>
                                      </p:cBhvr>
                                      <p:tavLst>
                                        <p:tav tm="0">
                                          <p:val>
                                            <p:fltVal val="0"/>
                                          </p:val>
                                        </p:tav>
                                        <p:tav tm="100000">
                                          <p:val>
                                            <p:strVal val="#ppt_h"/>
                                          </p:val>
                                        </p:tav>
                                      </p:tavLst>
                                    </p:anim>
                                    <p:anim calcmode="lin" valueType="num">
                                      <p:cBhvr>
                                        <p:cTn id="29" dur="1000" fill="hold"/>
                                        <p:tgtEl>
                                          <p:spTgt spid="5">
                                            <p:graphicEl>
                                              <a:dgm id="{881A373C-47D8-496C-B7C5-6DFBE16F41F5}"/>
                                            </p:graphicEl>
                                          </p:spTgt>
                                        </p:tgtEl>
                                        <p:attrNameLst>
                                          <p:attrName>style.rotation</p:attrName>
                                        </p:attrNameLst>
                                      </p:cBhvr>
                                      <p:tavLst>
                                        <p:tav tm="0">
                                          <p:val>
                                            <p:fltVal val="90"/>
                                          </p:val>
                                        </p:tav>
                                        <p:tav tm="100000">
                                          <p:val>
                                            <p:fltVal val="0"/>
                                          </p:val>
                                        </p:tav>
                                      </p:tavLst>
                                    </p:anim>
                                    <p:animEffect transition="in" filter="fade">
                                      <p:cBhvr>
                                        <p:cTn id="30" dur="1000"/>
                                        <p:tgtEl>
                                          <p:spTgt spid="5">
                                            <p:graphicEl>
                                              <a:dgm id="{881A373C-47D8-496C-B7C5-6DFBE16F41F5}"/>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5">
                                            <p:graphicEl>
                                              <a:dgm id="{A6BD65B2-2F23-41F4-83A0-1C1D4B2013E4}"/>
                                            </p:graphicEl>
                                          </p:spTgt>
                                        </p:tgtEl>
                                        <p:attrNameLst>
                                          <p:attrName>style.visibility</p:attrName>
                                        </p:attrNameLst>
                                      </p:cBhvr>
                                      <p:to>
                                        <p:strVal val="visible"/>
                                      </p:to>
                                    </p:set>
                                    <p:anim calcmode="lin" valueType="num">
                                      <p:cBhvr>
                                        <p:cTn id="35" dur="1000" fill="hold"/>
                                        <p:tgtEl>
                                          <p:spTgt spid="5">
                                            <p:graphicEl>
                                              <a:dgm id="{A6BD65B2-2F23-41F4-83A0-1C1D4B2013E4}"/>
                                            </p:graphicEl>
                                          </p:spTgt>
                                        </p:tgtEl>
                                        <p:attrNameLst>
                                          <p:attrName>ppt_w</p:attrName>
                                        </p:attrNameLst>
                                      </p:cBhvr>
                                      <p:tavLst>
                                        <p:tav tm="0">
                                          <p:val>
                                            <p:fltVal val="0"/>
                                          </p:val>
                                        </p:tav>
                                        <p:tav tm="100000">
                                          <p:val>
                                            <p:strVal val="#ppt_w"/>
                                          </p:val>
                                        </p:tav>
                                      </p:tavLst>
                                    </p:anim>
                                    <p:anim calcmode="lin" valueType="num">
                                      <p:cBhvr>
                                        <p:cTn id="36" dur="1000" fill="hold"/>
                                        <p:tgtEl>
                                          <p:spTgt spid="5">
                                            <p:graphicEl>
                                              <a:dgm id="{A6BD65B2-2F23-41F4-83A0-1C1D4B2013E4}"/>
                                            </p:graphicEl>
                                          </p:spTgt>
                                        </p:tgtEl>
                                        <p:attrNameLst>
                                          <p:attrName>ppt_h</p:attrName>
                                        </p:attrNameLst>
                                      </p:cBhvr>
                                      <p:tavLst>
                                        <p:tav tm="0">
                                          <p:val>
                                            <p:fltVal val="0"/>
                                          </p:val>
                                        </p:tav>
                                        <p:tav tm="100000">
                                          <p:val>
                                            <p:strVal val="#ppt_h"/>
                                          </p:val>
                                        </p:tav>
                                      </p:tavLst>
                                    </p:anim>
                                    <p:anim calcmode="lin" valueType="num">
                                      <p:cBhvr>
                                        <p:cTn id="37" dur="1000" fill="hold"/>
                                        <p:tgtEl>
                                          <p:spTgt spid="5">
                                            <p:graphicEl>
                                              <a:dgm id="{A6BD65B2-2F23-41F4-83A0-1C1D4B2013E4}"/>
                                            </p:graphicEl>
                                          </p:spTgt>
                                        </p:tgtEl>
                                        <p:attrNameLst>
                                          <p:attrName>style.rotation</p:attrName>
                                        </p:attrNameLst>
                                      </p:cBhvr>
                                      <p:tavLst>
                                        <p:tav tm="0">
                                          <p:val>
                                            <p:fltVal val="90"/>
                                          </p:val>
                                        </p:tav>
                                        <p:tav tm="100000">
                                          <p:val>
                                            <p:fltVal val="0"/>
                                          </p:val>
                                        </p:tav>
                                      </p:tavLst>
                                    </p:anim>
                                    <p:animEffect transition="in" filter="fade">
                                      <p:cBhvr>
                                        <p:cTn id="38" dur="1000"/>
                                        <p:tgtEl>
                                          <p:spTgt spid="5">
                                            <p:graphicEl>
                                              <a:dgm id="{A6BD65B2-2F23-41F4-83A0-1C1D4B2013E4}"/>
                                            </p:graphic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5">
                                            <p:graphicEl>
                                              <a:dgm id="{6EFE4DD2-2498-475F-90E3-446FBB2F737C}"/>
                                            </p:graphicEl>
                                          </p:spTgt>
                                        </p:tgtEl>
                                        <p:attrNameLst>
                                          <p:attrName>style.visibility</p:attrName>
                                        </p:attrNameLst>
                                      </p:cBhvr>
                                      <p:to>
                                        <p:strVal val="visible"/>
                                      </p:to>
                                    </p:set>
                                    <p:anim calcmode="lin" valueType="num">
                                      <p:cBhvr>
                                        <p:cTn id="41" dur="1000" fill="hold"/>
                                        <p:tgtEl>
                                          <p:spTgt spid="5">
                                            <p:graphicEl>
                                              <a:dgm id="{6EFE4DD2-2498-475F-90E3-446FBB2F737C}"/>
                                            </p:graphicEl>
                                          </p:spTgt>
                                        </p:tgtEl>
                                        <p:attrNameLst>
                                          <p:attrName>ppt_w</p:attrName>
                                        </p:attrNameLst>
                                      </p:cBhvr>
                                      <p:tavLst>
                                        <p:tav tm="0">
                                          <p:val>
                                            <p:fltVal val="0"/>
                                          </p:val>
                                        </p:tav>
                                        <p:tav tm="100000">
                                          <p:val>
                                            <p:strVal val="#ppt_w"/>
                                          </p:val>
                                        </p:tav>
                                      </p:tavLst>
                                    </p:anim>
                                    <p:anim calcmode="lin" valueType="num">
                                      <p:cBhvr>
                                        <p:cTn id="42" dur="1000" fill="hold"/>
                                        <p:tgtEl>
                                          <p:spTgt spid="5">
                                            <p:graphicEl>
                                              <a:dgm id="{6EFE4DD2-2498-475F-90E3-446FBB2F737C}"/>
                                            </p:graphicEl>
                                          </p:spTgt>
                                        </p:tgtEl>
                                        <p:attrNameLst>
                                          <p:attrName>ppt_h</p:attrName>
                                        </p:attrNameLst>
                                      </p:cBhvr>
                                      <p:tavLst>
                                        <p:tav tm="0">
                                          <p:val>
                                            <p:fltVal val="0"/>
                                          </p:val>
                                        </p:tav>
                                        <p:tav tm="100000">
                                          <p:val>
                                            <p:strVal val="#ppt_h"/>
                                          </p:val>
                                        </p:tav>
                                      </p:tavLst>
                                    </p:anim>
                                    <p:anim calcmode="lin" valueType="num">
                                      <p:cBhvr>
                                        <p:cTn id="43" dur="1000" fill="hold"/>
                                        <p:tgtEl>
                                          <p:spTgt spid="5">
                                            <p:graphicEl>
                                              <a:dgm id="{6EFE4DD2-2498-475F-90E3-446FBB2F737C}"/>
                                            </p:graphicEl>
                                          </p:spTgt>
                                        </p:tgtEl>
                                        <p:attrNameLst>
                                          <p:attrName>style.rotation</p:attrName>
                                        </p:attrNameLst>
                                      </p:cBhvr>
                                      <p:tavLst>
                                        <p:tav tm="0">
                                          <p:val>
                                            <p:fltVal val="90"/>
                                          </p:val>
                                        </p:tav>
                                        <p:tav tm="100000">
                                          <p:val>
                                            <p:fltVal val="0"/>
                                          </p:val>
                                        </p:tav>
                                      </p:tavLst>
                                    </p:anim>
                                    <p:animEffect transition="in" filter="fade">
                                      <p:cBhvr>
                                        <p:cTn id="44" dur="1000"/>
                                        <p:tgtEl>
                                          <p:spTgt spid="5">
                                            <p:graphicEl>
                                              <a:dgm id="{6EFE4DD2-2498-475F-90E3-446FBB2F737C}"/>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5">
                                            <p:graphicEl>
                                              <a:dgm id="{23485BC2-0325-40D3-A6EF-2A5FF30D9457}"/>
                                            </p:graphicEl>
                                          </p:spTgt>
                                        </p:tgtEl>
                                        <p:attrNameLst>
                                          <p:attrName>style.visibility</p:attrName>
                                        </p:attrNameLst>
                                      </p:cBhvr>
                                      <p:to>
                                        <p:strVal val="visible"/>
                                      </p:to>
                                    </p:set>
                                    <p:anim calcmode="lin" valueType="num">
                                      <p:cBhvr>
                                        <p:cTn id="49" dur="1000" fill="hold"/>
                                        <p:tgtEl>
                                          <p:spTgt spid="5">
                                            <p:graphicEl>
                                              <a:dgm id="{23485BC2-0325-40D3-A6EF-2A5FF30D9457}"/>
                                            </p:graphicEl>
                                          </p:spTgt>
                                        </p:tgtEl>
                                        <p:attrNameLst>
                                          <p:attrName>ppt_w</p:attrName>
                                        </p:attrNameLst>
                                      </p:cBhvr>
                                      <p:tavLst>
                                        <p:tav tm="0">
                                          <p:val>
                                            <p:fltVal val="0"/>
                                          </p:val>
                                        </p:tav>
                                        <p:tav tm="100000">
                                          <p:val>
                                            <p:strVal val="#ppt_w"/>
                                          </p:val>
                                        </p:tav>
                                      </p:tavLst>
                                    </p:anim>
                                    <p:anim calcmode="lin" valueType="num">
                                      <p:cBhvr>
                                        <p:cTn id="50" dur="1000" fill="hold"/>
                                        <p:tgtEl>
                                          <p:spTgt spid="5">
                                            <p:graphicEl>
                                              <a:dgm id="{23485BC2-0325-40D3-A6EF-2A5FF30D9457}"/>
                                            </p:graphicEl>
                                          </p:spTgt>
                                        </p:tgtEl>
                                        <p:attrNameLst>
                                          <p:attrName>ppt_h</p:attrName>
                                        </p:attrNameLst>
                                      </p:cBhvr>
                                      <p:tavLst>
                                        <p:tav tm="0">
                                          <p:val>
                                            <p:fltVal val="0"/>
                                          </p:val>
                                        </p:tav>
                                        <p:tav tm="100000">
                                          <p:val>
                                            <p:strVal val="#ppt_h"/>
                                          </p:val>
                                        </p:tav>
                                      </p:tavLst>
                                    </p:anim>
                                    <p:anim calcmode="lin" valueType="num">
                                      <p:cBhvr>
                                        <p:cTn id="51" dur="1000" fill="hold"/>
                                        <p:tgtEl>
                                          <p:spTgt spid="5">
                                            <p:graphicEl>
                                              <a:dgm id="{23485BC2-0325-40D3-A6EF-2A5FF30D9457}"/>
                                            </p:graphicEl>
                                          </p:spTgt>
                                        </p:tgtEl>
                                        <p:attrNameLst>
                                          <p:attrName>style.rotation</p:attrName>
                                        </p:attrNameLst>
                                      </p:cBhvr>
                                      <p:tavLst>
                                        <p:tav tm="0">
                                          <p:val>
                                            <p:fltVal val="90"/>
                                          </p:val>
                                        </p:tav>
                                        <p:tav tm="100000">
                                          <p:val>
                                            <p:fltVal val="0"/>
                                          </p:val>
                                        </p:tav>
                                      </p:tavLst>
                                    </p:anim>
                                    <p:animEffect transition="in" filter="fade">
                                      <p:cBhvr>
                                        <p:cTn id="52" dur="1000"/>
                                        <p:tgtEl>
                                          <p:spTgt spid="5">
                                            <p:graphicEl>
                                              <a:dgm id="{23485BC2-0325-40D3-A6EF-2A5FF30D9457}"/>
                                            </p:graphic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5">
                                            <p:graphicEl>
                                              <a:dgm id="{9D49562F-FAC5-4151-8AB0-D06C249A46D9}"/>
                                            </p:graphicEl>
                                          </p:spTgt>
                                        </p:tgtEl>
                                        <p:attrNameLst>
                                          <p:attrName>style.visibility</p:attrName>
                                        </p:attrNameLst>
                                      </p:cBhvr>
                                      <p:to>
                                        <p:strVal val="visible"/>
                                      </p:to>
                                    </p:set>
                                    <p:anim calcmode="lin" valueType="num">
                                      <p:cBhvr>
                                        <p:cTn id="55" dur="1000" fill="hold"/>
                                        <p:tgtEl>
                                          <p:spTgt spid="5">
                                            <p:graphicEl>
                                              <a:dgm id="{9D49562F-FAC5-4151-8AB0-D06C249A46D9}"/>
                                            </p:graphicEl>
                                          </p:spTgt>
                                        </p:tgtEl>
                                        <p:attrNameLst>
                                          <p:attrName>ppt_w</p:attrName>
                                        </p:attrNameLst>
                                      </p:cBhvr>
                                      <p:tavLst>
                                        <p:tav tm="0">
                                          <p:val>
                                            <p:fltVal val="0"/>
                                          </p:val>
                                        </p:tav>
                                        <p:tav tm="100000">
                                          <p:val>
                                            <p:strVal val="#ppt_w"/>
                                          </p:val>
                                        </p:tav>
                                      </p:tavLst>
                                    </p:anim>
                                    <p:anim calcmode="lin" valueType="num">
                                      <p:cBhvr>
                                        <p:cTn id="56" dur="1000" fill="hold"/>
                                        <p:tgtEl>
                                          <p:spTgt spid="5">
                                            <p:graphicEl>
                                              <a:dgm id="{9D49562F-FAC5-4151-8AB0-D06C249A46D9}"/>
                                            </p:graphicEl>
                                          </p:spTgt>
                                        </p:tgtEl>
                                        <p:attrNameLst>
                                          <p:attrName>ppt_h</p:attrName>
                                        </p:attrNameLst>
                                      </p:cBhvr>
                                      <p:tavLst>
                                        <p:tav tm="0">
                                          <p:val>
                                            <p:fltVal val="0"/>
                                          </p:val>
                                        </p:tav>
                                        <p:tav tm="100000">
                                          <p:val>
                                            <p:strVal val="#ppt_h"/>
                                          </p:val>
                                        </p:tav>
                                      </p:tavLst>
                                    </p:anim>
                                    <p:anim calcmode="lin" valueType="num">
                                      <p:cBhvr>
                                        <p:cTn id="57" dur="1000" fill="hold"/>
                                        <p:tgtEl>
                                          <p:spTgt spid="5">
                                            <p:graphicEl>
                                              <a:dgm id="{9D49562F-FAC5-4151-8AB0-D06C249A46D9}"/>
                                            </p:graphicEl>
                                          </p:spTgt>
                                        </p:tgtEl>
                                        <p:attrNameLst>
                                          <p:attrName>style.rotation</p:attrName>
                                        </p:attrNameLst>
                                      </p:cBhvr>
                                      <p:tavLst>
                                        <p:tav tm="0">
                                          <p:val>
                                            <p:fltVal val="90"/>
                                          </p:val>
                                        </p:tav>
                                        <p:tav tm="100000">
                                          <p:val>
                                            <p:fltVal val="0"/>
                                          </p:val>
                                        </p:tav>
                                      </p:tavLst>
                                    </p:anim>
                                    <p:animEffect transition="in" filter="fade">
                                      <p:cBhvr>
                                        <p:cTn id="58" dur="1000"/>
                                        <p:tgtEl>
                                          <p:spTgt spid="5">
                                            <p:graphicEl>
                                              <a:dgm id="{9D49562F-FAC5-4151-8AB0-D06C249A46D9}"/>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5">
                                            <p:graphicEl>
                                              <a:dgm id="{C6AAB2C6-5714-4BA9-8846-28B71406B6F3}"/>
                                            </p:graphicEl>
                                          </p:spTgt>
                                        </p:tgtEl>
                                        <p:attrNameLst>
                                          <p:attrName>style.visibility</p:attrName>
                                        </p:attrNameLst>
                                      </p:cBhvr>
                                      <p:to>
                                        <p:strVal val="visible"/>
                                      </p:to>
                                    </p:set>
                                    <p:anim calcmode="lin" valueType="num">
                                      <p:cBhvr>
                                        <p:cTn id="63" dur="1000" fill="hold"/>
                                        <p:tgtEl>
                                          <p:spTgt spid="5">
                                            <p:graphicEl>
                                              <a:dgm id="{C6AAB2C6-5714-4BA9-8846-28B71406B6F3}"/>
                                            </p:graphicEl>
                                          </p:spTgt>
                                        </p:tgtEl>
                                        <p:attrNameLst>
                                          <p:attrName>ppt_w</p:attrName>
                                        </p:attrNameLst>
                                      </p:cBhvr>
                                      <p:tavLst>
                                        <p:tav tm="0">
                                          <p:val>
                                            <p:fltVal val="0"/>
                                          </p:val>
                                        </p:tav>
                                        <p:tav tm="100000">
                                          <p:val>
                                            <p:strVal val="#ppt_w"/>
                                          </p:val>
                                        </p:tav>
                                      </p:tavLst>
                                    </p:anim>
                                    <p:anim calcmode="lin" valueType="num">
                                      <p:cBhvr>
                                        <p:cTn id="64" dur="1000" fill="hold"/>
                                        <p:tgtEl>
                                          <p:spTgt spid="5">
                                            <p:graphicEl>
                                              <a:dgm id="{C6AAB2C6-5714-4BA9-8846-28B71406B6F3}"/>
                                            </p:graphicEl>
                                          </p:spTgt>
                                        </p:tgtEl>
                                        <p:attrNameLst>
                                          <p:attrName>ppt_h</p:attrName>
                                        </p:attrNameLst>
                                      </p:cBhvr>
                                      <p:tavLst>
                                        <p:tav tm="0">
                                          <p:val>
                                            <p:fltVal val="0"/>
                                          </p:val>
                                        </p:tav>
                                        <p:tav tm="100000">
                                          <p:val>
                                            <p:strVal val="#ppt_h"/>
                                          </p:val>
                                        </p:tav>
                                      </p:tavLst>
                                    </p:anim>
                                    <p:anim calcmode="lin" valueType="num">
                                      <p:cBhvr>
                                        <p:cTn id="65" dur="1000" fill="hold"/>
                                        <p:tgtEl>
                                          <p:spTgt spid="5">
                                            <p:graphicEl>
                                              <a:dgm id="{C6AAB2C6-5714-4BA9-8846-28B71406B6F3}"/>
                                            </p:graphicEl>
                                          </p:spTgt>
                                        </p:tgtEl>
                                        <p:attrNameLst>
                                          <p:attrName>style.rotation</p:attrName>
                                        </p:attrNameLst>
                                      </p:cBhvr>
                                      <p:tavLst>
                                        <p:tav tm="0">
                                          <p:val>
                                            <p:fltVal val="90"/>
                                          </p:val>
                                        </p:tav>
                                        <p:tav tm="100000">
                                          <p:val>
                                            <p:fltVal val="0"/>
                                          </p:val>
                                        </p:tav>
                                      </p:tavLst>
                                    </p:anim>
                                    <p:animEffect transition="in" filter="fade">
                                      <p:cBhvr>
                                        <p:cTn id="66" dur="1000"/>
                                        <p:tgtEl>
                                          <p:spTgt spid="5">
                                            <p:graphicEl>
                                              <a:dgm id="{C6AAB2C6-5714-4BA9-8846-28B71406B6F3}"/>
                                            </p:graphic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5">
                                            <p:graphicEl>
                                              <a:dgm id="{90C49113-04AD-4738-94F4-F498FF00AAD0}"/>
                                            </p:graphicEl>
                                          </p:spTgt>
                                        </p:tgtEl>
                                        <p:attrNameLst>
                                          <p:attrName>style.visibility</p:attrName>
                                        </p:attrNameLst>
                                      </p:cBhvr>
                                      <p:to>
                                        <p:strVal val="visible"/>
                                      </p:to>
                                    </p:set>
                                    <p:anim calcmode="lin" valueType="num">
                                      <p:cBhvr>
                                        <p:cTn id="69" dur="1000" fill="hold"/>
                                        <p:tgtEl>
                                          <p:spTgt spid="5">
                                            <p:graphicEl>
                                              <a:dgm id="{90C49113-04AD-4738-94F4-F498FF00AAD0}"/>
                                            </p:graphicEl>
                                          </p:spTgt>
                                        </p:tgtEl>
                                        <p:attrNameLst>
                                          <p:attrName>ppt_w</p:attrName>
                                        </p:attrNameLst>
                                      </p:cBhvr>
                                      <p:tavLst>
                                        <p:tav tm="0">
                                          <p:val>
                                            <p:fltVal val="0"/>
                                          </p:val>
                                        </p:tav>
                                        <p:tav tm="100000">
                                          <p:val>
                                            <p:strVal val="#ppt_w"/>
                                          </p:val>
                                        </p:tav>
                                      </p:tavLst>
                                    </p:anim>
                                    <p:anim calcmode="lin" valueType="num">
                                      <p:cBhvr>
                                        <p:cTn id="70" dur="1000" fill="hold"/>
                                        <p:tgtEl>
                                          <p:spTgt spid="5">
                                            <p:graphicEl>
                                              <a:dgm id="{90C49113-04AD-4738-94F4-F498FF00AAD0}"/>
                                            </p:graphicEl>
                                          </p:spTgt>
                                        </p:tgtEl>
                                        <p:attrNameLst>
                                          <p:attrName>ppt_h</p:attrName>
                                        </p:attrNameLst>
                                      </p:cBhvr>
                                      <p:tavLst>
                                        <p:tav tm="0">
                                          <p:val>
                                            <p:fltVal val="0"/>
                                          </p:val>
                                        </p:tav>
                                        <p:tav tm="100000">
                                          <p:val>
                                            <p:strVal val="#ppt_h"/>
                                          </p:val>
                                        </p:tav>
                                      </p:tavLst>
                                    </p:anim>
                                    <p:anim calcmode="lin" valueType="num">
                                      <p:cBhvr>
                                        <p:cTn id="71" dur="1000" fill="hold"/>
                                        <p:tgtEl>
                                          <p:spTgt spid="5">
                                            <p:graphicEl>
                                              <a:dgm id="{90C49113-04AD-4738-94F4-F498FF00AAD0}"/>
                                            </p:graphicEl>
                                          </p:spTgt>
                                        </p:tgtEl>
                                        <p:attrNameLst>
                                          <p:attrName>style.rotation</p:attrName>
                                        </p:attrNameLst>
                                      </p:cBhvr>
                                      <p:tavLst>
                                        <p:tav tm="0">
                                          <p:val>
                                            <p:fltVal val="90"/>
                                          </p:val>
                                        </p:tav>
                                        <p:tav tm="100000">
                                          <p:val>
                                            <p:fltVal val="0"/>
                                          </p:val>
                                        </p:tav>
                                      </p:tavLst>
                                    </p:anim>
                                    <p:animEffect transition="in" filter="fade">
                                      <p:cBhvr>
                                        <p:cTn id="72" dur="1000"/>
                                        <p:tgtEl>
                                          <p:spTgt spid="5">
                                            <p:graphicEl>
                                              <a:dgm id="{90C49113-04AD-4738-94F4-F498FF00AAD0}"/>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childTnLst>
                                    <p:set>
                                      <p:cBhvr>
                                        <p:cTn id="76" dur="1" fill="hold">
                                          <p:stCondLst>
                                            <p:cond delay="0"/>
                                          </p:stCondLst>
                                        </p:cTn>
                                        <p:tgtEl>
                                          <p:spTgt spid="5">
                                            <p:graphicEl>
                                              <a:dgm id="{C32BD06C-A2E4-49A1-BB77-DB9B29C2031B}"/>
                                            </p:graphicEl>
                                          </p:spTgt>
                                        </p:tgtEl>
                                        <p:attrNameLst>
                                          <p:attrName>style.visibility</p:attrName>
                                        </p:attrNameLst>
                                      </p:cBhvr>
                                      <p:to>
                                        <p:strVal val="visible"/>
                                      </p:to>
                                    </p:set>
                                    <p:anim calcmode="lin" valueType="num">
                                      <p:cBhvr>
                                        <p:cTn id="77" dur="1000" fill="hold"/>
                                        <p:tgtEl>
                                          <p:spTgt spid="5">
                                            <p:graphicEl>
                                              <a:dgm id="{C32BD06C-A2E4-49A1-BB77-DB9B29C2031B}"/>
                                            </p:graphicEl>
                                          </p:spTgt>
                                        </p:tgtEl>
                                        <p:attrNameLst>
                                          <p:attrName>ppt_w</p:attrName>
                                        </p:attrNameLst>
                                      </p:cBhvr>
                                      <p:tavLst>
                                        <p:tav tm="0">
                                          <p:val>
                                            <p:fltVal val="0"/>
                                          </p:val>
                                        </p:tav>
                                        <p:tav tm="100000">
                                          <p:val>
                                            <p:strVal val="#ppt_w"/>
                                          </p:val>
                                        </p:tav>
                                      </p:tavLst>
                                    </p:anim>
                                    <p:anim calcmode="lin" valueType="num">
                                      <p:cBhvr>
                                        <p:cTn id="78" dur="1000" fill="hold"/>
                                        <p:tgtEl>
                                          <p:spTgt spid="5">
                                            <p:graphicEl>
                                              <a:dgm id="{C32BD06C-A2E4-49A1-BB77-DB9B29C2031B}"/>
                                            </p:graphicEl>
                                          </p:spTgt>
                                        </p:tgtEl>
                                        <p:attrNameLst>
                                          <p:attrName>ppt_h</p:attrName>
                                        </p:attrNameLst>
                                      </p:cBhvr>
                                      <p:tavLst>
                                        <p:tav tm="0">
                                          <p:val>
                                            <p:fltVal val="0"/>
                                          </p:val>
                                        </p:tav>
                                        <p:tav tm="100000">
                                          <p:val>
                                            <p:strVal val="#ppt_h"/>
                                          </p:val>
                                        </p:tav>
                                      </p:tavLst>
                                    </p:anim>
                                    <p:anim calcmode="lin" valueType="num">
                                      <p:cBhvr>
                                        <p:cTn id="79" dur="1000" fill="hold"/>
                                        <p:tgtEl>
                                          <p:spTgt spid="5">
                                            <p:graphicEl>
                                              <a:dgm id="{C32BD06C-A2E4-49A1-BB77-DB9B29C2031B}"/>
                                            </p:graphicEl>
                                          </p:spTgt>
                                        </p:tgtEl>
                                        <p:attrNameLst>
                                          <p:attrName>style.rotation</p:attrName>
                                        </p:attrNameLst>
                                      </p:cBhvr>
                                      <p:tavLst>
                                        <p:tav tm="0">
                                          <p:val>
                                            <p:fltVal val="90"/>
                                          </p:val>
                                        </p:tav>
                                        <p:tav tm="100000">
                                          <p:val>
                                            <p:fltVal val="0"/>
                                          </p:val>
                                        </p:tav>
                                      </p:tavLst>
                                    </p:anim>
                                    <p:animEffect transition="in" filter="fade">
                                      <p:cBhvr>
                                        <p:cTn id="80" dur="1000"/>
                                        <p:tgtEl>
                                          <p:spTgt spid="5">
                                            <p:graphicEl>
                                              <a:dgm id="{C32BD06C-A2E4-49A1-BB77-DB9B29C2031B}"/>
                                            </p:graphicEl>
                                          </p:spTgt>
                                        </p:tgtEl>
                                      </p:cBhvr>
                                    </p:animEffect>
                                  </p:childTnLst>
                                </p:cTn>
                              </p:par>
                              <p:par>
                                <p:cTn id="81" presetID="31" presetClass="entr" presetSubtype="0" fill="hold" grpId="0" nodeType="withEffect">
                                  <p:stCondLst>
                                    <p:cond delay="0"/>
                                  </p:stCondLst>
                                  <p:childTnLst>
                                    <p:set>
                                      <p:cBhvr>
                                        <p:cTn id="82" dur="1" fill="hold">
                                          <p:stCondLst>
                                            <p:cond delay="0"/>
                                          </p:stCondLst>
                                        </p:cTn>
                                        <p:tgtEl>
                                          <p:spTgt spid="5">
                                            <p:graphicEl>
                                              <a:dgm id="{AC019F5E-2272-42AE-90D3-0A8F71BB6FE2}"/>
                                            </p:graphicEl>
                                          </p:spTgt>
                                        </p:tgtEl>
                                        <p:attrNameLst>
                                          <p:attrName>style.visibility</p:attrName>
                                        </p:attrNameLst>
                                      </p:cBhvr>
                                      <p:to>
                                        <p:strVal val="visible"/>
                                      </p:to>
                                    </p:set>
                                    <p:anim calcmode="lin" valueType="num">
                                      <p:cBhvr>
                                        <p:cTn id="83" dur="1000" fill="hold"/>
                                        <p:tgtEl>
                                          <p:spTgt spid="5">
                                            <p:graphicEl>
                                              <a:dgm id="{AC019F5E-2272-42AE-90D3-0A8F71BB6FE2}"/>
                                            </p:graphicEl>
                                          </p:spTgt>
                                        </p:tgtEl>
                                        <p:attrNameLst>
                                          <p:attrName>ppt_w</p:attrName>
                                        </p:attrNameLst>
                                      </p:cBhvr>
                                      <p:tavLst>
                                        <p:tav tm="0">
                                          <p:val>
                                            <p:fltVal val="0"/>
                                          </p:val>
                                        </p:tav>
                                        <p:tav tm="100000">
                                          <p:val>
                                            <p:strVal val="#ppt_w"/>
                                          </p:val>
                                        </p:tav>
                                      </p:tavLst>
                                    </p:anim>
                                    <p:anim calcmode="lin" valueType="num">
                                      <p:cBhvr>
                                        <p:cTn id="84" dur="1000" fill="hold"/>
                                        <p:tgtEl>
                                          <p:spTgt spid="5">
                                            <p:graphicEl>
                                              <a:dgm id="{AC019F5E-2272-42AE-90D3-0A8F71BB6FE2}"/>
                                            </p:graphicEl>
                                          </p:spTgt>
                                        </p:tgtEl>
                                        <p:attrNameLst>
                                          <p:attrName>ppt_h</p:attrName>
                                        </p:attrNameLst>
                                      </p:cBhvr>
                                      <p:tavLst>
                                        <p:tav tm="0">
                                          <p:val>
                                            <p:fltVal val="0"/>
                                          </p:val>
                                        </p:tav>
                                        <p:tav tm="100000">
                                          <p:val>
                                            <p:strVal val="#ppt_h"/>
                                          </p:val>
                                        </p:tav>
                                      </p:tavLst>
                                    </p:anim>
                                    <p:anim calcmode="lin" valueType="num">
                                      <p:cBhvr>
                                        <p:cTn id="85" dur="1000" fill="hold"/>
                                        <p:tgtEl>
                                          <p:spTgt spid="5">
                                            <p:graphicEl>
                                              <a:dgm id="{AC019F5E-2272-42AE-90D3-0A8F71BB6FE2}"/>
                                            </p:graphicEl>
                                          </p:spTgt>
                                        </p:tgtEl>
                                        <p:attrNameLst>
                                          <p:attrName>style.rotation</p:attrName>
                                        </p:attrNameLst>
                                      </p:cBhvr>
                                      <p:tavLst>
                                        <p:tav tm="0">
                                          <p:val>
                                            <p:fltVal val="90"/>
                                          </p:val>
                                        </p:tav>
                                        <p:tav tm="100000">
                                          <p:val>
                                            <p:fltVal val="0"/>
                                          </p:val>
                                        </p:tav>
                                      </p:tavLst>
                                    </p:anim>
                                    <p:animEffect transition="in" filter="fade">
                                      <p:cBhvr>
                                        <p:cTn id="86" dur="1000"/>
                                        <p:tgtEl>
                                          <p:spTgt spid="5">
                                            <p:graphicEl>
                                              <a:dgm id="{AC019F5E-2272-42AE-90D3-0A8F71BB6FE2}"/>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grpId="0" nodeType="clickEffect">
                                  <p:stCondLst>
                                    <p:cond delay="0"/>
                                  </p:stCondLst>
                                  <p:childTnLst>
                                    <p:set>
                                      <p:cBhvr>
                                        <p:cTn id="90" dur="1" fill="hold">
                                          <p:stCondLst>
                                            <p:cond delay="0"/>
                                          </p:stCondLst>
                                        </p:cTn>
                                        <p:tgtEl>
                                          <p:spTgt spid="5">
                                            <p:graphicEl>
                                              <a:dgm id="{627B4C8A-C6B8-4422-AA05-06AD9E5D9B28}"/>
                                            </p:graphicEl>
                                          </p:spTgt>
                                        </p:tgtEl>
                                        <p:attrNameLst>
                                          <p:attrName>style.visibility</p:attrName>
                                        </p:attrNameLst>
                                      </p:cBhvr>
                                      <p:to>
                                        <p:strVal val="visible"/>
                                      </p:to>
                                    </p:set>
                                    <p:anim calcmode="lin" valueType="num">
                                      <p:cBhvr>
                                        <p:cTn id="91" dur="1000" fill="hold"/>
                                        <p:tgtEl>
                                          <p:spTgt spid="5">
                                            <p:graphicEl>
                                              <a:dgm id="{627B4C8A-C6B8-4422-AA05-06AD9E5D9B28}"/>
                                            </p:graphicEl>
                                          </p:spTgt>
                                        </p:tgtEl>
                                        <p:attrNameLst>
                                          <p:attrName>ppt_w</p:attrName>
                                        </p:attrNameLst>
                                      </p:cBhvr>
                                      <p:tavLst>
                                        <p:tav tm="0">
                                          <p:val>
                                            <p:fltVal val="0"/>
                                          </p:val>
                                        </p:tav>
                                        <p:tav tm="100000">
                                          <p:val>
                                            <p:strVal val="#ppt_w"/>
                                          </p:val>
                                        </p:tav>
                                      </p:tavLst>
                                    </p:anim>
                                    <p:anim calcmode="lin" valueType="num">
                                      <p:cBhvr>
                                        <p:cTn id="92" dur="1000" fill="hold"/>
                                        <p:tgtEl>
                                          <p:spTgt spid="5">
                                            <p:graphicEl>
                                              <a:dgm id="{627B4C8A-C6B8-4422-AA05-06AD9E5D9B28}"/>
                                            </p:graphicEl>
                                          </p:spTgt>
                                        </p:tgtEl>
                                        <p:attrNameLst>
                                          <p:attrName>ppt_h</p:attrName>
                                        </p:attrNameLst>
                                      </p:cBhvr>
                                      <p:tavLst>
                                        <p:tav tm="0">
                                          <p:val>
                                            <p:fltVal val="0"/>
                                          </p:val>
                                        </p:tav>
                                        <p:tav tm="100000">
                                          <p:val>
                                            <p:strVal val="#ppt_h"/>
                                          </p:val>
                                        </p:tav>
                                      </p:tavLst>
                                    </p:anim>
                                    <p:anim calcmode="lin" valueType="num">
                                      <p:cBhvr>
                                        <p:cTn id="93" dur="1000" fill="hold"/>
                                        <p:tgtEl>
                                          <p:spTgt spid="5">
                                            <p:graphicEl>
                                              <a:dgm id="{627B4C8A-C6B8-4422-AA05-06AD9E5D9B28}"/>
                                            </p:graphicEl>
                                          </p:spTgt>
                                        </p:tgtEl>
                                        <p:attrNameLst>
                                          <p:attrName>style.rotation</p:attrName>
                                        </p:attrNameLst>
                                      </p:cBhvr>
                                      <p:tavLst>
                                        <p:tav tm="0">
                                          <p:val>
                                            <p:fltVal val="90"/>
                                          </p:val>
                                        </p:tav>
                                        <p:tav tm="100000">
                                          <p:val>
                                            <p:fltVal val="0"/>
                                          </p:val>
                                        </p:tav>
                                      </p:tavLst>
                                    </p:anim>
                                    <p:animEffect transition="in" filter="fade">
                                      <p:cBhvr>
                                        <p:cTn id="94" dur="1000"/>
                                        <p:tgtEl>
                                          <p:spTgt spid="5">
                                            <p:graphicEl>
                                              <a:dgm id="{627B4C8A-C6B8-4422-AA05-06AD9E5D9B28}"/>
                                            </p:graphicEl>
                                          </p:spTgt>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5">
                                            <p:graphicEl>
                                              <a:dgm id="{ADFE7579-80DC-4C13-BDCE-86568F125698}"/>
                                            </p:graphicEl>
                                          </p:spTgt>
                                        </p:tgtEl>
                                        <p:attrNameLst>
                                          <p:attrName>style.visibility</p:attrName>
                                        </p:attrNameLst>
                                      </p:cBhvr>
                                      <p:to>
                                        <p:strVal val="visible"/>
                                      </p:to>
                                    </p:set>
                                    <p:anim calcmode="lin" valueType="num">
                                      <p:cBhvr>
                                        <p:cTn id="97" dur="1000" fill="hold"/>
                                        <p:tgtEl>
                                          <p:spTgt spid="5">
                                            <p:graphicEl>
                                              <a:dgm id="{ADFE7579-80DC-4C13-BDCE-86568F125698}"/>
                                            </p:graphicEl>
                                          </p:spTgt>
                                        </p:tgtEl>
                                        <p:attrNameLst>
                                          <p:attrName>ppt_w</p:attrName>
                                        </p:attrNameLst>
                                      </p:cBhvr>
                                      <p:tavLst>
                                        <p:tav tm="0">
                                          <p:val>
                                            <p:fltVal val="0"/>
                                          </p:val>
                                        </p:tav>
                                        <p:tav tm="100000">
                                          <p:val>
                                            <p:strVal val="#ppt_w"/>
                                          </p:val>
                                        </p:tav>
                                      </p:tavLst>
                                    </p:anim>
                                    <p:anim calcmode="lin" valueType="num">
                                      <p:cBhvr>
                                        <p:cTn id="98" dur="1000" fill="hold"/>
                                        <p:tgtEl>
                                          <p:spTgt spid="5">
                                            <p:graphicEl>
                                              <a:dgm id="{ADFE7579-80DC-4C13-BDCE-86568F125698}"/>
                                            </p:graphicEl>
                                          </p:spTgt>
                                        </p:tgtEl>
                                        <p:attrNameLst>
                                          <p:attrName>ppt_h</p:attrName>
                                        </p:attrNameLst>
                                      </p:cBhvr>
                                      <p:tavLst>
                                        <p:tav tm="0">
                                          <p:val>
                                            <p:fltVal val="0"/>
                                          </p:val>
                                        </p:tav>
                                        <p:tav tm="100000">
                                          <p:val>
                                            <p:strVal val="#ppt_h"/>
                                          </p:val>
                                        </p:tav>
                                      </p:tavLst>
                                    </p:anim>
                                    <p:anim calcmode="lin" valueType="num">
                                      <p:cBhvr>
                                        <p:cTn id="99" dur="1000" fill="hold"/>
                                        <p:tgtEl>
                                          <p:spTgt spid="5">
                                            <p:graphicEl>
                                              <a:dgm id="{ADFE7579-80DC-4C13-BDCE-86568F125698}"/>
                                            </p:graphicEl>
                                          </p:spTgt>
                                        </p:tgtEl>
                                        <p:attrNameLst>
                                          <p:attrName>style.rotation</p:attrName>
                                        </p:attrNameLst>
                                      </p:cBhvr>
                                      <p:tavLst>
                                        <p:tav tm="0">
                                          <p:val>
                                            <p:fltVal val="90"/>
                                          </p:val>
                                        </p:tav>
                                        <p:tav tm="100000">
                                          <p:val>
                                            <p:fltVal val="0"/>
                                          </p:val>
                                        </p:tav>
                                      </p:tavLst>
                                    </p:anim>
                                    <p:animEffect transition="in" filter="fade">
                                      <p:cBhvr>
                                        <p:cTn id="100" dur="1000"/>
                                        <p:tgtEl>
                                          <p:spTgt spid="5">
                                            <p:graphicEl>
                                              <a:dgm id="{ADFE7579-80DC-4C13-BDCE-86568F125698}"/>
                                            </p:graphic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5">
                                            <p:graphicEl>
                                              <a:dgm id="{D9FA03F6-70EA-4FEB-9F61-A01B4713EC0E}"/>
                                            </p:graphicEl>
                                          </p:spTgt>
                                        </p:tgtEl>
                                        <p:attrNameLst>
                                          <p:attrName>style.visibility</p:attrName>
                                        </p:attrNameLst>
                                      </p:cBhvr>
                                      <p:to>
                                        <p:strVal val="visible"/>
                                      </p:to>
                                    </p:set>
                                    <p:anim calcmode="lin" valueType="num">
                                      <p:cBhvr>
                                        <p:cTn id="105" dur="1000" fill="hold"/>
                                        <p:tgtEl>
                                          <p:spTgt spid="5">
                                            <p:graphicEl>
                                              <a:dgm id="{D9FA03F6-70EA-4FEB-9F61-A01B4713EC0E}"/>
                                            </p:graphicEl>
                                          </p:spTgt>
                                        </p:tgtEl>
                                        <p:attrNameLst>
                                          <p:attrName>ppt_w</p:attrName>
                                        </p:attrNameLst>
                                      </p:cBhvr>
                                      <p:tavLst>
                                        <p:tav tm="0">
                                          <p:val>
                                            <p:fltVal val="0"/>
                                          </p:val>
                                        </p:tav>
                                        <p:tav tm="100000">
                                          <p:val>
                                            <p:strVal val="#ppt_w"/>
                                          </p:val>
                                        </p:tav>
                                      </p:tavLst>
                                    </p:anim>
                                    <p:anim calcmode="lin" valueType="num">
                                      <p:cBhvr>
                                        <p:cTn id="106" dur="1000" fill="hold"/>
                                        <p:tgtEl>
                                          <p:spTgt spid="5">
                                            <p:graphicEl>
                                              <a:dgm id="{D9FA03F6-70EA-4FEB-9F61-A01B4713EC0E}"/>
                                            </p:graphicEl>
                                          </p:spTgt>
                                        </p:tgtEl>
                                        <p:attrNameLst>
                                          <p:attrName>ppt_h</p:attrName>
                                        </p:attrNameLst>
                                      </p:cBhvr>
                                      <p:tavLst>
                                        <p:tav tm="0">
                                          <p:val>
                                            <p:fltVal val="0"/>
                                          </p:val>
                                        </p:tav>
                                        <p:tav tm="100000">
                                          <p:val>
                                            <p:strVal val="#ppt_h"/>
                                          </p:val>
                                        </p:tav>
                                      </p:tavLst>
                                    </p:anim>
                                    <p:anim calcmode="lin" valueType="num">
                                      <p:cBhvr>
                                        <p:cTn id="107" dur="1000" fill="hold"/>
                                        <p:tgtEl>
                                          <p:spTgt spid="5">
                                            <p:graphicEl>
                                              <a:dgm id="{D9FA03F6-70EA-4FEB-9F61-A01B4713EC0E}"/>
                                            </p:graphicEl>
                                          </p:spTgt>
                                        </p:tgtEl>
                                        <p:attrNameLst>
                                          <p:attrName>style.rotation</p:attrName>
                                        </p:attrNameLst>
                                      </p:cBhvr>
                                      <p:tavLst>
                                        <p:tav tm="0">
                                          <p:val>
                                            <p:fltVal val="90"/>
                                          </p:val>
                                        </p:tav>
                                        <p:tav tm="100000">
                                          <p:val>
                                            <p:fltVal val="0"/>
                                          </p:val>
                                        </p:tav>
                                      </p:tavLst>
                                    </p:anim>
                                    <p:animEffect transition="in" filter="fade">
                                      <p:cBhvr>
                                        <p:cTn id="108" dur="1000"/>
                                        <p:tgtEl>
                                          <p:spTgt spid="5">
                                            <p:graphicEl>
                                              <a:dgm id="{D9FA03F6-70EA-4FEB-9F61-A01B4713EC0E}"/>
                                            </p:graphicEl>
                                          </p:spTgt>
                                        </p:tgtEl>
                                      </p:cBhvr>
                                    </p:animEffect>
                                  </p:childTnLst>
                                </p:cTn>
                              </p:par>
                              <p:par>
                                <p:cTn id="109" presetID="31" presetClass="entr" presetSubtype="0" fill="hold" grpId="0" nodeType="withEffect">
                                  <p:stCondLst>
                                    <p:cond delay="0"/>
                                  </p:stCondLst>
                                  <p:childTnLst>
                                    <p:set>
                                      <p:cBhvr>
                                        <p:cTn id="110" dur="1" fill="hold">
                                          <p:stCondLst>
                                            <p:cond delay="0"/>
                                          </p:stCondLst>
                                        </p:cTn>
                                        <p:tgtEl>
                                          <p:spTgt spid="5">
                                            <p:graphicEl>
                                              <a:dgm id="{85D868CD-D2BD-42ED-889E-30F1AE36F06F}"/>
                                            </p:graphicEl>
                                          </p:spTgt>
                                        </p:tgtEl>
                                        <p:attrNameLst>
                                          <p:attrName>style.visibility</p:attrName>
                                        </p:attrNameLst>
                                      </p:cBhvr>
                                      <p:to>
                                        <p:strVal val="visible"/>
                                      </p:to>
                                    </p:set>
                                    <p:anim calcmode="lin" valueType="num">
                                      <p:cBhvr>
                                        <p:cTn id="111" dur="1000" fill="hold"/>
                                        <p:tgtEl>
                                          <p:spTgt spid="5">
                                            <p:graphicEl>
                                              <a:dgm id="{85D868CD-D2BD-42ED-889E-30F1AE36F06F}"/>
                                            </p:graphicEl>
                                          </p:spTgt>
                                        </p:tgtEl>
                                        <p:attrNameLst>
                                          <p:attrName>ppt_w</p:attrName>
                                        </p:attrNameLst>
                                      </p:cBhvr>
                                      <p:tavLst>
                                        <p:tav tm="0">
                                          <p:val>
                                            <p:fltVal val="0"/>
                                          </p:val>
                                        </p:tav>
                                        <p:tav tm="100000">
                                          <p:val>
                                            <p:strVal val="#ppt_w"/>
                                          </p:val>
                                        </p:tav>
                                      </p:tavLst>
                                    </p:anim>
                                    <p:anim calcmode="lin" valueType="num">
                                      <p:cBhvr>
                                        <p:cTn id="112" dur="1000" fill="hold"/>
                                        <p:tgtEl>
                                          <p:spTgt spid="5">
                                            <p:graphicEl>
                                              <a:dgm id="{85D868CD-D2BD-42ED-889E-30F1AE36F06F}"/>
                                            </p:graphicEl>
                                          </p:spTgt>
                                        </p:tgtEl>
                                        <p:attrNameLst>
                                          <p:attrName>ppt_h</p:attrName>
                                        </p:attrNameLst>
                                      </p:cBhvr>
                                      <p:tavLst>
                                        <p:tav tm="0">
                                          <p:val>
                                            <p:fltVal val="0"/>
                                          </p:val>
                                        </p:tav>
                                        <p:tav tm="100000">
                                          <p:val>
                                            <p:strVal val="#ppt_h"/>
                                          </p:val>
                                        </p:tav>
                                      </p:tavLst>
                                    </p:anim>
                                    <p:anim calcmode="lin" valueType="num">
                                      <p:cBhvr>
                                        <p:cTn id="113" dur="1000" fill="hold"/>
                                        <p:tgtEl>
                                          <p:spTgt spid="5">
                                            <p:graphicEl>
                                              <a:dgm id="{85D868CD-D2BD-42ED-889E-30F1AE36F06F}"/>
                                            </p:graphicEl>
                                          </p:spTgt>
                                        </p:tgtEl>
                                        <p:attrNameLst>
                                          <p:attrName>style.rotation</p:attrName>
                                        </p:attrNameLst>
                                      </p:cBhvr>
                                      <p:tavLst>
                                        <p:tav tm="0">
                                          <p:val>
                                            <p:fltVal val="90"/>
                                          </p:val>
                                        </p:tav>
                                        <p:tav tm="100000">
                                          <p:val>
                                            <p:fltVal val="0"/>
                                          </p:val>
                                        </p:tav>
                                      </p:tavLst>
                                    </p:anim>
                                    <p:animEffect transition="in" filter="fade">
                                      <p:cBhvr>
                                        <p:cTn id="114" dur="1000"/>
                                        <p:tgtEl>
                                          <p:spTgt spid="5">
                                            <p:graphicEl>
                                              <a:dgm id="{85D868CD-D2BD-42ED-889E-30F1AE36F06F}"/>
                                            </p:graphicEl>
                                          </p:spTgt>
                                        </p:tgtEl>
                                      </p:cBhvr>
                                    </p:animEffect>
                                  </p:childTnLst>
                                </p:cTn>
                              </p:par>
                            </p:childTnLst>
                          </p:cTn>
                        </p:par>
                      </p:childTnLst>
                    </p:cTn>
                  </p:par>
                  <p:par>
                    <p:cTn id="115" fill="hold">
                      <p:stCondLst>
                        <p:cond delay="indefinite"/>
                      </p:stCondLst>
                      <p:childTnLst>
                        <p:par>
                          <p:cTn id="116" fill="hold">
                            <p:stCondLst>
                              <p:cond delay="0"/>
                            </p:stCondLst>
                            <p:childTnLst>
                              <p:par>
                                <p:cTn id="117" presetID="31" presetClass="entr" presetSubtype="0" fill="hold" grpId="0" nodeType="clickEffect">
                                  <p:stCondLst>
                                    <p:cond delay="0"/>
                                  </p:stCondLst>
                                  <p:childTnLst>
                                    <p:set>
                                      <p:cBhvr>
                                        <p:cTn id="118" dur="1" fill="hold">
                                          <p:stCondLst>
                                            <p:cond delay="0"/>
                                          </p:stCondLst>
                                        </p:cTn>
                                        <p:tgtEl>
                                          <p:spTgt spid="5">
                                            <p:graphicEl>
                                              <a:dgm id="{E439C9C1-480C-4BD6-8527-C3C9165EFE13}"/>
                                            </p:graphicEl>
                                          </p:spTgt>
                                        </p:tgtEl>
                                        <p:attrNameLst>
                                          <p:attrName>style.visibility</p:attrName>
                                        </p:attrNameLst>
                                      </p:cBhvr>
                                      <p:to>
                                        <p:strVal val="visible"/>
                                      </p:to>
                                    </p:set>
                                    <p:anim calcmode="lin" valueType="num">
                                      <p:cBhvr>
                                        <p:cTn id="119" dur="1000" fill="hold"/>
                                        <p:tgtEl>
                                          <p:spTgt spid="5">
                                            <p:graphicEl>
                                              <a:dgm id="{E439C9C1-480C-4BD6-8527-C3C9165EFE13}"/>
                                            </p:graphicEl>
                                          </p:spTgt>
                                        </p:tgtEl>
                                        <p:attrNameLst>
                                          <p:attrName>ppt_w</p:attrName>
                                        </p:attrNameLst>
                                      </p:cBhvr>
                                      <p:tavLst>
                                        <p:tav tm="0">
                                          <p:val>
                                            <p:fltVal val="0"/>
                                          </p:val>
                                        </p:tav>
                                        <p:tav tm="100000">
                                          <p:val>
                                            <p:strVal val="#ppt_w"/>
                                          </p:val>
                                        </p:tav>
                                      </p:tavLst>
                                    </p:anim>
                                    <p:anim calcmode="lin" valueType="num">
                                      <p:cBhvr>
                                        <p:cTn id="120" dur="1000" fill="hold"/>
                                        <p:tgtEl>
                                          <p:spTgt spid="5">
                                            <p:graphicEl>
                                              <a:dgm id="{E439C9C1-480C-4BD6-8527-C3C9165EFE13}"/>
                                            </p:graphicEl>
                                          </p:spTgt>
                                        </p:tgtEl>
                                        <p:attrNameLst>
                                          <p:attrName>ppt_h</p:attrName>
                                        </p:attrNameLst>
                                      </p:cBhvr>
                                      <p:tavLst>
                                        <p:tav tm="0">
                                          <p:val>
                                            <p:fltVal val="0"/>
                                          </p:val>
                                        </p:tav>
                                        <p:tav tm="100000">
                                          <p:val>
                                            <p:strVal val="#ppt_h"/>
                                          </p:val>
                                        </p:tav>
                                      </p:tavLst>
                                    </p:anim>
                                    <p:anim calcmode="lin" valueType="num">
                                      <p:cBhvr>
                                        <p:cTn id="121" dur="1000" fill="hold"/>
                                        <p:tgtEl>
                                          <p:spTgt spid="5">
                                            <p:graphicEl>
                                              <a:dgm id="{E439C9C1-480C-4BD6-8527-C3C9165EFE13}"/>
                                            </p:graphicEl>
                                          </p:spTgt>
                                        </p:tgtEl>
                                        <p:attrNameLst>
                                          <p:attrName>style.rotation</p:attrName>
                                        </p:attrNameLst>
                                      </p:cBhvr>
                                      <p:tavLst>
                                        <p:tav tm="0">
                                          <p:val>
                                            <p:fltVal val="90"/>
                                          </p:val>
                                        </p:tav>
                                        <p:tav tm="100000">
                                          <p:val>
                                            <p:fltVal val="0"/>
                                          </p:val>
                                        </p:tav>
                                      </p:tavLst>
                                    </p:anim>
                                    <p:animEffect transition="in" filter="fade">
                                      <p:cBhvr>
                                        <p:cTn id="122" dur="1000"/>
                                        <p:tgtEl>
                                          <p:spTgt spid="5">
                                            <p:graphicEl>
                                              <a:dgm id="{E439C9C1-480C-4BD6-8527-C3C9165EFE13}"/>
                                            </p:graphicEl>
                                          </p:spTgt>
                                        </p:tgtEl>
                                      </p:cBhvr>
                                    </p:animEffect>
                                  </p:childTnLst>
                                </p:cTn>
                              </p:par>
                              <p:par>
                                <p:cTn id="123" presetID="31" presetClass="entr" presetSubtype="0" fill="hold" grpId="0" nodeType="withEffect">
                                  <p:stCondLst>
                                    <p:cond delay="0"/>
                                  </p:stCondLst>
                                  <p:childTnLst>
                                    <p:set>
                                      <p:cBhvr>
                                        <p:cTn id="124" dur="1" fill="hold">
                                          <p:stCondLst>
                                            <p:cond delay="0"/>
                                          </p:stCondLst>
                                        </p:cTn>
                                        <p:tgtEl>
                                          <p:spTgt spid="5">
                                            <p:graphicEl>
                                              <a:dgm id="{436AB014-704A-4603-AD56-1FD06557FD7B}"/>
                                            </p:graphicEl>
                                          </p:spTgt>
                                        </p:tgtEl>
                                        <p:attrNameLst>
                                          <p:attrName>style.visibility</p:attrName>
                                        </p:attrNameLst>
                                      </p:cBhvr>
                                      <p:to>
                                        <p:strVal val="visible"/>
                                      </p:to>
                                    </p:set>
                                    <p:anim calcmode="lin" valueType="num">
                                      <p:cBhvr>
                                        <p:cTn id="125" dur="1000" fill="hold"/>
                                        <p:tgtEl>
                                          <p:spTgt spid="5">
                                            <p:graphicEl>
                                              <a:dgm id="{436AB014-704A-4603-AD56-1FD06557FD7B}"/>
                                            </p:graphicEl>
                                          </p:spTgt>
                                        </p:tgtEl>
                                        <p:attrNameLst>
                                          <p:attrName>ppt_w</p:attrName>
                                        </p:attrNameLst>
                                      </p:cBhvr>
                                      <p:tavLst>
                                        <p:tav tm="0">
                                          <p:val>
                                            <p:fltVal val="0"/>
                                          </p:val>
                                        </p:tav>
                                        <p:tav tm="100000">
                                          <p:val>
                                            <p:strVal val="#ppt_w"/>
                                          </p:val>
                                        </p:tav>
                                      </p:tavLst>
                                    </p:anim>
                                    <p:anim calcmode="lin" valueType="num">
                                      <p:cBhvr>
                                        <p:cTn id="126" dur="1000" fill="hold"/>
                                        <p:tgtEl>
                                          <p:spTgt spid="5">
                                            <p:graphicEl>
                                              <a:dgm id="{436AB014-704A-4603-AD56-1FD06557FD7B}"/>
                                            </p:graphicEl>
                                          </p:spTgt>
                                        </p:tgtEl>
                                        <p:attrNameLst>
                                          <p:attrName>ppt_h</p:attrName>
                                        </p:attrNameLst>
                                      </p:cBhvr>
                                      <p:tavLst>
                                        <p:tav tm="0">
                                          <p:val>
                                            <p:fltVal val="0"/>
                                          </p:val>
                                        </p:tav>
                                        <p:tav tm="100000">
                                          <p:val>
                                            <p:strVal val="#ppt_h"/>
                                          </p:val>
                                        </p:tav>
                                      </p:tavLst>
                                    </p:anim>
                                    <p:anim calcmode="lin" valueType="num">
                                      <p:cBhvr>
                                        <p:cTn id="127" dur="1000" fill="hold"/>
                                        <p:tgtEl>
                                          <p:spTgt spid="5">
                                            <p:graphicEl>
                                              <a:dgm id="{436AB014-704A-4603-AD56-1FD06557FD7B}"/>
                                            </p:graphicEl>
                                          </p:spTgt>
                                        </p:tgtEl>
                                        <p:attrNameLst>
                                          <p:attrName>style.rotation</p:attrName>
                                        </p:attrNameLst>
                                      </p:cBhvr>
                                      <p:tavLst>
                                        <p:tav tm="0">
                                          <p:val>
                                            <p:fltVal val="90"/>
                                          </p:val>
                                        </p:tav>
                                        <p:tav tm="100000">
                                          <p:val>
                                            <p:fltVal val="0"/>
                                          </p:val>
                                        </p:tav>
                                      </p:tavLst>
                                    </p:anim>
                                    <p:animEffect transition="in" filter="fade">
                                      <p:cBhvr>
                                        <p:cTn id="128" dur="1000"/>
                                        <p:tgtEl>
                                          <p:spTgt spid="5">
                                            <p:graphicEl>
                                              <a:dgm id="{436AB014-704A-4603-AD56-1FD06557FD7B}"/>
                                            </p:graphicEl>
                                          </p:spTgt>
                                        </p:tgtEl>
                                      </p:cBhvr>
                                    </p:animEffect>
                                  </p:childTnLst>
                                </p:cTn>
                              </p:par>
                            </p:childTnLst>
                          </p:cTn>
                        </p:par>
                      </p:childTnLst>
                    </p:cTn>
                  </p:par>
                  <p:par>
                    <p:cTn id="129" fill="hold">
                      <p:stCondLst>
                        <p:cond delay="indefinite"/>
                      </p:stCondLst>
                      <p:childTnLst>
                        <p:par>
                          <p:cTn id="130" fill="hold">
                            <p:stCondLst>
                              <p:cond delay="0"/>
                            </p:stCondLst>
                            <p:childTnLst>
                              <p:par>
                                <p:cTn id="131" presetID="31" presetClass="entr" presetSubtype="0" fill="hold" grpId="0" nodeType="clickEffect">
                                  <p:stCondLst>
                                    <p:cond delay="0"/>
                                  </p:stCondLst>
                                  <p:childTnLst>
                                    <p:set>
                                      <p:cBhvr>
                                        <p:cTn id="132" dur="1" fill="hold">
                                          <p:stCondLst>
                                            <p:cond delay="0"/>
                                          </p:stCondLst>
                                        </p:cTn>
                                        <p:tgtEl>
                                          <p:spTgt spid="5">
                                            <p:graphicEl>
                                              <a:dgm id="{D4962CC0-534F-4D1C-A7F5-B1A446A86C73}"/>
                                            </p:graphicEl>
                                          </p:spTgt>
                                        </p:tgtEl>
                                        <p:attrNameLst>
                                          <p:attrName>style.visibility</p:attrName>
                                        </p:attrNameLst>
                                      </p:cBhvr>
                                      <p:to>
                                        <p:strVal val="visible"/>
                                      </p:to>
                                    </p:set>
                                    <p:anim calcmode="lin" valueType="num">
                                      <p:cBhvr>
                                        <p:cTn id="133" dur="1000" fill="hold"/>
                                        <p:tgtEl>
                                          <p:spTgt spid="5">
                                            <p:graphicEl>
                                              <a:dgm id="{D4962CC0-534F-4D1C-A7F5-B1A446A86C73}"/>
                                            </p:graphicEl>
                                          </p:spTgt>
                                        </p:tgtEl>
                                        <p:attrNameLst>
                                          <p:attrName>ppt_w</p:attrName>
                                        </p:attrNameLst>
                                      </p:cBhvr>
                                      <p:tavLst>
                                        <p:tav tm="0">
                                          <p:val>
                                            <p:fltVal val="0"/>
                                          </p:val>
                                        </p:tav>
                                        <p:tav tm="100000">
                                          <p:val>
                                            <p:strVal val="#ppt_w"/>
                                          </p:val>
                                        </p:tav>
                                      </p:tavLst>
                                    </p:anim>
                                    <p:anim calcmode="lin" valueType="num">
                                      <p:cBhvr>
                                        <p:cTn id="134" dur="1000" fill="hold"/>
                                        <p:tgtEl>
                                          <p:spTgt spid="5">
                                            <p:graphicEl>
                                              <a:dgm id="{D4962CC0-534F-4D1C-A7F5-B1A446A86C73}"/>
                                            </p:graphicEl>
                                          </p:spTgt>
                                        </p:tgtEl>
                                        <p:attrNameLst>
                                          <p:attrName>ppt_h</p:attrName>
                                        </p:attrNameLst>
                                      </p:cBhvr>
                                      <p:tavLst>
                                        <p:tav tm="0">
                                          <p:val>
                                            <p:fltVal val="0"/>
                                          </p:val>
                                        </p:tav>
                                        <p:tav tm="100000">
                                          <p:val>
                                            <p:strVal val="#ppt_h"/>
                                          </p:val>
                                        </p:tav>
                                      </p:tavLst>
                                    </p:anim>
                                    <p:anim calcmode="lin" valueType="num">
                                      <p:cBhvr>
                                        <p:cTn id="135" dur="1000" fill="hold"/>
                                        <p:tgtEl>
                                          <p:spTgt spid="5">
                                            <p:graphicEl>
                                              <a:dgm id="{D4962CC0-534F-4D1C-A7F5-B1A446A86C73}"/>
                                            </p:graphicEl>
                                          </p:spTgt>
                                        </p:tgtEl>
                                        <p:attrNameLst>
                                          <p:attrName>style.rotation</p:attrName>
                                        </p:attrNameLst>
                                      </p:cBhvr>
                                      <p:tavLst>
                                        <p:tav tm="0">
                                          <p:val>
                                            <p:fltVal val="90"/>
                                          </p:val>
                                        </p:tav>
                                        <p:tav tm="100000">
                                          <p:val>
                                            <p:fltVal val="0"/>
                                          </p:val>
                                        </p:tav>
                                      </p:tavLst>
                                    </p:anim>
                                    <p:animEffect transition="in" filter="fade">
                                      <p:cBhvr>
                                        <p:cTn id="136" dur="1000"/>
                                        <p:tgtEl>
                                          <p:spTgt spid="5">
                                            <p:graphicEl>
                                              <a:dgm id="{D4962CC0-534F-4D1C-A7F5-B1A446A86C73}"/>
                                            </p:graphicEl>
                                          </p:spTgt>
                                        </p:tgtEl>
                                      </p:cBhvr>
                                    </p:animEffect>
                                  </p:childTnLst>
                                </p:cTn>
                              </p:par>
                              <p:par>
                                <p:cTn id="137" presetID="31" presetClass="entr" presetSubtype="0" fill="hold" grpId="0" nodeType="withEffect">
                                  <p:stCondLst>
                                    <p:cond delay="0"/>
                                  </p:stCondLst>
                                  <p:childTnLst>
                                    <p:set>
                                      <p:cBhvr>
                                        <p:cTn id="138" dur="1" fill="hold">
                                          <p:stCondLst>
                                            <p:cond delay="0"/>
                                          </p:stCondLst>
                                        </p:cTn>
                                        <p:tgtEl>
                                          <p:spTgt spid="5">
                                            <p:graphicEl>
                                              <a:dgm id="{8BAA3124-3145-4382-BF97-FA6ED8E3F489}"/>
                                            </p:graphicEl>
                                          </p:spTgt>
                                        </p:tgtEl>
                                        <p:attrNameLst>
                                          <p:attrName>style.visibility</p:attrName>
                                        </p:attrNameLst>
                                      </p:cBhvr>
                                      <p:to>
                                        <p:strVal val="visible"/>
                                      </p:to>
                                    </p:set>
                                    <p:anim calcmode="lin" valueType="num">
                                      <p:cBhvr>
                                        <p:cTn id="139" dur="1000" fill="hold"/>
                                        <p:tgtEl>
                                          <p:spTgt spid="5">
                                            <p:graphicEl>
                                              <a:dgm id="{8BAA3124-3145-4382-BF97-FA6ED8E3F489}"/>
                                            </p:graphicEl>
                                          </p:spTgt>
                                        </p:tgtEl>
                                        <p:attrNameLst>
                                          <p:attrName>ppt_w</p:attrName>
                                        </p:attrNameLst>
                                      </p:cBhvr>
                                      <p:tavLst>
                                        <p:tav tm="0">
                                          <p:val>
                                            <p:fltVal val="0"/>
                                          </p:val>
                                        </p:tav>
                                        <p:tav tm="100000">
                                          <p:val>
                                            <p:strVal val="#ppt_w"/>
                                          </p:val>
                                        </p:tav>
                                      </p:tavLst>
                                    </p:anim>
                                    <p:anim calcmode="lin" valueType="num">
                                      <p:cBhvr>
                                        <p:cTn id="140" dur="1000" fill="hold"/>
                                        <p:tgtEl>
                                          <p:spTgt spid="5">
                                            <p:graphicEl>
                                              <a:dgm id="{8BAA3124-3145-4382-BF97-FA6ED8E3F489}"/>
                                            </p:graphicEl>
                                          </p:spTgt>
                                        </p:tgtEl>
                                        <p:attrNameLst>
                                          <p:attrName>ppt_h</p:attrName>
                                        </p:attrNameLst>
                                      </p:cBhvr>
                                      <p:tavLst>
                                        <p:tav tm="0">
                                          <p:val>
                                            <p:fltVal val="0"/>
                                          </p:val>
                                        </p:tav>
                                        <p:tav tm="100000">
                                          <p:val>
                                            <p:strVal val="#ppt_h"/>
                                          </p:val>
                                        </p:tav>
                                      </p:tavLst>
                                    </p:anim>
                                    <p:anim calcmode="lin" valueType="num">
                                      <p:cBhvr>
                                        <p:cTn id="141" dur="1000" fill="hold"/>
                                        <p:tgtEl>
                                          <p:spTgt spid="5">
                                            <p:graphicEl>
                                              <a:dgm id="{8BAA3124-3145-4382-BF97-FA6ED8E3F489}"/>
                                            </p:graphicEl>
                                          </p:spTgt>
                                        </p:tgtEl>
                                        <p:attrNameLst>
                                          <p:attrName>style.rotation</p:attrName>
                                        </p:attrNameLst>
                                      </p:cBhvr>
                                      <p:tavLst>
                                        <p:tav tm="0">
                                          <p:val>
                                            <p:fltVal val="90"/>
                                          </p:val>
                                        </p:tav>
                                        <p:tav tm="100000">
                                          <p:val>
                                            <p:fltVal val="0"/>
                                          </p:val>
                                        </p:tav>
                                      </p:tavLst>
                                    </p:anim>
                                    <p:animEffect transition="in" filter="fade">
                                      <p:cBhvr>
                                        <p:cTn id="142" dur="1000"/>
                                        <p:tgtEl>
                                          <p:spTgt spid="5">
                                            <p:graphicEl>
                                              <a:dgm id="{8BAA3124-3145-4382-BF97-FA6ED8E3F48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algn="ctr" rtl="0"/>
            <a:r>
              <a:rPr lang="it-IT" dirty="0"/>
              <a:t>IL FUTURO</a:t>
            </a:r>
          </a:p>
        </p:txBody>
      </p:sp>
      <p:graphicFrame>
        <p:nvGraphicFramePr>
          <p:cNvPr id="5" name="Segnaposto contenuto 4">
            <a:extLst>
              <a:ext uri="{FF2B5EF4-FFF2-40B4-BE49-F238E27FC236}">
                <a16:creationId xmlns:a16="http://schemas.microsoft.com/office/drawing/2014/main" id="{D6A1FE7F-2F27-91D7-CD34-6E8297112AD7}"/>
              </a:ext>
            </a:extLst>
          </p:cNvPr>
          <p:cNvGraphicFramePr>
            <a:graphicFrameLocks noGrp="1"/>
          </p:cNvGraphicFramePr>
          <p:nvPr>
            <p:ph sz="half" idx="1"/>
            <p:extLst>
              <p:ext uri="{D42A27DB-BD31-4B8C-83A1-F6EECF244321}">
                <p14:modId xmlns:p14="http://schemas.microsoft.com/office/powerpoint/2010/main" val="776109978"/>
              </p:ext>
            </p:extLst>
          </p:nvPr>
        </p:nvGraphicFramePr>
        <p:xfrm>
          <a:off x="462116" y="1936955"/>
          <a:ext cx="11277600" cy="4921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67857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graphicEl>
                                              <a:dgm id="{3C1545CF-61AF-44C0-800B-6581829418E4}"/>
                                            </p:graphicEl>
                                          </p:spTgt>
                                        </p:tgtEl>
                                        <p:attrNameLst>
                                          <p:attrName>style.visibility</p:attrName>
                                        </p:attrNameLst>
                                      </p:cBhvr>
                                      <p:to>
                                        <p:strVal val="visible"/>
                                      </p:to>
                                    </p:set>
                                    <p:anim calcmode="lin" valueType="num">
                                      <p:cBhvr>
                                        <p:cTn id="7" dur="1000" fill="hold"/>
                                        <p:tgtEl>
                                          <p:spTgt spid="5">
                                            <p:graphicEl>
                                              <a:dgm id="{3C1545CF-61AF-44C0-800B-6581829418E4}"/>
                                            </p:graphicEl>
                                          </p:spTgt>
                                        </p:tgtEl>
                                        <p:attrNameLst>
                                          <p:attrName>ppt_w</p:attrName>
                                        </p:attrNameLst>
                                      </p:cBhvr>
                                      <p:tavLst>
                                        <p:tav tm="0">
                                          <p:val>
                                            <p:fltVal val="0"/>
                                          </p:val>
                                        </p:tav>
                                        <p:tav tm="100000">
                                          <p:val>
                                            <p:strVal val="#ppt_w"/>
                                          </p:val>
                                        </p:tav>
                                      </p:tavLst>
                                    </p:anim>
                                    <p:anim calcmode="lin" valueType="num">
                                      <p:cBhvr>
                                        <p:cTn id="8" dur="1000" fill="hold"/>
                                        <p:tgtEl>
                                          <p:spTgt spid="5">
                                            <p:graphicEl>
                                              <a:dgm id="{3C1545CF-61AF-44C0-800B-6581829418E4}"/>
                                            </p:graphicEl>
                                          </p:spTgt>
                                        </p:tgtEl>
                                        <p:attrNameLst>
                                          <p:attrName>ppt_h</p:attrName>
                                        </p:attrNameLst>
                                      </p:cBhvr>
                                      <p:tavLst>
                                        <p:tav tm="0">
                                          <p:val>
                                            <p:fltVal val="0"/>
                                          </p:val>
                                        </p:tav>
                                        <p:tav tm="100000">
                                          <p:val>
                                            <p:strVal val="#ppt_h"/>
                                          </p:val>
                                        </p:tav>
                                      </p:tavLst>
                                    </p:anim>
                                    <p:anim calcmode="lin" valueType="num">
                                      <p:cBhvr>
                                        <p:cTn id="9" dur="1000" fill="hold"/>
                                        <p:tgtEl>
                                          <p:spTgt spid="5">
                                            <p:graphicEl>
                                              <a:dgm id="{3C1545CF-61AF-44C0-800B-6581829418E4}"/>
                                            </p:graphicEl>
                                          </p:spTgt>
                                        </p:tgtEl>
                                        <p:attrNameLst>
                                          <p:attrName>style.rotation</p:attrName>
                                        </p:attrNameLst>
                                      </p:cBhvr>
                                      <p:tavLst>
                                        <p:tav tm="0">
                                          <p:val>
                                            <p:fltVal val="90"/>
                                          </p:val>
                                        </p:tav>
                                        <p:tav tm="100000">
                                          <p:val>
                                            <p:fltVal val="0"/>
                                          </p:val>
                                        </p:tav>
                                      </p:tavLst>
                                    </p:anim>
                                    <p:animEffect transition="in" filter="fade">
                                      <p:cBhvr>
                                        <p:cTn id="10" dur="1000"/>
                                        <p:tgtEl>
                                          <p:spTgt spid="5">
                                            <p:graphicEl>
                                              <a:dgm id="{3C1545CF-61AF-44C0-800B-6581829418E4}"/>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graphicEl>
                                              <a:dgm id="{4DCB43CC-110E-4D18-8F4F-628311B5C8D1}"/>
                                            </p:graphicEl>
                                          </p:spTgt>
                                        </p:tgtEl>
                                        <p:attrNameLst>
                                          <p:attrName>style.visibility</p:attrName>
                                        </p:attrNameLst>
                                      </p:cBhvr>
                                      <p:to>
                                        <p:strVal val="visible"/>
                                      </p:to>
                                    </p:set>
                                    <p:anim calcmode="lin" valueType="num">
                                      <p:cBhvr>
                                        <p:cTn id="13" dur="1000" fill="hold"/>
                                        <p:tgtEl>
                                          <p:spTgt spid="5">
                                            <p:graphicEl>
                                              <a:dgm id="{4DCB43CC-110E-4D18-8F4F-628311B5C8D1}"/>
                                            </p:graphicEl>
                                          </p:spTgt>
                                        </p:tgtEl>
                                        <p:attrNameLst>
                                          <p:attrName>ppt_w</p:attrName>
                                        </p:attrNameLst>
                                      </p:cBhvr>
                                      <p:tavLst>
                                        <p:tav tm="0">
                                          <p:val>
                                            <p:fltVal val="0"/>
                                          </p:val>
                                        </p:tav>
                                        <p:tav tm="100000">
                                          <p:val>
                                            <p:strVal val="#ppt_w"/>
                                          </p:val>
                                        </p:tav>
                                      </p:tavLst>
                                    </p:anim>
                                    <p:anim calcmode="lin" valueType="num">
                                      <p:cBhvr>
                                        <p:cTn id="14" dur="1000" fill="hold"/>
                                        <p:tgtEl>
                                          <p:spTgt spid="5">
                                            <p:graphicEl>
                                              <a:dgm id="{4DCB43CC-110E-4D18-8F4F-628311B5C8D1}"/>
                                            </p:graphicEl>
                                          </p:spTgt>
                                        </p:tgtEl>
                                        <p:attrNameLst>
                                          <p:attrName>ppt_h</p:attrName>
                                        </p:attrNameLst>
                                      </p:cBhvr>
                                      <p:tavLst>
                                        <p:tav tm="0">
                                          <p:val>
                                            <p:fltVal val="0"/>
                                          </p:val>
                                        </p:tav>
                                        <p:tav tm="100000">
                                          <p:val>
                                            <p:strVal val="#ppt_h"/>
                                          </p:val>
                                        </p:tav>
                                      </p:tavLst>
                                    </p:anim>
                                    <p:anim calcmode="lin" valueType="num">
                                      <p:cBhvr>
                                        <p:cTn id="15" dur="1000" fill="hold"/>
                                        <p:tgtEl>
                                          <p:spTgt spid="5">
                                            <p:graphicEl>
                                              <a:dgm id="{4DCB43CC-110E-4D18-8F4F-628311B5C8D1}"/>
                                            </p:graphicEl>
                                          </p:spTgt>
                                        </p:tgtEl>
                                        <p:attrNameLst>
                                          <p:attrName>style.rotation</p:attrName>
                                        </p:attrNameLst>
                                      </p:cBhvr>
                                      <p:tavLst>
                                        <p:tav tm="0">
                                          <p:val>
                                            <p:fltVal val="90"/>
                                          </p:val>
                                        </p:tav>
                                        <p:tav tm="100000">
                                          <p:val>
                                            <p:fltVal val="0"/>
                                          </p:val>
                                        </p:tav>
                                      </p:tavLst>
                                    </p:anim>
                                    <p:animEffect transition="in" filter="fade">
                                      <p:cBhvr>
                                        <p:cTn id="16" dur="1000"/>
                                        <p:tgtEl>
                                          <p:spTgt spid="5">
                                            <p:graphicEl>
                                              <a:dgm id="{4DCB43CC-110E-4D18-8F4F-628311B5C8D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5">
                                            <p:graphicEl>
                                              <a:dgm id="{5796BE88-D4E1-4816-912C-A5675F97D46A}"/>
                                            </p:graphicEl>
                                          </p:spTgt>
                                        </p:tgtEl>
                                        <p:attrNameLst>
                                          <p:attrName>style.visibility</p:attrName>
                                        </p:attrNameLst>
                                      </p:cBhvr>
                                      <p:to>
                                        <p:strVal val="visible"/>
                                      </p:to>
                                    </p:set>
                                    <p:anim calcmode="lin" valueType="num">
                                      <p:cBhvr>
                                        <p:cTn id="21" dur="1000" fill="hold"/>
                                        <p:tgtEl>
                                          <p:spTgt spid="5">
                                            <p:graphicEl>
                                              <a:dgm id="{5796BE88-D4E1-4816-912C-A5675F97D46A}"/>
                                            </p:graphicEl>
                                          </p:spTgt>
                                        </p:tgtEl>
                                        <p:attrNameLst>
                                          <p:attrName>ppt_w</p:attrName>
                                        </p:attrNameLst>
                                      </p:cBhvr>
                                      <p:tavLst>
                                        <p:tav tm="0">
                                          <p:val>
                                            <p:fltVal val="0"/>
                                          </p:val>
                                        </p:tav>
                                        <p:tav tm="100000">
                                          <p:val>
                                            <p:strVal val="#ppt_w"/>
                                          </p:val>
                                        </p:tav>
                                      </p:tavLst>
                                    </p:anim>
                                    <p:anim calcmode="lin" valueType="num">
                                      <p:cBhvr>
                                        <p:cTn id="22" dur="1000" fill="hold"/>
                                        <p:tgtEl>
                                          <p:spTgt spid="5">
                                            <p:graphicEl>
                                              <a:dgm id="{5796BE88-D4E1-4816-912C-A5675F97D46A}"/>
                                            </p:graphicEl>
                                          </p:spTgt>
                                        </p:tgtEl>
                                        <p:attrNameLst>
                                          <p:attrName>ppt_h</p:attrName>
                                        </p:attrNameLst>
                                      </p:cBhvr>
                                      <p:tavLst>
                                        <p:tav tm="0">
                                          <p:val>
                                            <p:fltVal val="0"/>
                                          </p:val>
                                        </p:tav>
                                        <p:tav tm="100000">
                                          <p:val>
                                            <p:strVal val="#ppt_h"/>
                                          </p:val>
                                        </p:tav>
                                      </p:tavLst>
                                    </p:anim>
                                    <p:anim calcmode="lin" valueType="num">
                                      <p:cBhvr>
                                        <p:cTn id="23" dur="1000" fill="hold"/>
                                        <p:tgtEl>
                                          <p:spTgt spid="5">
                                            <p:graphicEl>
                                              <a:dgm id="{5796BE88-D4E1-4816-912C-A5675F97D46A}"/>
                                            </p:graphicEl>
                                          </p:spTgt>
                                        </p:tgtEl>
                                        <p:attrNameLst>
                                          <p:attrName>style.rotation</p:attrName>
                                        </p:attrNameLst>
                                      </p:cBhvr>
                                      <p:tavLst>
                                        <p:tav tm="0">
                                          <p:val>
                                            <p:fltVal val="90"/>
                                          </p:val>
                                        </p:tav>
                                        <p:tav tm="100000">
                                          <p:val>
                                            <p:fltVal val="0"/>
                                          </p:val>
                                        </p:tav>
                                      </p:tavLst>
                                    </p:anim>
                                    <p:animEffect transition="in" filter="fade">
                                      <p:cBhvr>
                                        <p:cTn id="24" dur="1000"/>
                                        <p:tgtEl>
                                          <p:spTgt spid="5">
                                            <p:graphicEl>
                                              <a:dgm id="{5796BE88-D4E1-4816-912C-A5675F97D46A}"/>
                                            </p:graphic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5">
                                            <p:graphicEl>
                                              <a:dgm id="{881A373C-47D8-496C-B7C5-6DFBE16F41F5}"/>
                                            </p:graphicEl>
                                          </p:spTgt>
                                        </p:tgtEl>
                                        <p:attrNameLst>
                                          <p:attrName>style.visibility</p:attrName>
                                        </p:attrNameLst>
                                      </p:cBhvr>
                                      <p:to>
                                        <p:strVal val="visible"/>
                                      </p:to>
                                    </p:set>
                                    <p:anim calcmode="lin" valueType="num">
                                      <p:cBhvr>
                                        <p:cTn id="27" dur="1000" fill="hold"/>
                                        <p:tgtEl>
                                          <p:spTgt spid="5">
                                            <p:graphicEl>
                                              <a:dgm id="{881A373C-47D8-496C-B7C5-6DFBE16F41F5}"/>
                                            </p:graphicEl>
                                          </p:spTgt>
                                        </p:tgtEl>
                                        <p:attrNameLst>
                                          <p:attrName>ppt_w</p:attrName>
                                        </p:attrNameLst>
                                      </p:cBhvr>
                                      <p:tavLst>
                                        <p:tav tm="0">
                                          <p:val>
                                            <p:fltVal val="0"/>
                                          </p:val>
                                        </p:tav>
                                        <p:tav tm="100000">
                                          <p:val>
                                            <p:strVal val="#ppt_w"/>
                                          </p:val>
                                        </p:tav>
                                      </p:tavLst>
                                    </p:anim>
                                    <p:anim calcmode="lin" valueType="num">
                                      <p:cBhvr>
                                        <p:cTn id="28" dur="1000" fill="hold"/>
                                        <p:tgtEl>
                                          <p:spTgt spid="5">
                                            <p:graphicEl>
                                              <a:dgm id="{881A373C-47D8-496C-B7C5-6DFBE16F41F5}"/>
                                            </p:graphicEl>
                                          </p:spTgt>
                                        </p:tgtEl>
                                        <p:attrNameLst>
                                          <p:attrName>ppt_h</p:attrName>
                                        </p:attrNameLst>
                                      </p:cBhvr>
                                      <p:tavLst>
                                        <p:tav tm="0">
                                          <p:val>
                                            <p:fltVal val="0"/>
                                          </p:val>
                                        </p:tav>
                                        <p:tav tm="100000">
                                          <p:val>
                                            <p:strVal val="#ppt_h"/>
                                          </p:val>
                                        </p:tav>
                                      </p:tavLst>
                                    </p:anim>
                                    <p:anim calcmode="lin" valueType="num">
                                      <p:cBhvr>
                                        <p:cTn id="29" dur="1000" fill="hold"/>
                                        <p:tgtEl>
                                          <p:spTgt spid="5">
                                            <p:graphicEl>
                                              <a:dgm id="{881A373C-47D8-496C-B7C5-6DFBE16F41F5}"/>
                                            </p:graphicEl>
                                          </p:spTgt>
                                        </p:tgtEl>
                                        <p:attrNameLst>
                                          <p:attrName>style.rotation</p:attrName>
                                        </p:attrNameLst>
                                      </p:cBhvr>
                                      <p:tavLst>
                                        <p:tav tm="0">
                                          <p:val>
                                            <p:fltVal val="90"/>
                                          </p:val>
                                        </p:tav>
                                        <p:tav tm="100000">
                                          <p:val>
                                            <p:fltVal val="0"/>
                                          </p:val>
                                        </p:tav>
                                      </p:tavLst>
                                    </p:anim>
                                    <p:animEffect transition="in" filter="fade">
                                      <p:cBhvr>
                                        <p:cTn id="30" dur="1000"/>
                                        <p:tgtEl>
                                          <p:spTgt spid="5">
                                            <p:graphicEl>
                                              <a:dgm id="{881A373C-47D8-496C-B7C5-6DFBE16F41F5}"/>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5">
                                            <p:graphicEl>
                                              <a:dgm id="{A6BD65B2-2F23-41F4-83A0-1C1D4B2013E4}"/>
                                            </p:graphicEl>
                                          </p:spTgt>
                                        </p:tgtEl>
                                        <p:attrNameLst>
                                          <p:attrName>style.visibility</p:attrName>
                                        </p:attrNameLst>
                                      </p:cBhvr>
                                      <p:to>
                                        <p:strVal val="visible"/>
                                      </p:to>
                                    </p:set>
                                    <p:anim calcmode="lin" valueType="num">
                                      <p:cBhvr>
                                        <p:cTn id="35" dur="1000" fill="hold"/>
                                        <p:tgtEl>
                                          <p:spTgt spid="5">
                                            <p:graphicEl>
                                              <a:dgm id="{A6BD65B2-2F23-41F4-83A0-1C1D4B2013E4}"/>
                                            </p:graphicEl>
                                          </p:spTgt>
                                        </p:tgtEl>
                                        <p:attrNameLst>
                                          <p:attrName>ppt_w</p:attrName>
                                        </p:attrNameLst>
                                      </p:cBhvr>
                                      <p:tavLst>
                                        <p:tav tm="0">
                                          <p:val>
                                            <p:fltVal val="0"/>
                                          </p:val>
                                        </p:tav>
                                        <p:tav tm="100000">
                                          <p:val>
                                            <p:strVal val="#ppt_w"/>
                                          </p:val>
                                        </p:tav>
                                      </p:tavLst>
                                    </p:anim>
                                    <p:anim calcmode="lin" valueType="num">
                                      <p:cBhvr>
                                        <p:cTn id="36" dur="1000" fill="hold"/>
                                        <p:tgtEl>
                                          <p:spTgt spid="5">
                                            <p:graphicEl>
                                              <a:dgm id="{A6BD65B2-2F23-41F4-83A0-1C1D4B2013E4}"/>
                                            </p:graphicEl>
                                          </p:spTgt>
                                        </p:tgtEl>
                                        <p:attrNameLst>
                                          <p:attrName>ppt_h</p:attrName>
                                        </p:attrNameLst>
                                      </p:cBhvr>
                                      <p:tavLst>
                                        <p:tav tm="0">
                                          <p:val>
                                            <p:fltVal val="0"/>
                                          </p:val>
                                        </p:tav>
                                        <p:tav tm="100000">
                                          <p:val>
                                            <p:strVal val="#ppt_h"/>
                                          </p:val>
                                        </p:tav>
                                      </p:tavLst>
                                    </p:anim>
                                    <p:anim calcmode="lin" valueType="num">
                                      <p:cBhvr>
                                        <p:cTn id="37" dur="1000" fill="hold"/>
                                        <p:tgtEl>
                                          <p:spTgt spid="5">
                                            <p:graphicEl>
                                              <a:dgm id="{A6BD65B2-2F23-41F4-83A0-1C1D4B2013E4}"/>
                                            </p:graphicEl>
                                          </p:spTgt>
                                        </p:tgtEl>
                                        <p:attrNameLst>
                                          <p:attrName>style.rotation</p:attrName>
                                        </p:attrNameLst>
                                      </p:cBhvr>
                                      <p:tavLst>
                                        <p:tav tm="0">
                                          <p:val>
                                            <p:fltVal val="90"/>
                                          </p:val>
                                        </p:tav>
                                        <p:tav tm="100000">
                                          <p:val>
                                            <p:fltVal val="0"/>
                                          </p:val>
                                        </p:tav>
                                      </p:tavLst>
                                    </p:anim>
                                    <p:animEffect transition="in" filter="fade">
                                      <p:cBhvr>
                                        <p:cTn id="38" dur="1000"/>
                                        <p:tgtEl>
                                          <p:spTgt spid="5">
                                            <p:graphicEl>
                                              <a:dgm id="{A6BD65B2-2F23-41F4-83A0-1C1D4B2013E4}"/>
                                            </p:graphic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5">
                                            <p:graphicEl>
                                              <a:dgm id="{6EFE4DD2-2498-475F-90E3-446FBB2F737C}"/>
                                            </p:graphicEl>
                                          </p:spTgt>
                                        </p:tgtEl>
                                        <p:attrNameLst>
                                          <p:attrName>style.visibility</p:attrName>
                                        </p:attrNameLst>
                                      </p:cBhvr>
                                      <p:to>
                                        <p:strVal val="visible"/>
                                      </p:to>
                                    </p:set>
                                    <p:anim calcmode="lin" valueType="num">
                                      <p:cBhvr>
                                        <p:cTn id="41" dur="1000" fill="hold"/>
                                        <p:tgtEl>
                                          <p:spTgt spid="5">
                                            <p:graphicEl>
                                              <a:dgm id="{6EFE4DD2-2498-475F-90E3-446FBB2F737C}"/>
                                            </p:graphicEl>
                                          </p:spTgt>
                                        </p:tgtEl>
                                        <p:attrNameLst>
                                          <p:attrName>ppt_w</p:attrName>
                                        </p:attrNameLst>
                                      </p:cBhvr>
                                      <p:tavLst>
                                        <p:tav tm="0">
                                          <p:val>
                                            <p:fltVal val="0"/>
                                          </p:val>
                                        </p:tav>
                                        <p:tav tm="100000">
                                          <p:val>
                                            <p:strVal val="#ppt_w"/>
                                          </p:val>
                                        </p:tav>
                                      </p:tavLst>
                                    </p:anim>
                                    <p:anim calcmode="lin" valueType="num">
                                      <p:cBhvr>
                                        <p:cTn id="42" dur="1000" fill="hold"/>
                                        <p:tgtEl>
                                          <p:spTgt spid="5">
                                            <p:graphicEl>
                                              <a:dgm id="{6EFE4DD2-2498-475F-90E3-446FBB2F737C}"/>
                                            </p:graphicEl>
                                          </p:spTgt>
                                        </p:tgtEl>
                                        <p:attrNameLst>
                                          <p:attrName>ppt_h</p:attrName>
                                        </p:attrNameLst>
                                      </p:cBhvr>
                                      <p:tavLst>
                                        <p:tav tm="0">
                                          <p:val>
                                            <p:fltVal val="0"/>
                                          </p:val>
                                        </p:tav>
                                        <p:tav tm="100000">
                                          <p:val>
                                            <p:strVal val="#ppt_h"/>
                                          </p:val>
                                        </p:tav>
                                      </p:tavLst>
                                    </p:anim>
                                    <p:anim calcmode="lin" valueType="num">
                                      <p:cBhvr>
                                        <p:cTn id="43" dur="1000" fill="hold"/>
                                        <p:tgtEl>
                                          <p:spTgt spid="5">
                                            <p:graphicEl>
                                              <a:dgm id="{6EFE4DD2-2498-475F-90E3-446FBB2F737C}"/>
                                            </p:graphicEl>
                                          </p:spTgt>
                                        </p:tgtEl>
                                        <p:attrNameLst>
                                          <p:attrName>style.rotation</p:attrName>
                                        </p:attrNameLst>
                                      </p:cBhvr>
                                      <p:tavLst>
                                        <p:tav tm="0">
                                          <p:val>
                                            <p:fltVal val="90"/>
                                          </p:val>
                                        </p:tav>
                                        <p:tav tm="100000">
                                          <p:val>
                                            <p:fltVal val="0"/>
                                          </p:val>
                                        </p:tav>
                                      </p:tavLst>
                                    </p:anim>
                                    <p:animEffect transition="in" filter="fade">
                                      <p:cBhvr>
                                        <p:cTn id="44" dur="1000"/>
                                        <p:tgtEl>
                                          <p:spTgt spid="5">
                                            <p:graphicEl>
                                              <a:dgm id="{6EFE4DD2-2498-475F-90E3-446FBB2F737C}"/>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5">
                                            <p:graphicEl>
                                              <a:dgm id="{23485BC2-0325-40D3-A6EF-2A5FF30D9457}"/>
                                            </p:graphicEl>
                                          </p:spTgt>
                                        </p:tgtEl>
                                        <p:attrNameLst>
                                          <p:attrName>style.visibility</p:attrName>
                                        </p:attrNameLst>
                                      </p:cBhvr>
                                      <p:to>
                                        <p:strVal val="visible"/>
                                      </p:to>
                                    </p:set>
                                    <p:anim calcmode="lin" valueType="num">
                                      <p:cBhvr>
                                        <p:cTn id="49" dur="1000" fill="hold"/>
                                        <p:tgtEl>
                                          <p:spTgt spid="5">
                                            <p:graphicEl>
                                              <a:dgm id="{23485BC2-0325-40D3-A6EF-2A5FF30D9457}"/>
                                            </p:graphicEl>
                                          </p:spTgt>
                                        </p:tgtEl>
                                        <p:attrNameLst>
                                          <p:attrName>ppt_w</p:attrName>
                                        </p:attrNameLst>
                                      </p:cBhvr>
                                      <p:tavLst>
                                        <p:tav tm="0">
                                          <p:val>
                                            <p:fltVal val="0"/>
                                          </p:val>
                                        </p:tav>
                                        <p:tav tm="100000">
                                          <p:val>
                                            <p:strVal val="#ppt_w"/>
                                          </p:val>
                                        </p:tav>
                                      </p:tavLst>
                                    </p:anim>
                                    <p:anim calcmode="lin" valueType="num">
                                      <p:cBhvr>
                                        <p:cTn id="50" dur="1000" fill="hold"/>
                                        <p:tgtEl>
                                          <p:spTgt spid="5">
                                            <p:graphicEl>
                                              <a:dgm id="{23485BC2-0325-40D3-A6EF-2A5FF30D9457}"/>
                                            </p:graphicEl>
                                          </p:spTgt>
                                        </p:tgtEl>
                                        <p:attrNameLst>
                                          <p:attrName>ppt_h</p:attrName>
                                        </p:attrNameLst>
                                      </p:cBhvr>
                                      <p:tavLst>
                                        <p:tav tm="0">
                                          <p:val>
                                            <p:fltVal val="0"/>
                                          </p:val>
                                        </p:tav>
                                        <p:tav tm="100000">
                                          <p:val>
                                            <p:strVal val="#ppt_h"/>
                                          </p:val>
                                        </p:tav>
                                      </p:tavLst>
                                    </p:anim>
                                    <p:anim calcmode="lin" valueType="num">
                                      <p:cBhvr>
                                        <p:cTn id="51" dur="1000" fill="hold"/>
                                        <p:tgtEl>
                                          <p:spTgt spid="5">
                                            <p:graphicEl>
                                              <a:dgm id="{23485BC2-0325-40D3-A6EF-2A5FF30D9457}"/>
                                            </p:graphicEl>
                                          </p:spTgt>
                                        </p:tgtEl>
                                        <p:attrNameLst>
                                          <p:attrName>style.rotation</p:attrName>
                                        </p:attrNameLst>
                                      </p:cBhvr>
                                      <p:tavLst>
                                        <p:tav tm="0">
                                          <p:val>
                                            <p:fltVal val="90"/>
                                          </p:val>
                                        </p:tav>
                                        <p:tav tm="100000">
                                          <p:val>
                                            <p:fltVal val="0"/>
                                          </p:val>
                                        </p:tav>
                                      </p:tavLst>
                                    </p:anim>
                                    <p:animEffect transition="in" filter="fade">
                                      <p:cBhvr>
                                        <p:cTn id="52" dur="1000"/>
                                        <p:tgtEl>
                                          <p:spTgt spid="5">
                                            <p:graphicEl>
                                              <a:dgm id="{23485BC2-0325-40D3-A6EF-2A5FF30D9457}"/>
                                            </p:graphic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5">
                                            <p:graphicEl>
                                              <a:dgm id="{9D49562F-FAC5-4151-8AB0-D06C249A46D9}"/>
                                            </p:graphicEl>
                                          </p:spTgt>
                                        </p:tgtEl>
                                        <p:attrNameLst>
                                          <p:attrName>style.visibility</p:attrName>
                                        </p:attrNameLst>
                                      </p:cBhvr>
                                      <p:to>
                                        <p:strVal val="visible"/>
                                      </p:to>
                                    </p:set>
                                    <p:anim calcmode="lin" valueType="num">
                                      <p:cBhvr>
                                        <p:cTn id="55" dur="1000" fill="hold"/>
                                        <p:tgtEl>
                                          <p:spTgt spid="5">
                                            <p:graphicEl>
                                              <a:dgm id="{9D49562F-FAC5-4151-8AB0-D06C249A46D9}"/>
                                            </p:graphicEl>
                                          </p:spTgt>
                                        </p:tgtEl>
                                        <p:attrNameLst>
                                          <p:attrName>ppt_w</p:attrName>
                                        </p:attrNameLst>
                                      </p:cBhvr>
                                      <p:tavLst>
                                        <p:tav tm="0">
                                          <p:val>
                                            <p:fltVal val="0"/>
                                          </p:val>
                                        </p:tav>
                                        <p:tav tm="100000">
                                          <p:val>
                                            <p:strVal val="#ppt_w"/>
                                          </p:val>
                                        </p:tav>
                                      </p:tavLst>
                                    </p:anim>
                                    <p:anim calcmode="lin" valueType="num">
                                      <p:cBhvr>
                                        <p:cTn id="56" dur="1000" fill="hold"/>
                                        <p:tgtEl>
                                          <p:spTgt spid="5">
                                            <p:graphicEl>
                                              <a:dgm id="{9D49562F-FAC5-4151-8AB0-D06C249A46D9}"/>
                                            </p:graphicEl>
                                          </p:spTgt>
                                        </p:tgtEl>
                                        <p:attrNameLst>
                                          <p:attrName>ppt_h</p:attrName>
                                        </p:attrNameLst>
                                      </p:cBhvr>
                                      <p:tavLst>
                                        <p:tav tm="0">
                                          <p:val>
                                            <p:fltVal val="0"/>
                                          </p:val>
                                        </p:tav>
                                        <p:tav tm="100000">
                                          <p:val>
                                            <p:strVal val="#ppt_h"/>
                                          </p:val>
                                        </p:tav>
                                      </p:tavLst>
                                    </p:anim>
                                    <p:anim calcmode="lin" valueType="num">
                                      <p:cBhvr>
                                        <p:cTn id="57" dur="1000" fill="hold"/>
                                        <p:tgtEl>
                                          <p:spTgt spid="5">
                                            <p:graphicEl>
                                              <a:dgm id="{9D49562F-FAC5-4151-8AB0-D06C249A46D9}"/>
                                            </p:graphicEl>
                                          </p:spTgt>
                                        </p:tgtEl>
                                        <p:attrNameLst>
                                          <p:attrName>style.rotation</p:attrName>
                                        </p:attrNameLst>
                                      </p:cBhvr>
                                      <p:tavLst>
                                        <p:tav tm="0">
                                          <p:val>
                                            <p:fltVal val="90"/>
                                          </p:val>
                                        </p:tav>
                                        <p:tav tm="100000">
                                          <p:val>
                                            <p:fltVal val="0"/>
                                          </p:val>
                                        </p:tav>
                                      </p:tavLst>
                                    </p:anim>
                                    <p:animEffect transition="in" filter="fade">
                                      <p:cBhvr>
                                        <p:cTn id="58" dur="1000"/>
                                        <p:tgtEl>
                                          <p:spTgt spid="5">
                                            <p:graphicEl>
                                              <a:dgm id="{9D49562F-FAC5-4151-8AB0-D06C249A46D9}"/>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5">
                                            <p:graphicEl>
                                              <a:dgm id="{C6AAB2C6-5714-4BA9-8846-28B71406B6F3}"/>
                                            </p:graphicEl>
                                          </p:spTgt>
                                        </p:tgtEl>
                                        <p:attrNameLst>
                                          <p:attrName>style.visibility</p:attrName>
                                        </p:attrNameLst>
                                      </p:cBhvr>
                                      <p:to>
                                        <p:strVal val="visible"/>
                                      </p:to>
                                    </p:set>
                                    <p:anim calcmode="lin" valueType="num">
                                      <p:cBhvr>
                                        <p:cTn id="63" dur="1000" fill="hold"/>
                                        <p:tgtEl>
                                          <p:spTgt spid="5">
                                            <p:graphicEl>
                                              <a:dgm id="{C6AAB2C6-5714-4BA9-8846-28B71406B6F3}"/>
                                            </p:graphicEl>
                                          </p:spTgt>
                                        </p:tgtEl>
                                        <p:attrNameLst>
                                          <p:attrName>ppt_w</p:attrName>
                                        </p:attrNameLst>
                                      </p:cBhvr>
                                      <p:tavLst>
                                        <p:tav tm="0">
                                          <p:val>
                                            <p:fltVal val="0"/>
                                          </p:val>
                                        </p:tav>
                                        <p:tav tm="100000">
                                          <p:val>
                                            <p:strVal val="#ppt_w"/>
                                          </p:val>
                                        </p:tav>
                                      </p:tavLst>
                                    </p:anim>
                                    <p:anim calcmode="lin" valueType="num">
                                      <p:cBhvr>
                                        <p:cTn id="64" dur="1000" fill="hold"/>
                                        <p:tgtEl>
                                          <p:spTgt spid="5">
                                            <p:graphicEl>
                                              <a:dgm id="{C6AAB2C6-5714-4BA9-8846-28B71406B6F3}"/>
                                            </p:graphicEl>
                                          </p:spTgt>
                                        </p:tgtEl>
                                        <p:attrNameLst>
                                          <p:attrName>ppt_h</p:attrName>
                                        </p:attrNameLst>
                                      </p:cBhvr>
                                      <p:tavLst>
                                        <p:tav tm="0">
                                          <p:val>
                                            <p:fltVal val="0"/>
                                          </p:val>
                                        </p:tav>
                                        <p:tav tm="100000">
                                          <p:val>
                                            <p:strVal val="#ppt_h"/>
                                          </p:val>
                                        </p:tav>
                                      </p:tavLst>
                                    </p:anim>
                                    <p:anim calcmode="lin" valueType="num">
                                      <p:cBhvr>
                                        <p:cTn id="65" dur="1000" fill="hold"/>
                                        <p:tgtEl>
                                          <p:spTgt spid="5">
                                            <p:graphicEl>
                                              <a:dgm id="{C6AAB2C6-5714-4BA9-8846-28B71406B6F3}"/>
                                            </p:graphicEl>
                                          </p:spTgt>
                                        </p:tgtEl>
                                        <p:attrNameLst>
                                          <p:attrName>style.rotation</p:attrName>
                                        </p:attrNameLst>
                                      </p:cBhvr>
                                      <p:tavLst>
                                        <p:tav tm="0">
                                          <p:val>
                                            <p:fltVal val="90"/>
                                          </p:val>
                                        </p:tav>
                                        <p:tav tm="100000">
                                          <p:val>
                                            <p:fltVal val="0"/>
                                          </p:val>
                                        </p:tav>
                                      </p:tavLst>
                                    </p:anim>
                                    <p:animEffect transition="in" filter="fade">
                                      <p:cBhvr>
                                        <p:cTn id="66" dur="1000"/>
                                        <p:tgtEl>
                                          <p:spTgt spid="5">
                                            <p:graphicEl>
                                              <a:dgm id="{C6AAB2C6-5714-4BA9-8846-28B71406B6F3}"/>
                                            </p:graphic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5">
                                            <p:graphicEl>
                                              <a:dgm id="{90C49113-04AD-4738-94F4-F498FF00AAD0}"/>
                                            </p:graphicEl>
                                          </p:spTgt>
                                        </p:tgtEl>
                                        <p:attrNameLst>
                                          <p:attrName>style.visibility</p:attrName>
                                        </p:attrNameLst>
                                      </p:cBhvr>
                                      <p:to>
                                        <p:strVal val="visible"/>
                                      </p:to>
                                    </p:set>
                                    <p:anim calcmode="lin" valueType="num">
                                      <p:cBhvr>
                                        <p:cTn id="69" dur="1000" fill="hold"/>
                                        <p:tgtEl>
                                          <p:spTgt spid="5">
                                            <p:graphicEl>
                                              <a:dgm id="{90C49113-04AD-4738-94F4-F498FF00AAD0}"/>
                                            </p:graphicEl>
                                          </p:spTgt>
                                        </p:tgtEl>
                                        <p:attrNameLst>
                                          <p:attrName>ppt_w</p:attrName>
                                        </p:attrNameLst>
                                      </p:cBhvr>
                                      <p:tavLst>
                                        <p:tav tm="0">
                                          <p:val>
                                            <p:fltVal val="0"/>
                                          </p:val>
                                        </p:tav>
                                        <p:tav tm="100000">
                                          <p:val>
                                            <p:strVal val="#ppt_w"/>
                                          </p:val>
                                        </p:tav>
                                      </p:tavLst>
                                    </p:anim>
                                    <p:anim calcmode="lin" valueType="num">
                                      <p:cBhvr>
                                        <p:cTn id="70" dur="1000" fill="hold"/>
                                        <p:tgtEl>
                                          <p:spTgt spid="5">
                                            <p:graphicEl>
                                              <a:dgm id="{90C49113-04AD-4738-94F4-F498FF00AAD0}"/>
                                            </p:graphicEl>
                                          </p:spTgt>
                                        </p:tgtEl>
                                        <p:attrNameLst>
                                          <p:attrName>ppt_h</p:attrName>
                                        </p:attrNameLst>
                                      </p:cBhvr>
                                      <p:tavLst>
                                        <p:tav tm="0">
                                          <p:val>
                                            <p:fltVal val="0"/>
                                          </p:val>
                                        </p:tav>
                                        <p:tav tm="100000">
                                          <p:val>
                                            <p:strVal val="#ppt_h"/>
                                          </p:val>
                                        </p:tav>
                                      </p:tavLst>
                                    </p:anim>
                                    <p:anim calcmode="lin" valueType="num">
                                      <p:cBhvr>
                                        <p:cTn id="71" dur="1000" fill="hold"/>
                                        <p:tgtEl>
                                          <p:spTgt spid="5">
                                            <p:graphicEl>
                                              <a:dgm id="{90C49113-04AD-4738-94F4-F498FF00AAD0}"/>
                                            </p:graphicEl>
                                          </p:spTgt>
                                        </p:tgtEl>
                                        <p:attrNameLst>
                                          <p:attrName>style.rotation</p:attrName>
                                        </p:attrNameLst>
                                      </p:cBhvr>
                                      <p:tavLst>
                                        <p:tav tm="0">
                                          <p:val>
                                            <p:fltVal val="90"/>
                                          </p:val>
                                        </p:tav>
                                        <p:tav tm="100000">
                                          <p:val>
                                            <p:fltVal val="0"/>
                                          </p:val>
                                        </p:tav>
                                      </p:tavLst>
                                    </p:anim>
                                    <p:animEffect transition="in" filter="fade">
                                      <p:cBhvr>
                                        <p:cTn id="72" dur="1000"/>
                                        <p:tgtEl>
                                          <p:spTgt spid="5">
                                            <p:graphicEl>
                                              <a:dgm id="{90C49113-04AD-4738-94F4-F498FF00AAD0}"/>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childTnLst>
                                    <p:set>
                                      <p:cBhvr>
                                        <p:cTn id="76" dur="1" fill="hold">
                                          <p:stCondLst>
                                            <p:cond delay="0"/>
                                          </p:stCondLst>
                                        </p:cTn>
                                        <p:tgtEl>
                                          <p:spTgt spid="5">
                                            <p:graphicEl>
                                              <a:dgm id="{C32BD06C-A2E4-49A1-BB77-DB9B29C2031B}"/>
                                            </p:graphicEl>
                                          </p:spTgt>
                                        </p:tgtEl>
                                        <p:attrNameLst>
                                          <p:attrName>style.visibility</p:attrName>
                                        </p:attrNameLst>
                                      </p:cBhvr>
                                      <p:to>
                                        <p:strVal val="visible"/>
                                      </p:to>
                                    </p:set>
                                    <p:anim calcmode="lin" valueType="num">
                                      <p:cBhvr>
                                        <p:cTn id="77" dur="1000" fill="hold"/>
                                        <p:tgtEl>
                                          <p:spTgt spid="5">
                                            <p:graphicEl>
                                              <a:dgm id="{C32BD06C-A2E4-49A1-BB77-DB9B29C2031B}"/>
                                            </p:graphicEl>
                                          </p:spTgt>
                                        </p:tgtEl>
                                        <p:attrNameLst>
                                          <p:attrName>ppt_w</p:attrName>
                                        </p:attrNameLst>
                                      </p:cBhvr>
                                      <p:tavLst>
                                        <p:tav tm="0">
                                          <p:val>
                                            <p:fltVal val="0"/>
                                          </p:val>
                                        </p:tav>
                                        <p:tav tm="100000">
                                          <p:val>
                                            <p:strVal val="#ppt_w"/>
                                          </p:val>
                                        </p:tav>
                                      </p:tavLst>
                                    </p:anim>
                                    <p:anim calcmode="lin" valueType="num">
                                      <p:cBhvr>
                                        <p:cTn id="78" dur="1000" fill="hold"/>
                                        <p:tgtEl>
                                          <p:spTgt spid="5">
                                            <p:graphicEl>
                                              <a:dgm id="{C32BD06C-A2E4-49A1-BB77-DB9B29C2031B}"/>
                                            </p:graphicEl>
                                          </p:spTgt>
                                        </p:tgtEl>
                                        <p:attrNameLst>
                                          <p:attrName>ppt_h</p:attrName>
                                        </p:attrNameLst>
                                      </p:cBhvr>
                                      <p:tavLst>
                                        <p:tav tm="0">
                                          <p:val>
                                            <p:fltVal val="0"/>
                                          </p:val>
                                        </p:tav>
                                        <p:tav tm="100000">
                                          <p:val>
                                            <p:strVal val="#ppt_h"/>
                                          </p:val>
                                        </p:tav>
                                      </p:tavLst>
                                    </p:anim>
                                    <p:anim calcmode="lin" valueType="num">
                                      <p:cBhvr>
                                        <p:cTn id="79" dur="1000" fill="hold"/>
                                        <p:tgtEl>
                                          <p:spTgt spid="5">
                                            <p:graphicEl>
                                              <a:dgm id="{C32BD06C-A2E4-49A1-BB77-DB9B29C2031B}"/>
                                            </p:graphicEl>
                                          </p:spTgt>
                                        </p:tgtEl>
                                        <p:attrNameLst>
                                          <p:attrName>style.rotation</p:attrName>
                                        </p:attrNameLst>
                                      </p:cBhvr>
                                      <p:tavLst>
                                        <p:tav tm="0">
                                          <p:val>
                                            <p:fltVal val="90"/>
                                          </p:val>
                                        </p:tav>
                                        <p:tav tm="100000">
                                          <p:val>
                                            <p:fltVal val="0"/>
                                          </p:val>
                                        </p:tav>
                                      </p:tavLst>
                                    </p:anim>
                                    <p:animEffect transition="in" filter="fade">
                                      <p:cBhvr>
                                        <p:cTn id="80" dur="1000"/>
                                        <p:tgtEl>
                                          <p:spTgt spid="5">
                                            <p:graphicEl>
                                              <a:dgm id="{C32BD06C-A2E4-49A1-BB77-DB9B29C2031B}"/>
                                            </p:graphicEl>
                                          </p:spTgt>
                                        </p:tgtEl>
                                      </p:cBhvr>
                                    </p:animEffect>
                                  </p:childTnLst>
                                </p:cTn>
                              </p:par>
                              <p:par>
                                <p:cTn id="81" presetID="31" presetClass="entr" presetSubtype="0" fill="hold" grpId="0" nodeType="withEffect">
                                  <p:stCondLst>
                                    <p:cond delay="0"/>
                                  </p:stCondLst>
                                  <p:childTnLst>
                                    <p:set>
                                      <p:cBhvr>
                                        <p:cTn id="82" dur="1" fill="hold">
                                          <p:stCondLst>
                                            <p:cond delay="0"/>
                                          </p:stCondLst>
                                        </p:cTn>
                                        <p:tgtEl>
                                          <p:spTgt spid="5">
                                            <p:graphicEl>
                                              <a:dgm id="{AC019F5E-2272-42AE-90D3-0A8F71BB6FE2}"/>
                                            </p:graphicEl>
                                          </p:spTgt>
                                        </p:tgtEl>
                                        <p:attrNameLst>
                                          <p:attrName>style.visibility</p:attrName>
                                        </p:attrNameLst>
                                      </p:cBhvr>
                                      <p:to>
                                        <p:strVal val="visible"/>
                                      </p:to>
                                    </p:set>
                                    <p:anim calcmode="lin" valueType="num">
                                      <p:cBhvr>
                                        <p:cTn id="83" dur="1000" fill="hold"/>
                                        <p:tgtEl>
                                          <p:spTgt spid="5">
                                            <p:graphicEl>
                                              <a:dgm id="{AC019F5E-2272-42AE-90D3-0A8F71BB6FE2}"/>
                                            </p:graphicEl>
                                          </p:spTgt>
                                        </p:tgtEl>
                                        <p:attrNameLst>
                                          <p:attrName>ppt_w</p:attrName>
                                        </p:attrNameLst>
                                      </p:cBhvr>
                                      <p:tavLst>
                                        <p:tav tm="0">
                                          <p:val>
                                            <p:fltVal val="0"/>
                                          </p:val>
                                        </p:tav>
                                        <p:tav tm="100000">
                                          <p:val>
                                            <p:strVal val="#ppt_w"/>
                                          </p:val>
                                        </p:tav>
                                      </p:tavLst>
                                    </p:anim>
                                    <p:anim calcmode="lin" valueType="num">
                                      <p:cBhvr>
                                        <p:cTn id="84" dur="1000" fill="hold"/>
                                        <p:tgtEl>
                                          <p:spTgt spid="5">
                                            <p:graphicEl>
                                              <a:dgm id="{AC019F5E-2272-42AE-90D3-0A8F71BB6FE2}"/>
                                            </p:graphicEl>
                                          </p:spTgt>
                                        </p:tgtEl>
                                        <p:attrNameLst>
                                          <p:attrName>ppt_h</p:attrName>
                                        </p:attrNameLst>
                                      </p:cBhvr>
                                      <p:tavLst>
                                        <p:tav tm="0">
                                          <p:val>
                                            <p:fltVal val="0"/>
                                          </p:val>
                                        </p:tav>
                                        <p:tav tm="100000">
                                          <p:val>
                                            <p:strVal val="#ppt_h"/>
                                          </p:val>
                                        </p:tav>
                                      </p:tavLst>
                                    </p:anim>
                                    <p:anim calcmode="lin" valueType="num">
                                      <p:cBhvr>
                                        <p:cTn id="85" dur="1000" fill="hold"/>
                                        <p:tgtEl>
                                          <p:spTgt spid="5">
                                            <p:graphicEl>
                                              <a:dgm id="{AC019F5E-2272-42AE-90D3-0A8F71BB6FE2}"/>
                                            </p:graphicEl>
                                          </p:spTgt>
                                        </p:tgtEl>
                                        <p:attrNameLst>
                                          <p:attrName>style.rotation</p:attrName>
                                        </p:attrNameLst>
                                      </p:cBhvr>
                                      <p:tavLst>
                                        <p:tav tm="0">
                                          <p:val>
                                            <p:fltVal val="90"/>
                                          </p:val>
                                        </p:tav>
                                        <p:tav tm="100000">
                                          <p:val>
                                            <p:fltVal val="0"/>
                                          </p:val>
                                        </p:tav>
                                      </p:tavLst>
                                    </p:anim>
                                    <p:animEffect transition="in" filter="fade">
                                      <p:cBhvr>
                                        <p:cTn id="86" dur="1000"/>
                                        <p:tgtEl>
                                          <p:spTgt spid="5">
                                            <p:graphicEl>
                                              <a:dgm id="{AC019F5E-2272-42AE-90D3-0A8F71BB6FE2}"/>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grpId="0" nodeType="clickEffect">
                                  <p:stCondLst>
                                    <p:cond delay="0"/>
                                  </p:stCondLst>
                                  <p:childTnLst>
                                    <p:set>
                                      <p:cBhvr>
                                        <p:cTn id="90" dur="1" fill="hold">
                                          <p:stCondLst>
                                            <p:cond delay="0"/>
                                          </p:stCondLst>
                                        </p:cTn>
                                        <p:tgtEl>
                                          <p:spTgt spid="5">
                                            <p:graphicEl>
                                              <a:dgm id="{627B4C8A-C6B8-4422-AA05-06AD9E5D9B28}"/>
                                            </p:graphicEl>
                                          </p:spTgt>
                                        </p:tgtEl>
                                        <p:attrNameLst>
                                          <p:attrName>style.visibility</p:attrName>
                                        </p:attrNameLst>
                                      </p:cBhvr>
                                      <p:to>
                                        <p:strVal val="visible"/>
                                      </p:to>
                                    </p:set>
                                    <p:anim calcmode="lin" valueType="num">
                                      <p:cBhvr>
                                        <p:cTn id="91" dur="1000" fill="hold"/>
                                        <p:tgtEl>
                                          <p:spTgt spid="5">
                                            <p:graphicEl>
                                              <a:dgm id="{627B4C8A-C6B8-4422-AA05-06AD9E5D9B28}"/>
                                            </p:graphicEl>
                                          </p:spTgt>
                                        </p:tgtEl>
                                        <p:attrNameLst>
                                          <p:attrName>ppt_w</p:attrName>
                                        </p:attrNameLst>
                                      </p:cBhvr>
                                      <p:tavLst>
                                        <p:tav tm="0">
                                          <p:val>
                                            <p:fltVal val="0"/>
                                          </p:val>
                                        </p:tav>
                                        <p:tav tm="100000">
                                          <p:val>
                                            <p:strVal val="#ppt_w"/>
                                          </p:val>
                                        </p:tav>
                                      </p:tavLst>
                                    </p:anim>
                                    <p:anim calcmode="lin" valueType="num">
                                      <p:cBhvr>
                                        <p:cTn id="92" dur="1000" fill="hold"/>
                                        <p:tgtEl>
                                          <p:spTgt spid="5">
                                            <p:graphicEl>
                                              <a:dgm id="{627B4C8A-C6B8-4422-AA05-06AD9E5D9B28}"/>
                                            </p:graphicEl>
                                          </p:spTgt>
                                        </p:tgtEl>
                                        <p:attrNameLst>
                                          <p:attrName>ppt_h</p:attrName>
                                        </p:attrNameLst>
                                      </p:cBhvr>
                                      <p:tavLst>
                                        <p:tav tm="0">
                                          <p:val>
                                            <p:fltVal val="0"/>
                                          </p:val>
                                        </p:tav>
                                        <p:tav tm="100000">
                                          <p:val>
                                            <p:strVal val="#ppt_h"/>
                                          </p:val>
                                        </p:tav>
                                      </p:tavLst>
                                    </p:anim>
                                    <p:anim calcmode="lin" valueType="num">
                                      <p:cBhvr>
                                        <p:cTn id="93" dur="1000" fill="hold"/>
                                        <p:tgtEl>
                                          <p:spTgt spid="5">
                                            <p:graphicEl>
                                              <a:dgm id="{627B4C8A-C6B8-4422-AA05-06AD9E5D9B28}"/>
                                            </p:graphicEl>
                                          </p:spTgt>
                                        </p:tgtEl>
                                        <p:attrNameLst>
                                          <p:attrName>style.rotation</p:attrName>
                                        </p:attrNameLst>
                                      </p:cBhvr>
                                      <p:tavLst>
                                        <p:tav tm="0">
                                          <p:val>
                                            <p:fltVal val="90"/>
                                          </p:val>
                                        </p:tav>
                                        <p:tav tm="100000">
                                          <p:val>
                                            <p:fltVal val="0"/>
                                          </p:val>
                                        </p:tav>
                                      </p:tavLst>
                                    </p:anim>
                                    <p:animEffect transition="in" filter="fade">
                                      <p:cBhvr>
                                        <p:cTn id="94" dur="1000"/>
                                        <p:tgtEl>
                                          <p:spTgt spid="5">
                                            <p:graphicEl>
                                              <a:dgm id="{627B4C8A-C6B8-4422-AA05-06AD9E5D9B28}"/>
                                            </p:graphicEl>
                                          </p:spTgt>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5">
                                            <p:graphicEl>
                                              <a:dgm id="{ADFE7579-80DC-4C13-BDCE-86568F125698}"/>
                                            </p:graphicEl>
                                          </p:spTgt>
                                        </p:tgtEl>
                                        <p:attrNameLst>
                                          <p:attrName>style.visibility</p:attrName>
                                        </p:attrNameLst>
                                      </p:cBhvr>
                                      <p:to>
                                        <p:strVal val="visible"/>
                                      </p:to>
                                    </p:set>
                                    <p:anim calcmode="lin" valueType="num">
                                      <p:cBhvr>
                                        <p:cTn id="97" dur="1000" fill="hold"/>
                                        <p:tgtEl>
                                          <p:spTgt spid="5">
                                            <p:graphicEl>
                                              <a:dgm id="{ADFE7579-80DC-4C13-BDCE-86568F125698}"/>
                                            </p:graphicEl>
                                          </p:spTgt>
                                        </p:tgtEl>
                                        <p:attrNameLst>
                                          <p:attrName>ppt_w</p:attrName>
                                        </p:attrNameLst>
                                      </p:cBhvr>
                                      <p:tavLst>
                                        <p:tav tm="0">
                                          <p:val>
                                            <p:fltVal val="0"/>
                                          </p:val>
                                        </p:tav>
                                        <p:tav tm="100000">
                                          <p:val>
                                            <p:strVal val="#ppt_w"/>
                                          </p:val>
                                        </p:tav>
                                      </p:tavLst>
                                    </p:anim>
                                    <p:anim calcmode="lin" valueType="num">
                                      <p:cBhvr>
                                        <p:cTn id="98" dur="1000" fill="hold"/>
                                        <p:tgtEl>
                                          <p:spTgt spid="5">
                                            <p:graphicEl>
                                              <a:dgm id="{ADFE7579-80DC-4C13-BDCE-86568F125698}"/>
                                            </p:graphicEl>
                                          </p:spTgt>
                                        </p:tgtEl>
                                        <p:attrNameLst>
                                          <p:attrName>ppt_h</p:attrName>
                                        </p:attrNameLst>
                                      </p:cBhvr>
                                      <p:tavLst>
                                        <p:tav tm="0">
                                          <p:val>
                                            <p:fltVal val="0"/>
                                          </p:val>
                                        </p:tav>
                                        <p:tav tm="100000">
                                          <p:val>
                                            <p:strVal val="#ppt_h"/>
                                          </p:val>
                                        </p:tav>
                                      </p:tavLst>
                                    </p:anim>
                                    <p:anim calcmode="lin" valueType="num">
                                      <p:cBhvr>
                                        <p:cTn id="99" dur="1000" fill="hold"/>
                                        <p:tgtEl>
                                          <p:spTgt spid="5">
                                            <p:graphicEl>
                                              <a:dgm id="{ADFE7579-80DC-4C13-BDCE-86568F125698}"/>
                                            </p:graphicEl>
                                          </p:spTgt>
                                        </p:tgtEl>
                                        <p:attrNameLst>
                                          <p:attrName>style.rotation</p:attrName>
                                        </p:attrNameLst>
                                      </p:cBhvr>
                                      <p:tavLst>
                                        <p:tav tm="0">
                                          <p:val>
                                            <p:fltVal val="90"/>
                                          </p:val>
                                        </p:tav>
                                        <p:tav tm="100000">
                                          <p:val>
                                            <p:fltVal val="0"/>
                                          </p:val>
                                        </p:tav>
                                      </p:tavLst>
                                    </p:anim>
                                    <p:animEffect transition="in" filter="fade">
                                      <p:cBhvr>
                                        <p:cTn id="100" dur="1000"/>
                                        <p:tgtEl>
                                          <p:spTgt spid="5">
                                            <p:graphicEl>
                                              <a:dgm id="{ADFE7579-80DC-4C13-BDCE-86568F125698}"/>
                                            </p:graphic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5">
                                            <p:graphicEl>
                                              <a:dgm id="{D9FA03F6-70EA-4FEB-9F61-A01B4713EC0E}"/>
                                            </p:graphicEl>
                                          </p:spTgt>
                                        </p:tgtEl>
                                        <p:attrNameLst>
                                          <p:attrName>style.visibility</p:attrName>
                                        </p:attrNameLst>
                                      </p:cBhvr>
                                      <p:to>
                                        <p:strVal val="visible"/>
                                      </p:to>
                                    </p:set>
                                    <p:anim calcmode="lin" valueType="num">
                                      <p:cBhvr>
                                        <p:cTn id="105" dur="1000" fill="hold"/>
                                        <p:tgtEl>
                                          <p:spTgt spid="5">
                                            <p:graphicEl>
                                              <a:dgm id="{D9FA03F6-70EA-4FEB-9F61-A01B4713EC0E}"/>
                                            </p:graphicEl>
                                          </p:spTgt>
                                        </p:tgtEl>
                                        <p:attrNameLst>
                                          <p:attrName>ppt_w</p:attrName>
                                        </p:attrNameLst>
                                      </p:cBhvr>
                                      <p:tavLst>
                                        <p:tav tm="0">
                                          <p:val>
                                            <p:fltVal val="0"/>
                                          </p:val>
                                        </p:tav>
                                        <p:tav tm="100000">
                                          <p:val>
                                            <p:strVal val="#ppt_w"/>
                                          </p:val>
                                        </p:tav>
                                      </p:tavLst>
                                    </p:anim>
                                    <p:anim calcmode="lin" valueType="num">
                                      <p:cBhvr>
                                        <p:cTn id="106" dur="1000" fill="hold"/>
                                        <p:tgtEl>
                                          <p:spTgt spid="5">
                                            <p:graphicEl>
                                              <a:dgm id="{D9FA03F6-70EA-4FEB-9F61-A01B4713EC0E}"/>
                                            </p:graphicEl>
                                          </p:spTgt>
                                        </p:tgtEl>
                                        <p:attrNameLst>
                                          <p:attrName>ppt_h</p:attrName>
                                        </p:attrNameLst>
                                      </p:cBhvr>
                                      <p:tavLst>
                                        <p:tav tm="0">
                                          <p:val>
                                            <p:fltVal val="0"/>
                                          </p:val>
                                        </p:tav>
                                        <p:tav tm="100000">
                                          <p:val>
                                            <p:strVal val="#ppt_h"/>
                                          </p:val>
                                        </p:tav>
                                      </p:tavLst>
                                    </p:anim>
                                    <p:anim calcmode="lin" valueType="num">
                                      <p:cBhvr>
                                        <p:cTn id="107" dur="1000" fill="hold"/>
                                        <p:tgtEl>
                                          <p:spTgt spid="5">
                                            <p:graphicEl>
                                              <a:dgm id="{D9FA03F6-70EA-4FEB-9F61-A01B4713EC0E}"/>
                                            </p:graphicEl>
                                          </p:spTgt>
                                        </p:tgtEl>
                                        <p:attrNameLst>
                                          <p:attrName>style.rotation</p:attrName>
                                        </p:attrNameLst>
                                      </p:cBhvr>
                                      <p:tavLst>
                                        <p:tav tm="0">
                                          <p:val>
                                            <p:fltVal val="90"/>
                                          </p:val>
                                        </p:tav>
                                        <p:tav tm="100000">
                                          <p:val>
                                            <p:fltVal val="0"/>
                                          </p:val>
                                        </p:tav>
                                      </p:tavLst>
                                    </p:anim>
                                    <p:animEffect transition="in" filter="fade">
                                      <p:cBhvr>
                                        <p:cTn id="108" dur="1000"/>
                                        <p:tgtEl>
                                          <p:spTgt spid="5">
                                            <p:graphicEl>
                                              <a:dgm id="{D9FA03F6-70EA-4FEB-9F61-A01B4713EC0E}"/>
                                            </p:graphicEl>
                                          </p:spTgt>
                                        </p:tgtEl>
                                      </p:cBhvr>
                                    </p:animEffect>
                                  </p:childTnLst>
                                </p:cTn>
                              </p:par>
                              <p:par>
                                <p:cTn id="109" presetID="31" presetClass="entr" presetSubtype="0" fill="hold" grpId="0" nodeType="withEffect">
                                  <p:stCondLst>
                                    <p:cond delay="0"/>
                                  </p:stCondLst>
                                  <p:childTnLst>
                                    <p:set>
                                      <p:cBhvr>
                                        <p:cTn id="110" dur="1" fill="hold">
                                          <p:stCondLst>
                                            <p:cond delay="0"/>
                                          </p:stCondLst>
                                        </p:cTn>
                                        <p:tgtEl>
                                          <p:spTgt spid="5">
                                            <p:graphicEl>
                                              <a:dgm id="{85D868CD-D2BD-42ED-889E-30F1AE36F06F}"/>
                                            </p:graphicEl>
                                          </p:spTgt>
                                        </p:tgtEl>
                                        <p:attrNameLst>
                                          <p:attrName>style.visibility</p:attrName>
                                        </p:attrNameLst>
                                      </p:cBhvr>
                                      <p:to>
                                        <p:strVal val="visible"/>
                                      </p:to>
                                    </p:set>
                                    <p:anim calcmode="lin" valueType="num">
                                      <p:cBhvr>
                                        <p:cTn id="111" dur="1000" fill="hold"/>
                                        <p:tgtEl>
                                          <p:spTgt spid="5">
                                            <p:graphicEl>
                                              <a:dgm id="{85D868CD-D2BD-42ED-889E-30F1AE36F06F}"/>
                                            </p:graphicEl>
                                          </p:spTgt>
                                        </p:tgtEl>
                                        <p:attrNameLst>
                                          <p:attrName>ppt_w</p:attrName>
                                        </p:attrNameLst>
                                      </p:cBhvr>
                                      <p:tavLst>
                                        <p:tav tm="0">
                                          <p:val>
                                            <p:fltVal val="0"/>
                                          </p:val>
                                        </p:tav>
                                        <p:tav tm="100000">
                                          <p:val>
                                            <p:strVal val="#ppt_w"/>
                                          </p:val>
                                        </p:tav>
                                      </p:tavLst>
                                    </p:anim>
                                    <p:anim calcmode="lin" valueType="num">
                                      <p:cBhvr>
                                        <p:cTn id="112" dur="1000" fill="hold"/>
                                        <p:tgtEl>
                                          <p:spTgt spid="5">
                                            <p:graphicEl>
                                              <a:dgm id="{85D868CD-D2BD-42ED-889E-30F1AE36F06F}"/>
                                            </p:graphicEl>
                                          </p:spTgt>
                                        </p:tgtEl>
                                        <p:attrNameLst>
                                          <p:attrName>ppt_h</p:attrName>
                                        </p:attrNameLst>
                                      </p:cBhvr>
                                      <p:tavLst>
                                        <p:tav tm="0">
                                          <p:val>
                                            <p:fltVal val="0"/>
                                          </p:val>
                                        </p:tav>
                                        <p:tav tm="100000">
                                          <p:val>
                                            <p:strVal val="#ppt_h"/>
                                          </p:val>
                                        </p:tav>
                                      </p:tavLst>
                                    </p:anim>
                                    <p:anim calcmode="lin" valueType="num">
                                      <p:cBhvr>
                                        <p:cTn id="113" dur="1000" fill="hold"/>
                                        <p:tgtEl>
                                          <p:spTgt spid="5">
                                            <p:graphicEl>
                                              <a:dgm id="{85D868CD-D2BD-42ED-889E-30F1AE36F06F}"/>
                                            </p:graphicEl>
                                          </p:spTgt>
                                        </p:tgtEl>
                                        <p:attrNameLst>
                                          <p:attrName>style.rotation</p:attrName>
                                        </p:attrNameLst>
                                      </p:cBhvr>
                                      <p:tavLst>
                                        <p:tav tm="0">
                                          <p:val>
                                            <p:fltVal val="90"/>
                                          </p:val>
                                        </p:tav>
                                        <p:tav tm="100000">
                                          <p:val>
                                            <p:fltVal val="0"/>
                                          </p:val>
                                        </p:tav>
                                      </p:tavLst>
                                    </p:anim>
                                    <p:animEffect transition="in" filter="fade">
                                      <p:cBhvr>
                                        <p:cTn id="114" dur="1000"/>
                                        <p:tgtEl>
                                          <p:spTgt spid="5">
                                            <p:graphicEl>
                                              <a:dgm id="{85D868CD-D2BD-42ED-889E-30F1AE36F06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2556BE9-FFAD-F6F2-244B-C10EB0235A5B}"/>
              </a:ext>
            </a:extLst>
          </p:cNvPr>
          <p:cNvSpPr>
            <a:spLocks noGrp="1"/>
          </p:cNvSpPr>
          <p:nvPr>
            <p:ph type="title"/>
          </p:nvPr>
        </p:nvSpPr>
        <p:spPr/>
        <p:txBody>
          <a:bodyPr/>
          <a:lstStyle/>
          <a:p>
            <a:pPr algn="ctr"/>
            <a:r>
              <a:rPr lang="it-IT" dirty="0"/>
              <a:t>conclusioni</a:t>
            </a:r>
          </a:p>
        </p:txBody>
      </p:sp>
      <p:sp>
        <p:nvSpPr>
          <p:cNvPr id="6" name="Segnaposto contenuto 5">
            <a:extLst>
              <a:ext uri="{FF2B5EF4-FFF2-40B4-BE49-F238E27FC236}">
                <a16:creationId xmlns:a16="http://schemas.microsoft.com/office/drawing/2014/main" id="{EB7A7382-3695-51B6-3C6C-12B7B6C01ED4}"/>
              </a:ext>
            </a:extLst>
          </p:cNvPr>
          <p:cNvSpPr>
            <a:spLocks noGrp="1"/>
          </p:cNvSpPr>
          <p:nvPr>
            <p:ph idx="1"/>
          </p:nvPr>
        </p:nvSpPr>
        <p:spPr>
          <a:xfrm>
            <a:off x="581193" y="1840112"/>
            <a:ext cx="11029615" cy="1174043"/>
          </a:xfrm>
        </p:spPr>
        <p:txBody>
          <a:bodyPr>
            <a:normAutofit lnSpcReduction="10000"/>
          </a:bodyPr>
          <a:lstStyle/>
          <a:p>
            <a:pPr marL="0" indent="0" algn="just">
              <a:buNone/>
            </a:pPr>
            <a:r>
              <a:rPr lang="it-IT" dirty="0"/>
              <a:t>I tag NFC svolgeranno un ruolo inevitabile nei futuri dispositivi intelligenti per funzioni più integrate, nei trasporti, nell'industria aeronautica, nelle spedizioni e nell'industria manifatturiera per l'automazione di particolari attività. L'integrazione della tecnologia NFC nel moderno processo di comunicazione dei dati e di transazione garantisce convenienza, risparmio di tempo, efficienza energetica e, soprattutto, maggiore sicurezza.</a:t>
            </a:r>
          </a:p>
        </p:txBody>
      </p:sp>
      <p:pic>
        <p:nvPicPr>
          <p:cNvPr id="8" name="Immagine 7" descr="Immagine che contiene diagramma&#10;&#10;Descrizione generata automaticamente">
            <a:extLst>
              <a:ext uri="{FF2B5EF4-FFF2-40B4-BE49-F238E27FC236}">
                <a16:creationId xmlns:a16="http://schemas.microsoft.com/office/drawing/2014/main" id="{7C22C920-9B81-8A95-7099-D960AFAD9034}"/>
              </a:ext>
            </a:extLst>
          </p:cNvPr>
          <p:cNvPicPr>
            <a:picLocks noChangeAspect="1"/>
          </p:cNvPicPr>
          <p:nvPr/>
        </p:nvPicPr>
        <p:blipFill>
          <a:blip r:embed="rId2"/>
          <a:stretch>
            <a:fillRect/>
          </a:stretch>
        </p:blipFill>
        <p:spPr>
          <a:xfrm>
            <a:off x="2166008" y="3014155"/>
            <a:ext cx="7859984" cy="3471219"/>
          </a:xfrm>
          <a:prstGeom prst="rect">
            <a:avLst/>
          </a:prstGeom>
        </p:spPr>
      </p:pic>
    </p:spTree>
    <p:extLst>
      <p:ext uri="{BB962C8B-B14F-4D97-AF65-F5344CB8AC3E}">
        <p14:creationId xmlns:p14="http://schemas.microsoft.com/office/powerpoint/2010/main" val="29914697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dirty="0">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337778" y="4079873"/>
            <a:ext cx="4040073" cy="1358901"/>
          </a:xfrm>
        </p:spPr>
        <p:txBody>
          <a:bodyPr rtlCol="0">
            <a:normAutofit lnSpcReduction="10000"/>
          </a:bodyPr>
          <a:lstStyle/>
          <a:p>
            <a:pPr rtl="0"/>
            <a:r>
              <a:rPr lang="it-IT" dirty="0">
                <a:solidFill>
                  <a:schemeClr val="bg2"/>
                </a:solidFill>
              </a:rPr>
              <a:t>Andrea Bedei</a:t>
            </a:r>
          </a:p>
          <a:p>
            <a:pPr rtl="0"/>
            <a:r>
              <a:rPr lang="it-IT" dirty="0">
                <a:solidFill>
                  <a:schemeClr val="bg2"/>
                </a:solidFill>
                <a:hlinkClick r:id="rId3"/>
              </a:rPr>
              <a:t>Andrea.bedei2@studio.unibo.it</a:t>
            </a:r>
            <a:endParaRPr lang="it-IT" dirty="0">
              <a:solidFill>
                <a:schemeClr val="bg2"/>
              </a:solidFill>
            </a:endParaRPr>
          </a:p>
          <a:p>
            <a:pPr rtl="0"/>
            <a:r>
              <a:rPr lang="it-IT" dirty="0">
                <a:solidFill>
                  <a:schemeClr val="bg2"/>
                </a:solidFill>
              </a:rPr>
              <a:t>Presentazione NFC per  programmazione di sistemi mobile</a:t>
            </a:r>
          </a:p>
          <a:p>
            <a:pPr rtl="0"/>
            <a:endParaRPr lang="it-IT" dirty="0">
              <a:solidFill>
                <a:schemeClr val="bg2"/>
              </a:solidFill>
            </a:endParaRPr>
          </a:p>
        </p:txBody>
      </p:sp>
      <p:pic>
        <p:nvPicPr>
          <p:cNvPr id="6" name="Immagine 5" descr="Immagine che contiene logo&#10;&#10;Descrizione generata automaticamente">
            <a:extLst>
              <a:ext uri="{FF2B5EF4-FFF2-40B4-BE49-F238E27FC236}">
                <a16:creationId xmlns:a16="http://schemas.microsoft.com/office/drawing/2014/main" id="{15A60311-390D-0214-48E9-EA3DAAEF81AA}"/>
              </a:ext>
            </a:extLst>
          </p:cNvPr>
          <p:cNvPicPr>
            <a:picLocks noChangeAspect="1"/>
          </p:cNvPicPr>
          <p:nvPr/>
        </p:nvPicPr>
        <p:blipFill>
          <a:blip r:embed="rId4"/>
          <a:stretch>
            <a:fillRect/>
          </a:stretch>
        </p:blipFill>
        <p:spPr>
          <a:xfrm>
            <a:off x="381000" y="673100"/>
            <a:ext cx="5715000" cy="5715000"/>
          </a:xfrm>
          <a:prstGeom prst="rect">
            <a:avLst/>
          </a:prstGeom>
        </p:spPr>
      </p:pic>
      <p:sp>
        <p:nvSpPr>
          <p:cNvPr id="7" name="CasellaDiTesto 6">
            <a:extLst>
              <a:ext uri="{FF2B5EF4-FFF2-40B4-BE49-F238E27FC236}">
                <a16:creationId xmlns:a16="http://schemas.microsoft.com/office/drawing/2014/main" id="{0B239F7F-9F36-86FF-165D-E833671132A9}"/>
              </a:ext>
            </a:extLst>
          </p:cNvPr>
          <p:cNvSpPr txBox="1"/>
          <p:nvPr/>
        </p:nvSpPr>
        <p:spPr>
          <a:xfrm>
            <a:off x="9123301" y="2092552"/>
            <a:ext cx="2563522"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sz="2000" dirty="0"/>
              <a:t>Grazie per l’attenzione</a:t>
            </a:r>
          </a:p>
        </p:txBody>
      </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195_TF56390039_Win32" id="{13599F32-7343-4D0D-BE4F-3E2A86DD4A1E}" vid="{E0F6A7F6-6972-4051-97EB-04153E23BE6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AF0B0BCC99C64BAEE3636705749181" ma:contentTypeVersion="12" ma:contentTypeDescription="Create a new document." ma:contentTypeScope="" ma:versionID="ee8d00a137df102de886bcf5c7573794">
  <xsd:schema xmlns:xsd="http://www.w3.org/2001/XMLSchema" xmlns:xs="http://www.w3.org/2001/XMLSchema" xmlns:p="http://schemas.microsoft.com/office/2006/metadata/properties" xmlns:ns3="6149ad73-68cb-484b-9a43-7dbe8c89501a" xmlns:ns4="10dcc929-1977-4edb-84a8-194d4ce81613" targetNamespace="http://schemas.microsoft.com/office/2006/metadata/properties" ma:root="true" ma:fieldsID="285dd08a225c66ca30a67e4adc3134e5" ns3:_="" ns4:_="">
    <xsd:import namespace="6149ad73-68cb-484b-9a43-7dbe8c89501a"/>
    <xsd:import namespace="10dcc929-1977-4edb-84a8-194d4ce8161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49ad73-68cb-484b-9a43-7dbe8c89501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dcc929-1977-4edb-84a8-194d4ce8161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0dcc929-1977-4edb-84a8-194d4ce81613" xsi:nil="true"/>
  </documentManagement>
</p:properties>
</file>

<file path=customXml/itemProps1.xml><?xml version="1.0" encoding="utf-8"?>
<ds:datastoreItem xmlns:ds="http://schemas.openxmlformats.org/officeDocument/2006/customXml" ds:itemID="{A3190819-4B55-4784-89B1-88B359FA25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49ad73-68cb-484b-9a43-7dbe8c89501a"/>
    <ds:schemaRef ds:uri="10dcc929-1977-4edb-84a8-194d4ce816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89E170-A711-42E4-B066-1DA0C0F1C859}">
  <ds:schemaRefs>
    <ds:schemaRef ds:uri="http://schemas.microsoft.com/sharepoint/v3/contenttype/forms"/>
  </ds:schemaRefs>
</ds:datastoreItem>
</file>

<file path=customXml/itemProps3.xml><?xml version="1.0" encoding="utf-8"?>
<ds:datastoreItem xmlns:ds="http://schemas.openxmlformats.org/officeDocument/2006/customXml" ds:itemID="{2B373F0D-2EBC-49EC-A6A8-45CB982C9ADC}">
  <ds:schemaRefs>
    <ds:schemaRef ds:uri="http://schemas.microsoft.com/office/infopath/2007/PartnerControls"/>
    <ds:schemaRef ds:uri="http://purl.org/dc/elements/1.1/"/>
    <ds:schemaRef ds:uri="http://schemas.microsoft.com/office/2006/metadata/properties"/>
    <ds:schemaRef ds:uri="http://purl.org/dc/dcmitype/"/>
    <ds:schemaRef ds:uri="http://purl.org/dc/terms/"/>
    <ds:schemaRef ds:uri="http://schemas.microsoft.com/office/2006/documentManagement/types"/>
    <ds:schemaRef ds:uri="6149ad73-68cb-484b-9a43-7dbe8c89501a"/>
    <ds:schemaRef ds:uri="http://schemas.openxmlformats.org/package/2006/metadata/core-properties"/>
    <ds:schemaRef ds:uri="10dcc929-1977-4edb-84a8-194d4ce8161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441</TotalTime>
  <Words>1122</Words>
  <Application>Microsoft Office PowerPoint</Application>
  <PresentationFormat>Widescreen</PresentationFormat>
  <Paragraphs>96</Paragraphs>
  <Slides>9</Slides>
  <Notes>5</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vt:i4>
      </vt:variant>
    </vt:vector>
  </HeadingPairs>
  <TitlesOfParts>
    <vt:vector size="15" baseType="lpstr">
      <vt:lpstr>-apple-system</vt:lpstr>
      <vt:lpstr>Calibri</vt:lpstr>
      <vt:lpstr>Gill Sans MT</vt:lpstr>
      <vt:lpstr>Harding</vt:lpstr>
      <vt:lpstr>Wingdings 2</vt:lpstr>
      <vt:lpstr>Dividendo</vt:lpstr>
      <vt:lpstr>NFC</vt:lpstr>
      <vt:lpstr>Contenuti</vt:lpstr>
      <vt:lpstr>Introduzione</vt:lpstr>
      <vt:lpstr>Funzionamento</vt:lpstr>
      <vt:lpstr>Confronto</vt:lpstr>
      <vt:lpstr>UTILIZZI</vt:lpstr>
      <vt:lpstr>IL FUTURO</vt:lpstr>
      <vt:lpstr>conclusioni</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NFC</dc:title>
  <dc:creator>andrea bedei</dc:creator>
  <cp:lastModifiedBy>Andrea Bedei</cp:lastModifiedBy>
  <cp:revision>4</cp:revision>
  <dcterms:created xsi:type="dcterms:W3CDTF">2023-03-20T18:35:35Z</dcterms:created>
  <dcterms:modified xsi:type="dcterms:W3CDTF">2023-03-29T10:46:06Z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0x010100B7AF0B0BCC99C64BAEE3636705749181</vt:lpwstr>
  </property>
</Properties>
</file>