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68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1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63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92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3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69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24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6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99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03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0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58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6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FB26-F679-4A0F-B3E6-7187AF0B2569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C17C59-F080-475D-827C-F1890D50C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D5FF6-2DF1-40C0-B8DF-1B128DE3E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IHM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ADC4D4-0EE8-4F89-B285-833048301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Thématique : Oiseaux</a:t>
            </a:r>
          </a:p>
        </p:txBody>
      </p:sp>
    </p:spTree>
    <p:extLst>
      <p:ext uri="{BB962C8B-B14F-4D97-AF65-F5344CB8AC3E}">
        <p14:creationId xmlns:p14="http://schemas.microsoft.com/office/powerpoint/2010/main" val="40962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C6718-B499-402F-9FB8-EA95F658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10899B-7BEE-4223-AF5F-3E27B9A8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08" y="1769518"/>
            <a:ext cx="2217612" cy="441998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5BD8B6-B8FC-4C11-9B40-7DC64BD3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94" y="1754277"/>
            <a:ext cx="2179509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1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7D91-A3A6-46FB-99E1-9DB85571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Personas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82C677-4FEA-40F2-BBF1-EEBF6505F0E9}"/>
              </a:ext>
            </a:extLst>
          </p:cNvPr>
          <p:cNvSpPr txBox="1"/>
          <p:nvPr/>
        </p:nvSpPr>
        <p:spPr>
          <a:xfrm>
            <a:off x="2074044" y="1411768"/>
            <a:ext cx="2821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: Marie</a:t>
            </a:r>
          </a:p>
          <a:p>
            <a:r>
              <a:rPr lang="fr-FR" dirty="0"/>
              <a:t>Job : Graphiste freelance</a:t>
            </a:r>
          </a:p>
          <a:p>
            <a:r>
              <a:rPr lang="fr-FR" dirty="0"/>
              <a:t>Age : 37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86A407-D6E0-48C3-A8D2-EAA9E127E4A4}"/>
              </a:ext>
            </a:extLst>
          </p:cNvPr>
          <p:cNvSpPr txBox="1"/>
          <p:nvPr/>
        </p:nvSpPr>
        <p:spPr>
          <a:xfrm>
            <a:off x="6827125" y="1411768"/>
            <a:ext cx="2060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: Connor</a:t>
            </a:r>
          </a:p>
          <a:p>
            <a:r>
              <a:rPr lang="fr-FR" dirty="0"/>
              <a:t>Job : Photographe</a:t>
            </a:r>
          </a:p>
          <a:p>
            <a:r>
              <a:rPr lang="fr-FR" dirty="0"/>
              <a:t>Age : 25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FDF8217-56E9-4BCD-93A1-ADC8BC579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6" t="52513" r="25624"/>
          <a:stretch/>
        </p:blipFill>
        <p:spPr>
          <a:xfrm>
            <a:off x="5487104" y="1487002"/>
            <a:ext cx="1217791" cy="1696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6CA9514-C737-4E18-B956-E5A786533374}"/>
              </a:ext>
            </a:extLst>
          </p:cNvPr>
          <p:cNvSpPr txBox="1"/>
          <p:nvPr/>
        </p:nvSpPr>
        <p:spPr>
          <a:xfrm>
            <a:off x="2074044" y="4004271"/>
            <a:ext cx="175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: Alain</a:t>
            </a:r>
          </a:p>
          <a:p>
            <a:r>
              <a:rPr lang="fr-FR" dirty="0"/>
              <a:t>Job : Garagiste</a:t>
            </a:r>
          </a:p>
          <a:p>
            <a:r>
              <a:rPr lang="fr-FR" dirty="0"/>
              <a:t>Age : 45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0A74924-F302-46F6-B03A-D0304A004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8" t="-723" b="53234"/>
          <a:stretch/>
        </p:blipFill>
        <p:spPr>
          <a:xfrm>
            <a:off x="717914" y="1487002"/>
            <a:ext cx="1217791" cy="1696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CE8936D-209B-483C-95B3-D0B1EE84F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0" t="-1101" r="25167" b="53613"/>
          <a:stretch/>
        </p:blipFill>
        <p:spPr>
          <a:xfrm>
            <a:off x="657670" y="4006393"/>
            <a:ext cx="1298950" cy="1696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FD839D5-DA59-40B3-9CEF-46F0B7B52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" t="52513" r="77563"/>
          <a:stretch/>
        </p:blipFill>
        <p:spPr>
          <a:xfrm>
            <a:off x="5487104" y="4006393"/>
            <a:ext cx="1222597" cy="1696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DEDB4F4D-F512-43CC-8F14-525BB7241AFC}"/>
              </a:ext>
            </a:extLst>
          </p:cNvPr>
          <p:cNvSpPr txBox="1"/>
          <p:nvPr/>
        </p:nvSpPr>
        <p:spPr>
          <a:xfrm>
            <a:off x="6827125" y="4004271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: Benjamin</a:t>
            </a:r>
          </a:p>
          <a:p>
            <a:r>
              <a:rPr lang="fr-FR" dirty="0"/>
              <a:t>Job : Etudiant en zoologie</a:t>
            </a:r>
          </a:p>
          <a:p>
            <a:r>
              <a:rPr lang="fr-FR" dirty="0"/>
              <a:t>Age : 20</a:t>
            </a:r>
          </a:p>
        </p:txBody>
      </p:sp>
    </p:spTree>
    <p:extLst>
      <p:ext uri="{BB962C8B-B14F-4D97-AF65-F5344CB8AC3E}">
        <p14:creationId xmlns:p14="http://schemas.microsoft.com/office/powerpoint/2010/main" val="184589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93AF1-4C1A-4AFF-A263-99728485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l’existant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6D445B-870C-45BC-BC33-400B89A5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47" y="2048388"/>
            <a:ext cx="4988441" cy="3281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5C1F2B-F347-4A72-B9B4-D853AD4F3288}"/>
              </a:ext>
            </a:extLst>
          </p:cNvPr>
          <p:cNvSpPr txBox="1"/>
          <p:nvPr/>
        </p:nvSpPr>
        <p:spPr>
          <a:xfrm>
            <a:off x="3283974" y="5329847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similaire : Merlin</a:t>
            </a:r>
          </a:p>
        </p:txBody>
      </p:sp>
    </p:spTree>
    <p:extLst>
      <p:ext uri="{BB962C8B-B14F-4D97-AF65-F5344CB8AC3E}">
        <p14:creationId xmlns:p14="http://schemas.microsoft.com/office/powerpoint/2010/main" val="442991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55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Projet IHM</vt:lpstr>
      <vt:lpstr>Description du Projet</vt:lpstr>
      <vt:lpstr>Personas</vt:lpstr>
      <vt:lpstr>Analyse de l’existant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Andréa Berro</dc:creator>
  <cp:lastModifiedBy>Andréa Berro</cp:lastModifiedBy>
  <cp:revision>12</cp:revision>
  <dcterms:created xsi:type="dcterms:W3CDTF">2021-03-09T13:23:42Z</dcterms:created>
  <dcterms:modified xsi:type="dcterms:W3CDTF">2021-03-09T15:47:41Z</dcterms:modified>
</cp:coreProperties>
</file>