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cc9f4fb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cc9f4fb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cc9f4fb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cc9f4fb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cc9f4fbf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cc9f4fb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cc9f4fbf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cc9f4fbf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c9f4fbf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c9f4fbf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c9f4fb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c9f4fb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cc9f4fbf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cc9f4fbf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955143">
            <a:off x="-189853" y="-4384308"/>
            <a:ext cx="9812565" cy="12325866"/>
          </a:xfrm>
          <a:prstGeom prst="trapezoid">
            <a:avLst>
              <a:gd fmla="val 45839" name="adj"/>
            </a:avLst>
          </a:prstGeom>
          <a:solidFill>
            <a:srgbClr val="D5E5FF"/>
          </a:solidFill>
          <a:ln cap="flat" cmpd="sng" w="9525">
            <a:solidFill>
              <a:srgbClr val="D5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-5582203">
            <a:off x="1772704" y="-2729364"/>
            <a:ext cx="5549693" cy="9955979"/>
          </a:xfrm>
          <a:prstGeom prst="trapezoid">
            <a:avLst>
              <a:gd fmla="val 36101" name="adj"/>
            </a:avLst>
          </a:prstGeom>
          <a:solidFill>
            <a:srgbClr val="A5C7FF"/>
          </a:solidFill>
          <a:ln cap="flat" cmpd="sng" w="9525">
            <a:solidFill>
              <a:srgbClr val="A5C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2856300" y="-2135425"/>
            <a:ext cx="3431400" cy="9303300"/>
          </a:xfrm>
          <a:prstGeom prst="trapezoid">
            <a:avLst>
              <a:gd fmla="val 29099" name="adj"/>
            </a:avLst>
          </a:prstGeom>
          <a:solidFill>
            <a:srgbClr val="87B3FC"/>
          </a:solidFill>
          <a:ln cap="flat" cmpd="sng" w="9525">
            <a:solidFill>
              <a:srgbClr val="87B3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864325"/>
            <a:ext cx="85206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500">
                <a:solidFill>
                  <a:srgbClr val="1C4587"/>
                </a:solidFill>
              </a:rPr>
              <a:t>Disparity Map Elaboration Using</a:t>
            </a:r>
            <a:endParaRPr b="1" sz="3500">
              <a:solidFill>
                <a:srgbClr val="1C4587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500">
                <a:solidFill>
                  <a:srgbClr val="1C4587"/>
                </a:solidFill>
              </a:rPr>
              <a:t>CNET Neural Network</a:t>
            </a:r>
            <a:endParaRPr sz="69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203350" y="-92900"/>
            <a:ext cx="9645600" cy="470100"/>
          </a:xfrm>
          <a:prstGeom prst="rect">
            <a:avLst/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10800000">
            <a:off x="-275675" y="-297950"/>
            <a:ext cx="3701700" cy="880200"/>
          </a:xfrm>
          <a:prstGeom prst="snip2SameRect">
            <a:avLst>
              <a:gd fmla="val 28766" name="adj1"/>
              <a:gd fmla="val 0" name="adj2"/>
            </a:avLst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46425" y="0"/>
            <a:ext cx="3279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73763"/>
                </a:solidFill>
              </a:rPr>
              <a:t>Disparity Maps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251100" y="-87775"/>
            <a:ext cx="493500" cy="460200"/>
          </a:xfrm>
          <a:prstGeom prst="rect">
            <a:avLst/>
          </a:prstGeom>
          <a:solidFill>
            <a:srgbClr val="68A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293975" y="2872975"/>
            <a:ext cx="1989300" cy="1133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041875" y="3209575"/>
            <a:ext cx="493500" cy="460200"/>
          </a:xfrm>
          <a:prstGeom prst="rect">
            <a:avLst/>
          </a:prstGeom>
          <a:solidFill>
            <a:srgbClr val="E4E42A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583125" y="2872975"/>
            <a:ext cx="1989300" cy="1133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54400" y="3209575"/>
            <a:ext cx="493500" cy="460200"/>
          </a:xfrm>
          <a:prstGeom prst="rect">
            <a:avLst/>
          </a:prstGeom>
          <a:solidFill>
            <a:srgbClr val="E4E42A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7603450" y="3211675"/>
            <a:ext cx="1800" cy="45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6681425" y="1491888"/>
            <a:ext cx="637200" cy="598200"/>
          </a:xfrm>
          <a:prstGeom prst="cube">
            <a:avLst>
              <a:gd fmla="val 25000" name="adj"/>
            </a:avLst>
          </a:prstGeom>
          <a:solidFill>
            <a:srgbClr val="E4E42A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4"/>
          <p:cNvCxnSpPr/>
          <p:nvPr/>
        </p:nvCxnSpPr>
        <p:spPr>
          <a:xfrm flipH="1">
            <a:off x="4390450" y="1902150"/>
            <a:ext cx="2494500" cy="246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6917725" y="1902150"/>
            <a:ext cx="849300" cy="254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 flipH="1" rot="10800000">
            <a:off x="4145625" y="4286275"/>
            <a:ext cx="4426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/>
          <p:nvPr/>
        </p:nvSpPr>
        <p:spPr>
          <a:xfrm rot="2700000">
            <a:off x="4375444" y="4203966"/>
            <a:ext cx="190495" cy="184979"/>
          </a:xfrm>
          <a:prstGeom prst="star4">
            <a:avLst>
              <a:gd fmla="val 58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2700000">
            <a:off x="7627644" y="4198291"/>
            <a:ext cx="190495" cy="184979"/>
          </a:xfrm>
          <a:prstGeom prst="star4">
            <a:avLst>
              <a:gd fmla="val 58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2700000">
            <a:off x="7371150" y="3371157"/>
            <a:ext cx="143826" cy="137037"/>
          </a:xfrm>
          <a:prstGeom prst="star4">
            <a:avLst>
              <a:gd fmla="val 58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2700000">
            <a:off x="5230050" y="3387807"/>
            <a:ext cx="143826" cy="137037"/>
          </a:xfrm>
          <a:prstGeom prst="star4">
            <a:avLst>
              <a:gd fmla="val 58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2700000">
            <a:off x="6828775" y="1823482"/>
            <a:ext cx="143826" cy="137037"/>
          </a:xfrm>
          <a:prstGeom prst="star4">
            <a:avLst>
              <a:gd fmla="val 58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4831225" y="3138800"/>
            <a:ext cx="149400" cy="1476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7194375" y="3114375"/>
            <a:ext cx="149400" cy="1476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56175" y="1393188"/>
            <a:ext cx="5611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it" sz="2400">
                <a:solidFill>
                  <a:schemeClr val="dk2"/>
                </a:solidFill>
              </a:rPr>
              <a:t>Time of Flight Cameras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it" sz="2400">
                <a:solidFill>
                  <a:schemeClr val="dk2"/>
                </a:solidFill>
              </a:rPr>
              <a:t>Radars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it" sz="2400">
                <a:solidFill>
                  <a:schemeClr val="dk2"/>
                </a:solidFill>
              </a:rPr>
              <a:t>…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983000" y="2859300"/>
            <a:ext cx="28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dk2"/>
                </a:solidFill>
              </a:rPr>
              <a:t>Stereo Cameras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983000" y="2859300"/>
            <a:ext cx="25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2"/>
                </a:solidFill>
              </a:rPr>
              <a:t>Stereo Cameras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654825" y="3020900"/>
            <a:ext cx="3393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-203350" y="-92900"/>
            <a:ext cx="9645600" cy="470100"/>
          </a:xfrm>
          <a:prstGeom prst="rect">
            <a:avLst/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00" y="844125"/>
            <a:ext cx="7682075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 rot="10800000">
            <a:off x="-275675" y="-297950"/>
            <a:ext cx="3701700" cy="880200"/>
          </a:xfrm>
          <a:prstGeom prst="snip2SameRect">
            <a:avLst>
              <a:gd fmla="val 28766" name="adj1"/>
              <a:gd fmla="val 0" name="adj2"/>
            </a:avLst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46425" y="0"/>
            <a:ext cx="3279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73763"/>
                </a:solidFill>
              </a:rPr>
              <a:t>U-Net Network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251100" y="-87775"/>
            <a:ext cx="493500" cy="460200"/>
          </a:xfrm>
          <a:prstGeom prst="rect">
            <a:avLst/>
          </a:prstGeom>
          <a:solidFill>
            <a:srgbClr val="68A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-203350" y="-92900"/>
            <a:ext cx="9645600" cy="470100"/>
          </a:xfrm>
          <a:prstGeom prst="rect">
            <a:avLst/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10800000">
            <a:off x="-275675" y="-297950"/>
            <a:ext cx="3701700" cy="880200"/>
          </a:xfrm>
          <a:prstGeom prst="snip2SameRect">
            <a:avLst>
              <a:gd fmla="val 28766" name="adj1"/>
              <a:gd fmla="val 0" name="adj2"/>
            </a:avLst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46425" y="0"/>
            <a:ext cx="3279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73763"/>
                </a:solidFill>
              </a:rPr>
              <a:t>Dataset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251100" y="-87775"/>
            <a:ext cx="493500" cy="460200"/>
          </a:xfrm>
          <a:prstGeom prst="rect">
            <a:avLst/>
          </a:prstGeom>
          <a:solidFill>
            <a:srgbClr val="68A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63" y="1080175"/>
            <a:ext cx="8313276" cy="15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75" y="3029775"/>
            <a:ext cx="8313276" cy="15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-203350" y="-92900"/>
            <a:ext cx="9645600" cy="470100"/>
          </a:xfrm>
          <a:prstGeom prst="rect">
            <a:avLst/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-275675" y="-297950"/>
            <a:ext cx="3701700" cy="880200"/>
          </a:xfrm>
          <a:prstGeom prst="snip2SameRect">
            <a:avLst>
              <a:gd fmla="val 28766" name="adj1"/>
              <a:gd fmla="val 0" name="adj2"/>
            </a:avLst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146425" y="0"/>
            <a:ext cx="3279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73763"/>
                </a:solidFill>
              </a:rPr>
              <a:t>Results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251100" y="-87775"/>
            <a:ext cx="493500" cy="460200"/>
          </a:xfrm>
          <a:prstGeom prst="rect">
            <a:avLst/>
          </a:prstGeom>
          <a:solidFill>
            <a:srgbClr val="68A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13" y="881477"/>
            <a:ext cx="6323875" cy="12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63" y="2270453"/>
            <a:ext cx="6323808" cy="12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50" y="3659423"/>
            <a:ext cx="6323829" cy="12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7047700" y="925275"/>
            <a:ext cx="1731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</a:rPr>
              <a:t>BCEWithLogits Loss (256x256) 10 epochs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7047700" y="2314250"/>
            <a:ext cx="1731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</a:rPr>
              <a:t>MSE Loss (256x256)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</a:rPr>
              <a:t>10 epochs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047700" y="3703213"/>
            <a:ext cx="1731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</a:rPr>
              <a:t>BCEWithLogits Loss (128x128) 30 epochs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-203350" y="-92900"/>
            <a:ext cx="9645600" cy="470100"/>
          </a:xfrm>
          <a:prstGeom prst="rect">
            <a:avLst/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rot="10800000">
            <a:off x="-275675" y="-297950"/>
            <a:ext cx="3701700" cy="880200"/>
          </a:xfrm>
          <a:prstGeom prst="snip2SameRect">
            <a:avLst>
              <a:gd fmla="val 28766" name="adj1"/>
              <a:gd fmla="val 0" name="adj2"/>
            </a:avLst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146425" y="0"/>
            <a:ext cx="3279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73763"/>
                </a:solidFill>
              </a:rPr>
              <a:t>Conclusions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3251100" y="-87775"/>
            <a:ext cx="493500" cy="460200"/>
          </a:xfrm>
          <a:prstGeom prst="rect">
            <a:avLst/>
          </a:prstGeom>
          <a:solidFill>
            <a:srgbClr val="68A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2121388" y="1660050"/>
            <a:ext cx="839025" cy="2397700"/>
            <a:chOff x="1022075" y="1624750"/>
            <a:chExt cx="839025" cy="2397700"/>
          </a:xfrm>
        </p:grpSpPr>
        <p:sp>
          <p:nvSpPr>
            <p:cNvPr id="128" name="Google Shape;128;p18"/>
            <p:cNvSpPr/>
            <p:nvPr/>
          </p:nvSpPr>
          <p:spPr>
            <a:xfrm>
              <a:off x="1022075" y="1624750"/>
              <a:ext cx="827700" cy="1145400"/>
            </a:xfrm>
            <a:prstGeom prst="foldedCorner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146800" y="2015950"/>
              <a:ext cx="385500" cy="363000"/>
            </a:xfrm>
            <a:prstGeom prst="smileyFace">
              <a:avLst>
                <a:gd fmla="val 4653" name="adj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022075" y="2877050"/>
              <a:ext cx="827700" cy="1145400"/>
            </a:xfrm>
            <a:prstGeom prst="foldedCorner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382425" y="3268250"/>
              <a:ext cx="385500" cy="363000"/>
            </a:xfrm>
            <a:prstGeom prst="smileyFace">
              <a:avLst>
                <a:gd fmla="val 4653" name="adj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1532300" y="1638075"/>
              <a:ext cx="32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chemeClr val="dk2"/>
                  </a:solidFill>
                </a:rPr>
                <a:t>R</a:t>
              </a:r>
              <a:endParaRPr b="1" sz="1200">
                <a:solidFill>
                  <a:schemeClr val="dk2"/>
                </a:solidFill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1022075" y="2877050"/>
              <a:ext cx="32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chemeClr val="dk2"/>
                  </a:solidFill>
                </a:rPr>
                <a:t>L</a:t>
              </a:r>
              <a:endParaRPr b="1"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6163163" y="2243788"/>
            <a:ext cx="859450" cy="1169688"/>
            <a:chOff x="5063850" y="2208488"/>
            <a:chExt cx="859450" cy="1169688"/>
          </a:xfrm>
        </p:grpSpPr>
        <p:sp>
          <p:nvSpPr>
            <p:cNvPr id="135" name="Google Shape;135;p18"/>
            <p:cNvSpPr/>
            <p:nvPr/>
          </p:nvSpPr>
          <p:spPr>
            <a:xfrm>
              <a:off x="5072825" y="2209225"/>
              <a:ext cx="819000" cy="635700"/>
            </a:xfrm>
            <a:prstGeom prst="rect">
              <a:avLst/>
            </a:prstGeom>
            <a:solidFill>
              <a:srgbClr val="C8C8C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368475" y="2444625"/>
              <a:ext cx="514800" cy="400200"/>
            </a:xfrm>
            <a:prstGeom prst="triangle">
              <a:avLst>
                <a:gd fmla="val 50000" name="adj"/>
              </a:avLst>
            </a:prstGeom>
            <a:solidFill>
              <a:srgbClr val="A7A7A7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063850" y="2444625"/>
              <a:ext cx="514800" cy="400200"/>
            </a:xfrm>
            <a:prstGeom prst="triangle">
              <a:avLst>
                <a:gd fmla="val 50000" name="adj"/>
              </a:avLst>
            </a:prstGeom>
            <a:solidFill>
              <a:srgbClr val="A7A7A7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072700" y="2831600"/>
              <a:ext cx="819000" cy="515400"/>
            </a:xfrm>
            <a:prstGeom prst="rect">
              <a:avLst/>
            </a:prstGeom>
            <a:solidFill>
              <a:srgbClr val="848484"/>
            </a:solidFill>
            <a:ln cap="flat" cmpd="sng" w="9525">
              <a:solidFill>
                <a:srgbClr val="84848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 flipH="1">
              <a:off x="5725600" y="3193075"/>
              <a:ext cx="197700" cy="1851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5063850" y="2208488"/>
              <a:ext cx="827700" cy="1145400"/>
            </a:xfrm>
            <a:prstGeom prst="foldedCorner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284950" y="2599688"/>
              <a:ext cx="385500" cy="363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/>
          <p:nvPr/>
        </p:nvSpPr>
        <p:spPr>
          <a:xfrm>
            <a:off x="3234838" y="2565100"/>
            <a:ext cx="282300" cy="50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684675" y="2565100"/>
            <a:ext cx="282300" cy="50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3705850" y="1589550"/>
            <a:ext cx="1782635" cy="2000749"/>
            <a:chOff x="2606538" y="1554250"/>
            <a:chExt cx="1782635" cy="2000749"/>
          </a:xfrm>
        </p:grpSpPr>
        <p:pic>
          <p:nvPicPr>
            <p:cNvPr id="145" name="Google Shape;145;p18"/>
            <p:cNvPicPr preferRelativeResize="0"/>
            <p:nvPr/>
          </p:nvPicPr>
          <p:blipFill rotWithShape="1">
            <a:blip r:embed="rId3">
              <a:alphaModFix/>
            </a:blip>
            <a:srcRect b="19536" l="7563" r="7068" t="11843"/>
            <a:stretch/>
          </p:blipFill>
          <p:spPr>
            <a:xfrm>
              <a:off x="2606538" y="2007375"/>
              <a:ext cx="1782635" cy="154762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6" name="Google Shape;146;p18"/>
            <p:cNvSpPr txBox="1"/>
            <p:nvPr/>
          </p:nvSpPr>
          <p:spPr>
            <a:xfrm>
              <a:off x="3084013" y="1554250"/>
              <a:ext cx="82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800">
                  <a:solidFill>
                    <a:schemeClr val="dk1"/>
                  </a:solidFill>
                </a:rPr>
                <a:t>U-Net</a:t>
              </a:r>
              <a:endParaRPr b="1"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1003663" y="1013225"/>
            <a:ext cx="7231575" cy="3691350"/>
            <a:chOff x="777650" y="673700"/>
            <a:chExt cx="7231575" cy="3691350"/>
          </a:xfrm>
        </p:grpSpPr>
        <p:sp>
          <p:nvSpPr>
            <p:cNvPr id="148" name="Google Shape;148;p18"/>
            <p:cNvSpPr/>
            <p:nvPr/>
          </p:nvSpPr>
          <p:spPr>
            <a:xfrm>
              <a:off x="1763275" y="1094925"/>
              <a:ext cx="778200" cy="73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977575" y="673700"/>
              <a:ext cx="1563900" cy="1152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753225" y="1084800"/>
              <a:ext cx="1563900" cy="1152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977575" y="2801650"/>
              <a:ext cx="1563900" cy="11523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753225" y="3212750"/>
              <a:ext cx="1563900" cy="11523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Google Shape;153;p18"/>
            <p:cNvCxnSpPr/>
            <p:nvPr/>
          </p:nvCxnSpPr>
          <p:spPr>
            <a:xfrm>
              <a:off x="777650" y="2519900"/>
              <a:ext cx="27870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Google Shape;154;p18"/>
            <p:cNvSpPr/>
            <p:nvPr/>
          </p:nvSpPr>
          <p:spPr>
            <a:xfrm>
              <a:off x="1630025" y="3178100"/>
              <a:ext cx="898200" cy="76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4705375" y="2119700"/>
              <a:ext cx="13170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4000">
                  <a:solidFill>
                    <a:schemeClr val="dk2"/>
                  </a:solidFill>
                </a:rPr>
                <a:t>30%</a:t>
              </a:r>
              <a:endParaRPr b="1" sz="4000">
                <a:solidFill>
                  <a:schemeClr val="dk2"/>
                </a:solidFill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6692225" y="2119700"/>
              <a:ext cx="13170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4000">
                  <a:solidFill>
                    <a:schemeClr val="dk2"/>
                  </a:solidFill>
                </a:rPr>
                <a:t>60%</a:t>
              </a:r>
              <a:endParaRPr b="1" sz="4000">
                <a:solidFill>
                  <a:schemeClr val="dk2"/>
                </a:solidFill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5951850" y="2437550"/>
              <a:ext cx="658200" cy="16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 rot="-5955143">
            <a:off x="-189853" y="-4384308"/>
            <a:ext cx="9812565" cy="12325866"/>
          </a:xfrm>
          <a:prstGeom prst="trapezoid">
            <a:avLst>
              <a:gd fmla="val 45839" name="adj"/>
            </a:avLst>
          </a:prstGeom>
          <a:solidFill>
            <a:srgbClr val="D5E5FF"/>
          </a:solidFill>
          <a:ln cap="flat" cmpd="sng" w="9525">
            <a:solidFill>
              <a:srgbClr val="D5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rot="-5582203">
            <a:off x="1772704" y="-2729364"/>
            <a:ext cx="5549693" cy="9955979"/>
          </a:xfrm>
          <a:prstGeom prst="trapezoid">
            <a:avLst>
              <a:gd fmla="val 36101" name="adj"/>
            </a:avLst>
          </a:prstGeom>
          <a:solidFill>
            <a:srgbClr val="A5C7FF"/>
          </a:solidFill>
          <a:ln cap="flat" cmpd="sng" w="9525">
            <a:solidFill>
              <a:srgbClr val="A5C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 rot="-5400000">
            <a:off x="2856300" y="-2135425"/>
            <a:ext cx="3431400" cy="9303300"/>
          </a:xfrm>
          <a:prstGeom prst="trapezoid">
            <a:avLst>
              <a:gd fmla="val 29099" name="adj"/>
            </a:avLst>
          </a:prstGeom>
          <a:solidFill>
            <a:srgbClr val="87B3FC"/>
          </a:solidFill>
          <a:ln cap="flat" cmpd="sng" w="9525">
            <a:solidFill>
              <a:srgbClr val="87B3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type="ctrTitle"/>
          </p:nvPr>
        </p:nvSpPr>
        <p:spPr>
          <a:xfrm>
            <a:off x="311700" y="1864325"/>
            <a:ext cx="85206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500">
                <a:solidFill>
                  <a:srgbClr val="1C4587"/>
                </a:solidFill>
              </a:rPr>
              <a:t>Thanks for the attention!</a:t>
            </a:r>
            <a:endParaRPr sz="69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-203350" y="-92900"/>
            <a:ext cx="9645600" cy="470100"/>
          </a:xfrm>
          <a:prstGeom prst="rect">
            <a:avLst/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 rot="10800000">
            <a:off x="-275675" y="-297950"/>
            <a:ext cx="3701700" cy="880200"/>
          </a:xfrm>
          <a:prstGeom prst="snip2SameRect">
            <a:avLst>
              <a:gd fmla="val 28766" name="adj1"/>
              <a:gd fmla="val 0" name="adj2"/>
            </a:avLst>
          </a:prstGeom>
          <a:solidFill>
            <a:srgbClr val="68A1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146425" y="0"/>
            <a:ext cx="3279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73763"/>
                </a:solidFill>
              </a:rPr>
              <a:t>Sources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3251100" y="-87775"/>
            <a:ext cx="493500" cy="460200"/>
          </a:xfrm>
          <a:prstGeom prst="rect">
            <a:avLst/>
          </a:prstGeom>
          <a:solidFill>
            <a:srgbClr val="68A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519075" y="1308700"/>
            <a:ext cx="81021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it" sz="1800">
                <a:solidFill>
                  <a:schemeClr val="dk2"/>
                </a:solidFill>
              </a:rPr>
              <a:t>U-net for Image Segmentation:</a:t>
            </a:r>
            <a:r>
              <a:rPr lang="it" sz="1800">
                <a:solidFill>
                  <a:schemeClr val="dk2"/>
                </a:solidFill>
              </a:rPr>
              <a:t> https://arxiv.org/abs/1505.04597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it" sz="1800">
                <a:solidFill>
                  <a:schemeClr val="dk2"/>
                </a:solidFill>
              </a:rPr>
              <a:t>U-net implementation from scratch:</a:t>
            </a:r>
            <a:r>
              <a:rPr lang="it" sz="1800">
                <a:solidFill>
                  <a:schemeClr val="dk2"/>
                </a:solidFill>
              </a:rPr>
              <a:t> https://github.com/aladdinpersson/Machine-Learning-Collection/tree/master/ML/Pytorch/image_segmentation/semantic_segmentation_unet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it" sz="1800">
                <a:solidFill>
                  <a:schemeClr val="dk2"/>
                </a:solidFill>
              </a:rPr>
              <a:t>U-net simple explenation: </a:t>
            </a:r>
            <a:r>
              <a:rPr lang="it" sz="1800">
                <a:solidFill>
                  <a:schemeClr val="dk2"/>
                </a:solidFill>
              </a:rPr>
              <a:t>https://www.youtube.com/watch?v=NhdzGfB1q74&amp;t=558s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●"/>
            </a:pPr>
            <a:r>
              <a:rPr b="1" lang="it" sz="1800">
                <a:solidFill>
                  <a:schemeClr val="dk2"/>
                </a:solidFill>
              </a:rPr>
              <a:t>Disparity Maps Dataset:</a:t>
            </a:r>
            <a:r>
              <a:rPr lang="it" sz="1800">
                <a:solidFill>
                  <a:schemeClr val="dk2"/>
                </a:solidFill>
              </a:rPr>
              <a:t> https://github.com/YuhuaXu/StereoDataset?tab=readme-ov-file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