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embeddedFontLst>
    <p:embeddedFont>
      <p:font typeface="Source Code Pro"/>
      <p:regular r:id="rId16"/>
      <p:bold r:id="rId17"/>
      <p:italic r:id="rId18"/>
      <p:boldItalic r:id="rId19"/>
    </p:embeddedFont>
    <p:embeddedFont>
      <p:font typeface="Lexend"/>
      <p:regular r:id="rId20"/>
      <p:bold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2A68239-A00E-424E-AD5B-0F56EA766FA9}">
  <a:tblStyle styleId="{72A68239-A00E-424E-AD5B-0F56EA766FA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exend-regular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21" Type="http://schemas.openxmlformats.org/officeDocument/2006/relationships/font" Target="fonts/Lexend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SourceCodePro-bold.fntdata"/><Relationship Id="rId16" Type="http://schemas.openxmlformats.org/officeDocument/2006/relationships/font" Target="fonts/SourceCodePro-regular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SourceCodePro-bold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SourceCodePro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31374b3dc6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31374b3dc6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1374b3dc63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1374b3dc63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1374b3dc63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31374b3dc63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1374b3dc63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31374b3dc63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1374b3dc63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1374b3dc63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313a3382596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313a3382596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31374b3dc63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31374b3dc63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313a3382596_2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313a3382596_2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4" Type="http://schemas.openxmlformats.org/officeDocument/2006/relationships/image" Target="../media/image5.png"/><Relationship Id="rId5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1.png"/><Relationship Id="rId6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777138"/>
            <a:ext cx="8520600" cy="156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it" sz="4200">
                <a:solidFill>
                  <a:srgbClr val="434343"/>
                </a:solidFill>
                <a:latin typeface="Lexend"/>
                <a:ea typeface="Lexend"/>
                <a:cs typeface="Lexend"/>
                <a:sym typeface="Lexend"/>
              </a:rPr>
              <a:t>Object Distance Estimation Using Kinect Sensor</a:t>
            </a:r>
            <a:endParaRPr b="1" sz="4200">
              <a:solidFill>
                <a:srgbClr val="434343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55" name="Google Shape;55;p13"/>
          <p:cNvSpPr/>
          <p:nvPr/>
        </p:nvSpPr>
        <p:spPr>
          <a:xfrm>
            <a:off x="311700" y="335825"/>
            <a:ext cx="807000" cy="792600"/>
          </a:xfrm>
          <a:prstGeom prst="halfFrame">
            <a:avLst>
              <a:gd fmla="val 11923" name="adj1"/>
              <a:gd fmla="val 12525" name="adj2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/>
          <p:nvPr/>
        </p:nvSpPr>
        <p:spPr>
          <a:xfrm rot="-5400000">
            <a:off x="311700" y="4001150"/>
            <a:ext cx="807000" cy="792600"/>
          </a:xfrm>
          <a:prstGeom prst="halfFrame">
            <a:avLst>
              <a:gd fmla="val 11923" name="adj1"/>
              <a:gd fmla="val 12525" name="adj2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3"/>
          <p:cNvSpPr/>
          <p:nvPr/>
        </p:nvSpPr>
        <p:spPr>
          <a:xfrm rot="5400000">
            <a:off x="8032500" y="343025"/>
            <a:ext cx="807000" cy="792600"/>
          </a:xfrm>
          <a:prstGeom prst="halfFrame">
            <a:avLst>
              <a:gd fmla="val 11923" name="adj1"/>
              <a:gd fmla="val 12525" name="adj2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3"/>
          <p:cNvSpPr/>
          <p:nvPr/>
        </p:nvSpPr>
        <p:spPr>
          <a:xfrm rot="10800000">
            <a:off x="8032500" y="4001150"/>
            <a:ext cx="807000" cy="792600"/>
          </a:xfrm>
          <a:prstGeom prst="halfFrame">
            <a:avLst>
              <a:gd fmla="val 11923" name="adj1"/>
              <a:gd fmla="val 12525" name="adj2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3"/>
          <p:cNvSpPr txBox="1"/>
          <p:nvPr/>
        </p:nvSpPr>
        <p:spPr>
          <a:xfrm>
            <a:off x="234000" y="4800950"/>
            <a:ext cx="1286400" cy="2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000">
                <a:solidFill>
                  <a:schemeClr val="dk2"/>
                </a:solidFill>
              </a:rPr>
              <a:t>Andrea Bersellini</a:t>
            </a:r>
            <a:endParaRPr b="1"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/>
          <p:nvPr/>
        </p:nvSpPr>
        <p:spPr>
          <a:xfrm>
            <a:off x="311700" y="445025"/>
            <a:ext cx="8520600" cy="4123800"/>
          </a:xfrm>
          <a:prstGeom prst="rect">
            <a:avLst/>
          </a:prstGeom>
          <a:noFill/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4"/>
          <p:cNvSpPr/>
          <p:nvPr/>
        </p:nvSpPr>
        <p:spPr>
          <a:xfrm>
            <a:off x="249575" y="383075"/>
            <a:ext cx="8664600" cy="4255200"/>
          </a:xfrm>
          <a:prstGeom prst="rect">
            <a:avLst/>
          </a:prstGeom>
          <a:noFill/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4"/>
          <p:cNvSpPr txBox="1"/>
          <p:nvPr>
            <p:ph type="title"/>
          </p:nvPr>
        </p:nvSpPr>
        <p:spPr>
          <a:xfrm>
            <a:off x="2983400" y="541575"/>
            <a:ext cx="3174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434343"/>
                </a:solidFill>
                <a:latin typeface="Lexend"/>
                <a:ea typeface="Lexend"/>
                <a:cs typeface="Lexend"/>
                <a:sym typeface="Lexend"/>
              </a:rPr>
              <a:t>Proof Of Concept</a:t>
            </a:r>
            <a:endParaRPr b="1">
              <a:solidFill>
                <a:srgbClr val="434343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grpSp>
        <p:nvGrpSpPr>
          <p:cNvPr id="67" name="Google Shape;67;p14"/>
          <p:cNvGrpSpPr/>
          <p:nvPr/>
        </p:nvGrpSpPr>
        <p:grpSpPr>
          <a:xfrm>
            <a:off x="109425" y="260525"/>
            <a:ext cx="334200" cy="326400"/>
            <a:chOff x="109425" y="260525"/>
            <a:chExt cx="334200" cy="326400"/>
          </a:xfrm>
        </p:grpSpPr>
        <p:sp>
          <p:nvSpPr>
            <p:cNvPr id="68" name="Google Shape;68;p14"/>
            <p:cNvSpPr/>
            <p:nvPr/>
          </p:nvSpPr>
          <p:spPr>
            <a:xfrm>
              <a:off x="109425" y="260525"/>
              <a:ext cx="334200" cy="326400"/>
            </a:xfrm>
            <a:prstGeom prst="ellipse">
              <a:avLst/>
            </a:prstGeom>
            <a:solidFill>
              <a:schemeClr val="lt2"/>
            </a:solidFill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14"/>
            <p:cNvSpPr/>
            <p:nvPr/>
          </p:nvSpPr>
          <p:spPr>
            <a:xfrm>
              <a:off x="109425" y="260525"/>
              <a:ext cx="327900" cy="326400"/>
            </a:xfrm>
            <a:prstGeom prst="pie">
              <a:avLst>
                <a:gd fmla="val 5428406" name="adj1"/>
                <a:gd fmla="val 10775227" name="adj2"/>
              </a:avLst>
            </a:prstGeom>
            <a:solidFill>
              <a:srgbClr val="434343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14"/>
            <p:cNvSpPr/>
            <p:nvPr/>
          </p:nvSpPr>
          <p:spPr>
            <a:xfrm rot="10800000">
              <a:off x="109425" y="260525"/>
              <a:ext cx="334200" cy="326400"/>
            </a:xfrm>
            <a:prstGeom prst="pie">
              <a:avLst>
                <a:gd fmla="val 5428406" name="adj1"/>
                <a:gd fmla="val 10740069" name="adj2"/>
              </a:avLst>
            </a:prstGeom>
            <a:solidFill>
              <a:srgbClr val="434343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" name="Google Shape;71;p14"/>
          <p:cNvGrpSpPr/>
          <p:nvPr/>
        </p:nvGrpSpPr>
        <p:grpSpPr>
          <a:xfrm>
            <a:off x="8698100" y="260525"/>
            <a:ext cx="334200" cy="326400"/>
            <a:chOff x="109425" y="260525"/>
            <a:chExt cx="334200" cy="326400"/>
          </a:xfrm>
        </p:grpSpPr>
        <p:sp>
          <p:nvSpPr>
            <p:cNvPr id="72" name="Google Shape;72;p14"/>
            <p:cNvSpPr/>
            <p:nvPr/>
          </p:nvSpPr>
          <p:spPr>
            <a:xfrm>
              <a:off x="109425" y="260525"/>
              <a:ext cx="334200" cy="326400"/>
            </a:xfrm>
            <a:prstGeom prst="ellipse">
              <a:avLst/>
            </a:prstGeom>
            <a:solidFill>
              <a:schemeClr val="lt2"/>
            </a:solidFill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4"/>
            <p:cNvSpPr/>
            <p:nvPr/>
          </p:nvSpPr>
          <p:spPr>
            <a:xfrm>
              <a:off x="109425" y="260525"/>
              <a:ext cx="327900" cy="326400"/>
            </a:xfrm>
            <a:prstGeom prst="pie">
              <a:avLst>
                <a:gd fmla="val 5428406" name="adj1"/>
                <a:gd fmla="val 10775227" name="adj2"/>
              </a:avLst>
            </a:prstGeom>
            <a:solidFill>
              <a:srgbClr val="434343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4"/>
            <p:cNvSpPr/>
            <p:nvPr/>
          </p:nvSpPr>
          <p:spPr>
            <a:xfrm rot="10800000">
              <a:off x="109425" y="260525"/>
              <a:ext cx="334200" cy="326400"/>
            </a:xfrm>
            <a:prstGeom prst="pie">
              <a:avLst>
                <a:gd fmla="val 5428406" name="adj1"/>
                <a:gd fmla="val 10740069" name="adj2"/>
              </a:avLst>
            </a:prstGeom>
            <a:solidFill>
              <a:srgbClr val="434343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" name="Google Shape;75;p14"/>
          <p:cNvGrpSpPr/>
          <p:nvPr/>
        </p:nvGrpSpPr>
        <p:grpSpPr>
          <a:xfrm>
            <a:off x="109425" y="4447925"/>
            <a:ext cx="334200" cy="326400"/>
            <a:chOff x="109425" y="260525"/>
            <a:chExt cx="334200" cy="326400"/>
          </a:xfrm>
        </p:grpSpPr>
        <p:sp>
          <p:nvSpPr>
            <p:cNvPr id="76" name="Google Shape;76;p14"/>
            <p:cNvSpPr/>
            <p:nvPr/>
          </p:nvSpPr>
          <p:spPr>
            <a:xfrm>
              <a:off x="109425" y="260525"/>
              <a:ext cx="334200" cy="326400"/>
            </a:xfrm>
            <a:prstGeom prst="ellipse">
              <a:avLst/>
            </a:prstGeom>
            <a:solidFill>
              <a:schemeClr val="lt2"/>
            </a:solidFill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14"/>
            <p:cNvSpPr/>
            <p:nvPr/>
          </p:nvSpPr>
          <p:spPr>
            <a:xfrm>
              <a:off x="109425" y="260525"/>
              <a:ext cx="327900" cy="326400"/>
            </a:xfrm>
            <a:prstGeom prst="pie">
              <a:avLst>
                <a:gd fmla="val 5428406" name="adj1"/>
                <a:gd fmla="val 10775227" name="adj2"/>
              </a:avLst>
            </a:prstGeom>
            <a:solidFill>
              <a:srgbClr val="434343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14"/>
            <p:cNvSpPr/>
            <p:nvPr/>
          </p:nvSpPr>
          <p:spPr>
            <a:xfrm rot="10800000">
              <a:off x="109425" y="260525"/>
              <a:ext cx="334200" cy="326400"/>
            </a:xfrm>
            <a:prstGeom prst="pie">
              <a:avLst>
                <a:gd fmla="val 5428406" name="adj1"/>
                <a:gd fmla="val 10740069" name="adj2"/>
              </a:avLst>
            </a:prstGeom>
            <a:solidFill>
              <a:srgbClr val="434343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" name="Google Shape;79;p14"/>
          <p:cNvGrpSpPr/>
          <p:nvPr/>
        </p:nvGrpSpPr>
        <p:grpSpPr>
          <a:xfrm>
            <a:off x="8698100" y="4447925"/>
            <a:ext cx="334200" cy="326400"/>
            <a:chOff x="109425" y="260525"/>
            <a:chExt cx="334200" cy="326400"/>
          </a:xfrm>
        </p:grpSpPr>
        <p:sp>
          <p:nvSpPr>
            <p:cNvPr id="80" name="Google Shape;80;p14"/>
            <p:cNvSpPr/>
            <p:nvPr/>
          </p:nvSpPr>
          <p:spPr>
            <a:xfrm>
              <a:off x="109425" y="260525"/>
              <a:ext cx="334200" cy="326400"/>
            </a:xfrm>
            <a:prstGeom prst="ellipse">
              <a:avLst/>
            </a:prstGeom>
            <a:solidFill>
              <a:schemeClr val="lt2"/>
            </a:solidFill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14"/>
            <p:cNvSpPr/>
            <p:nvPr/>
          </p:nvSpPr>
          <p:spPr>
            <a:xfrm>
              <a:off x="109425" y="260525"/>
              <a:ext cx="327900" cy="326400"/>
            </a:xfrm>
            <a:prstGeom prst="pie">
              <a:avLst>
                <a:gd fmla="val 5428406" name="adj1"/>
                <a:gd fmla="val 10775227" name="adj2"/>
              </a:avLst>
            </a:prstGeom>
            <a:solidFill>
              <a:srgbClr val="434343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14"/>
            <p:cNvSpPr/>
            <p:nvPr/>
          </p:nvSpPr>
          <p:spPr>
            <a:xfrm rot="10800000">
              <a:off x="109425" y="260525"/>
              <a:ext cx="334200" cy="326400"/>
            </a:xfrm>
            <a:prstGeom prst="pie">
              <a:avLst>
                <a:gd fmla="val 5428406" name="adj1"/>
                <a:gd fmla="val 10740069" name="adj2"/>
              </a:avLst>
            </a:prstGeom>
            <a:solidFill>
              <a:srgbClr val="434343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3" name="Google Shape;83;p14"/>
          <p:cNvSpPr/>
          <p:nvPr/>
        </p:nvSpPr>
        <p:spPr>
          <a:xfrm>
            <a:off x="3755600" y="4835075"/>
            <a:ext cx="126900" cy="120300"/>
          </a:xfrm>
          <a:prstGeom prst="ellipse">
            <a:avLst/>
          </a:prstGeom>
          <a:solidFill>
            <a:srgbClr val="43434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4"/>
          <p:cNvSpPr/>
          <p:nvPr/>
        </p:nvSpPr>
        <p:spPr>
          <a:xfrm>
            <a:off x="4009875" y="4835075"/>
            <a:ext cx="126900" cy="1203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4"/>
          <p:cNvSpPr/>
          <p:nvPr/>
        </p:nvSpPr>
        <p:spPr>
          <a:xfrm>
            <a:off x="4264150" y="4835075"/>
            <a:ext cx="126900" cy="1203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4"/>
          <p:cNvSpPr/>
          <p:nvPr/>
        </p:nvSpPr>
        <p:spPr>
          <a:xfrm>
            <a:off x="4518425" y="4835075"/>
            <a:ext cx="126900" cy="1203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4"/>
          <p:cNvSpPr/>
          <p:nvPr/>
        </p:nvSpPr>
        <p:spPr>
          <a:xfrm>
            <a:off x="4772700" y="4835075"/>
            <a:ext cx="126900" cy="1203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4"/>
          <p:cNvSpPr/>
          <p:nvPr/>
        </p:nvSpPr>
        <p:spPr>
          <a:xfrm>
            <a:off x="5026975" y="4835075"/>
            <a:ext cx="126900" cy="1203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4"/>
          <p:cNvSpPr/>
          <p:nvPr/>
        </p:nvSpPr>
        <p:spPr>
          <a:xfrm>
            <a:off x="5281250" y="4835075"/>
            <a:ext cx="126900" cy="1203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4"/>
          <p:cNvSpPr/>
          <p:nvPr/>
        </p:nvSpPr>
        <p:spPr>
          <a:xfrm rot="-5400000">
            <a:off x="2893700" y="801675"/>
            <a:ext cx="87900" cy="91500"/>
          </a:xfrm>
          <a:prstGeom prst="triangle">
            <a:avLst>
              <a:gd fmla="val 50000" name="adj"/>
            </a:avLst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4"/>
          <p:cNvSpPr/>
          <p:nvPr/>
        </p:nvSpPr>
        <p:spPr>
          <a:xfrm rot="5400000">
            <a:off x="6160400" y="801225"/>
            <a:ext cx="88200" cy="92400"/>
          </a:xfrm>
          <a:prstGeom prst="triangle">
            <a:avLst>
              <a:gd fmla="val 50000" name="adj"/>
            </a:avLst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2" name="Google Shape;9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2675" y="1668334"/>
            <a:ext cx="3020750" cy="2265575"/>
          </a:xfrm>
          <a:prstGeom prst="rect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93" name="Google Shape;9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58275" y="1218900"/>
            <a:ext cx="2057800" cy="1543375"/>
          </a:xfrm>
          <a:prstGeom prst="rect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94" name="Google Shape;94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58263" y="2824450"/>
            <a:ext cx="2057800" cy="1543350"/>
          </a:xfrm>
          <a:prstGeom prst="rect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95" name="Google Shape;95;p14"/>
          <p:cNvSpPr/>
          <p:nvPr/>
        </p:nvSpPr>
        <p:spPr>
          <a:xfrm>
            <a:off x="3798075" y="2245513"/>
            <a:ext cx="582600" cy="1111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434343"/>
          </a:solidFill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/>
          <p:nvPr/>
        </p:nvSpPr>
        <p:spPr>
          <a:xfrm>
            <a:off x="311700" y="445025"/>
            <a:ext cx="8520600" cy="4123800"/>
          </a:xfrm>
          <a:prstGeom prst="rect">
            <a:avLst/>
          </a:prstGeom>
          <a:noFill/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5"/>
          <p:cNvSpPr/>
          <p:nvPr/>
        </p:nvSpPr>
        <p:spPr>
          <a:xfrm>
            <a:off x="249575" y="383075"/>
            <a:ext cx="8664600" cy="4255200"/>
          </a:xfrm>
          <a:prstGeom prst="rect">
            <a:avLst/>
          </a:prstGeom>
          <a:noFill/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5"/>
          <p:cNvSpPr txBox="1"/>
          <p:nvPr>
            <p:ph type="title"/>
          </p:nvPr>
        </p:nvSpPr>
        <p:spPr>
          <a:xfrm>
            <a:off x="2778275" y="561075"/>
            <a:ext cx="3607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434343"/>
                </a:solidFill>
                <a:latin typeface="Lexend"/>
                <a:ea typeface="Lexend"/>
                <a:cs typeface="Lexend"/>
                <a:sym typeface="Lexend"/>
              </a:rPr>
              <a:t>Intrinsic Calibration</a:t>
            </a:r>
            <a:endParaRPr b="1">
              <a:solidFill>
                <a:srgbClr val="434343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grpSp>
        <p:nvGrpSpPr>
          <p:cNvPr id="103" name="Google Shape;103;p15"/>
          <p:cNvGrpSpPr/>
          <p:nvPr/>
        </p:nvGrpSpPr>
        <p:grpSpPr>
          <a:xfrm>
            <a:off x="109425" y="260525"/>
            <a:ext cx="334200" cy="326400"/>
            <a:chOff x="109425" y="260525"/>
            <a:chExt cx="334200" cy="326400"/>
          </a:xfrm>
        </p:grpSpPr>
        <p:sp>
          <p:nvSpPr>
            <p:cNvPr id="104" name="Google Shape;104;p15"/>
            <p:cNvSpPr/>
            <p:nvPr/>
          </p:nvSpPr>
          <p:spPr>
            <a:xfrm>
              <a:off x="109425" y="260525"/>
              <a:ext cx="334200" cy="326400"/>
            </a:xfrm>
            <a:prstGeom prst="ellipse">
              <a:avLst/>
            </a:prstGeom>
            <a:solidFill>
              <a:schemeClr val="lt2"/>
            </a:solidFill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5"/>
            <p:cNvSpPr/>
            <p:nvPr/>
          </p:nvSpPr>
          <p:spPr>
            <a:xfrm>
              <a:off x="109425" y="260525"/>
              <a:ext cx="327900" cy="326400"/>
            </a:xfrm>
            <a:prstGeom prst="pie">
              <a:avLst>
                <a:gd fmla="val 5428406" name="adj1"/>
                <a:gd fmla="val 10775227" name="adj2"/>
              </a:avLst>
            </a:prstGeom>
            <a:solidFill>
              <a:srgbClr val="434343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15"/>
            <p:cNvSpPr/>
            <p:nvPr/>
          </p:nvSpPr>
          <p:spPr>
            <a:xfrm rot="10800000">
              <a:off x="109425" y="260525"/>
              <a:ext cx="334200" cy="326400"/>
            </a:xfrm>
            <a:prstGeom prst="pie">
              <a:avLst>
                <a:gd fmla="val 5428406" name="adj1"/>
                <a:gd fmla="val 10740069" name="adj2"/>
              </a:avLst>
            </a:prstGeom>
            <a:solidFill>
              <a:srgbClr val="434343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7" name="Google Shape;107;p15"/>
          <p:cNvGrpSpPr/>
          <p:nvPr/>
        </p:nvGrpSpPr>
        <p:grpSpPr>
          <a:xfrm>
            <a:off x="8698100" y="260525"/>
            <a:ext cx="334200" cy="326400"/>
            <a:chOff x="109425" y="260525"/>
            <a:chExt cx="334200" cy="326400"/>
          </a:xfrm>
        </p:grpSpPr>
        <p:sp>
          <p:nvSpPr>
            <p:cNvPr id="108" name="Google Shape;108;p15"/>
            <p:cNvSpPr/>
            <p:nvPr/>
          </p:nvSpPr>
          <p:spPr>
            <a:xfrm>
              <a:off x="109425" y="260525"/>
              <a:ext cx="334200" cy="326400"/>
            </a:xfrm>
            <a:prstGeom prst="ellipse">
              <a:avLst/>
            </a:prstGeom>
            <a:solidFill>
              <a:schemeClr val="lt2"/>
            </a:solidFill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5"/>
            <p:cNvSpPr/>
            <p:nvPr/>
          </p:nvSpPr>
          <p:spPr>
            <a:xfrm>
              <a:off x="109425" y="260525"/>
              <a:ext cx="327900" cy="326400"/>
            </a:xfrm>
            <a:prstGeom prst="pie">
              <a:avLst>
                <a:gd fmla="val 5428406" name="adj1"/>
                <a:gd fmla="val 10775227" name="adj2"/>
              </a:avLst>
            </a:prstGeom>
            <a:solidFill>
              <a:srgbClr val="434343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5"/>
            <p:cNvSpPr/>
            <p:nvPr/>
          </p:nvSpPr>
          <p:spPr>
            <a:xfrm rot="10800000">
              <a:off x="109425" y="260525"/>
              <a:ext cx="334200" cy="326400"/>
            </a:xfrm>
            <a:prstGeom prst="pie">
              <a:avLst>
                <a:gd fmla="val 5428406" name="adj1"/>
                <a:gd fmla="val 10740069" name="adj2"/>
              </a:avLst>
            </a:prstGeom>
            <a:solidFill>
              <a:srgbClr val="434343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1" name="Google Shape;111;p15"/>
          <p:cNvGrpSpPr/>
          <p:nvPr/>
        </p:nvGrpSpPr>
        <p:grpSpPr>
          <a:xfrm>
            <a:off x="109425" y="4447925"/>
            <a:ext cx="334200" cy="326400"/>
            <a:chOff x="109425" y="260525"/>
            <a:chExt cx="334200" cy="326400"/>
          </a:xfrm>
        </p:grpSpPr>
        <p:sp>
          <p:nvSpPr>
            <p:cNvPr id="112" name="Google Shape;112;p15"/>
            <p:cNvSpPr/>
            <p:nvPr/>
          </p:nvSpPr>
          <p:spPr>
            <a:xfrm>
              <a:off x="109425" y="260525"/>
              <a:ext cx="334200" cy="326400"/>
            </a:xfrm>
            <a:prstGeom prst="ellipse">
              <a:avLst/>
            </a:prstGeom>
            <a:solidFill>
              <a:schemeClr val="lt2"/>
            </a:solidFill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5"/>
            <p:cNvSpPr/>
            <p:nvPr/>
          </p:nvSpPr>
          <p:spPr>
            <a:xfrm>
              <a:off x="109425" y="260525"/>
              <a:ext cx="327900" cy="326400"/>
            </a:xfrm>
            <a:prstGeom prst="pie">
              <a:avLst>
                <a:gd fmla="val 5428406" name="adj1"/>
                <a:gd fmla="val 10775227" name="adj2"/>
              </a:avLst>
            </a:prstGeom>
            <a:solidFill>
              <a:srgbClr val="434343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5"/>
            <p:cNvSpPr/>
            <p:nvPr/>
          </p:nvSpPr>
          <p:spPr>
            <a:xfrm rot="10800000">
              <a:off x="109425" y="260525"/>
              <a:ext cx="334200" cy="326400"/>
            </a:xfrm>
            <a:prstGeom prst="pie">
              <a:avLst>
                <a:gd fmla="val 5428406" name="adj1"/>
                <a:gd fmla="val 10740069" name="adj2"/>
              </a:avLst>
            </a:prstGeom>
            <a:solidFill>
              <a:srgbClr val="434343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5"/>
          <p:cNvGrpSpPr/>
          <p:nvPr/>
        </p:nvGrpSpPr>
        <p:grpSpPr>
          <a:xfrm>
            <a:off x="8698100" y="4447925"/>
            <a:ext cx="334200" cy="326400"/>
            <a:chOff x="109425" y="260525"/>
            <a:chExt cx="334200" cy="326400"/>
          </a:xfrm>
        </p:grpSpPr>
        <p:sp>
          <p:nvSpPr>
            <p:cNvPr id="116" name="Google Shape;116;p15"/>
            <p:cNvSpPr/>
            <p:nvPr/>
          </p:nvSpPr>
          <p:spPr>
            <a:xfrm>
              <a:off x="109425" y="260525"/>
              <a:ext cx="334200" cy="326400"/>
            </a:xfrm>
            <a:prstGeom prst="ellipse">
              <a:avLst/>
            </a:prstGeom>
            <a:solidFill>
              <a:schemeClr val="lt2"/>
            </a:solidFill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5"/>
            <p:cNvSpPr/>
            <p:nvPr/>
          </p:nvSpPr>
          <p:spPr>
            <a:xfrm>
              <a:off x="109425" y="260525"/>
              <a:ext cx="327900" cy="326400"/>
            </a:xfrm>
            <a:prstGeom prst="pie">
              <a:avLst>
                <a:gd fmla="val 5428406" name="adj1"/>
                <a:gd fmla="val 10775227" name="adj2"/>
              </a:avLst>
            </a:prstGeom>
            <a:solidFill>
              <a:srgbClr val="434343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5"/>
            <p:cNvSpPr/>
            <p:nvPr/>
          </p:nvSpPr>
          <p:spPr>
            <a:xfrm rot="10800000">
              <a:off x="109425" y="260525"/>
              <a:ext cx="334200" cy="326400"/>
            </a:xfrm>
            <a:prstGeom prst="pie">
              <a:avLst>
                <a:gd fmla="val 5428406" name="adj1"/>
                <a:gd fmla="val 10740069" name="adj2"/>
              </a:avLst>
            </a:prstGeom>
            <a:solidFill>
              <a:srgbClr val="434343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5"/>
          <p:cNvSpPr/>
          <p:nvPr/>
        </p:nvSpPr>
        <p:spPr>
          <a:xfrm>
            <a:off x="3755600" y="4835075"/>
            <a:ext cx="126900" cy="120300"/>
          </a:xfrm>
          <a:prstGeom prst="ellipse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5"/>
          <p:cNvSpPr/>
          <p:nvPr/>
        </p:nvSpPr>
        <p:spPr>
          <a:xfrm>
            <a:off x="4009875" y="4835075"/>
            <a:ext cx="126900" cy="120300"/>
          </a:xfrm>
          <a:prstGeom prst="ellipse">
            <a:avLst/>
          </a:prstGeom>
          <a:solidFill>
            <a:srgbClr val="43434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5"/>
          <p:cNvSpPr/>
          <p:nvPr/>
        </p:nvSpPr>
        <p:spPr>
          <a:xfrm>
            <a:off x="4264150" y="4835075"/>
            <a:ext cx="126900" cy="1203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5"/>
          <p:cNvSpPr/>
          <p:nvPr/>
        </p:nvSpPr>
        <p:spPr>
          <a:xfrm>
            <a:off x="4518425" y="4835075"/>
            <a:ext cx="126900" cy="1203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5"/>
          <p:cNvSpPr/>
          <p:nvPr/>
        </p:nvSpPr>
        <p:spPr>
          <a:xfrm>
            <a:off x="4772700" y="4835075"/>
            <a:ext cx="126900" cy="1203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5"/>
          <p:cNvSpPr/>
          <p:nvPr/>
        </p:nvSpPr>
        <p:spPr>
          <a:xfrm>
            <a:off x="5026975" y="4835075"/>
            <a:ext cx="126900" cy="1203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5"/>
          <p:cNvSpPr/>
          <p:nvPr/>
        </p:nvSpPr>
        <p:spPr>
          <a:xfrm>
            <a:off x="5281250" y="4835075"/>
            <a:ext cx="126900" cy="1203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5"/>
          <p:cNvSpPr/>
          <p:nvPr/>
        </p:nvSpPr>
        <p:spPr>
          <a:xfrm rot="-5400000">
            <a:off x="2688575" y="801675"/>
            <a:ext cx="87900" cy="91500"/>
          </a:xfrm>
          <a:prstGeom prst="triangle">
            <a:avLst>
              <a:gd fmla="val 50000" name="adj"/>
            </a:avLst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5"/>
          <p:cNvSpPr/>
          <p:nvPr/>
        </p:nvSpPr>
        <p:spPr>
          <a:xfrm rot="5400000">
            <a:off x="6387575" y="801225"/>
            <a:ext cx="88200" cy="92400"/>
          </a:xfrm>
          <a:prstGeom prst="triangle">
            <a:avLst>
              <a:gd fmla="val 50000" name="adj"/>
            </a:avLst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8" name="Google Shape;128;p15"/>
          <p:cNvCxnSpPr/>
          <p:nvPr/>
        </p:nvCxnSpPr>
        <p:spPr>
          <a:xfrm rot="10800000">
            <a:off x="1507300" y="1903550"/>
            <a:ext cx="0" cy="1841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29" name="Google Shape;129;p15"/>
          <p:cNvCxnSpPr/>
          <p:nvPr/>
        </p:nvCxnSpPr>
        <p:spPr>
          <a:xfrm>
            <a:off x="1507300" y="3744950"/>
            <a:ext cx="2237700" cy="7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30" name="Google Shape;130;p15"/>
          <p:cNvCxnSpPr/>
          <p:nvPr/>
        </p:nvCxnSpPr>
        <p:spPr>
          <a:xfrm flipH="1" rot="10800000">
            <a:off x="1515075" y="2470850"/>
            <a:ext cx="1833600" cy="8934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131" name="Google Shape;131;p15"/>
          <p:cNvSpPr txBox="1"/>
          <p:nvPr/>
        </p:nvSpPr>
        <p:spPr>
          <a:xfrm>
            <a:off x="1406300" y="3706100"/>
            <a:ext cx="279600" cy="3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200">
                <a:solidFill>
                  <a:schemeClr val="dk2"/>
                </a:solidFill>
              </a:rPr>
              <a:t>0</a:t>
            </a:r>
            <a:endParaRPr b="1" sz="1200">
              <a:solidFill>
                <a:schemeClr val="dk2"/>
              </a:solidFill>
            </a:endParaRPr>
          </a:p>
        </p:txBody>
      </p:sp>
      <p:sp>
        <p:nvSpPr>
          <p:cNvPr id="132" name="Google Shape;132;p15"/>
          <p:cNvSpPr txBox="1"/>
          <p:nvPr/>
        </p:nvSpPr>
        <p:spPr>
          <a:xfrm>
            <a:off x="3170475" y="3796350"/>
            <a:ext cx="966300" cy="3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200">
                <a:solidFill>
                  <a:schemeClr val="dk2"/>
                </a:solidFill>
              </a:rPr>
              <a:t>255</a:t>
            </a:r>
            <a:endParaRPr b="1" sz="1200">
              <a:solidFill>
                <a:schemeClr val="dk2"/>
              </a:solidFill>
            </a:endParaRPr>
          </a:p>
        </p:txBody>
      </p:sp>
      <p:sp>
        <p:nvSpPr>
          <p:cNvPr id="133" name="Google Shape;133;p15"/>
          <p:cNvSpPr txBox="1"/>
          <p:nvPr/>
        </p:nvSpPr>
        <p:spPr>
          <a:xfrm>
            <a:off x="3755600" y="3585650"/>
            <a:ext cx="2500200" cy="3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700">
                <a:solidFill>
                  <a:schemeClr val="dk2"/>
                </a:solidFill>
              </a:rPr>
              <a:t>RGB VALUES</a:t>
            </a:r>
            <a:endParaRPr b="1" sz="700">
              <a:solidFill>
                <a:schemeClr val="dk2"/>
              </a:solidFill>
            </a:endParaRPr>
          </a:p>
        </p:txBody>
      </p:sp>
      <p:sp>
        <p:nvSpPr>
          <p:cNvPr id="134" name="Google Shape;134;p15"/>
          <p:cNvSpPr txBox="1"/>
          <p:nvPr/>
        </p:nvSpPr>
        <p:spPr>
          <a:xfrm>
            <a:off x="1181775" y="1639113"/>
            <a:ext cx="2500200" cy="3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700">
                <a:solidFill>
                  <a:schemeClr val="dk2"/>
                </a:solidFill>
              </a:rPr>
              <a:t>DISTANCES</a:t>
            </a:r>
            <a:endParaRPr b="1" sz="700">
              <a:solidFill>
                <a:schemeClr val="dk2"/>
              </a:solidFill>
            </a:endParaRPr>
          </a:p>
        </p:txBody>
      </p:sp>
      <p:sp>
        <p:nvSpPr>
          <p:cNvPr id="135" name="Google Shape;135;p15"/>
          <p:cNvSpPr txBox="1"/>
          <p:nvPr/>
        </p:nvSpPr>
        <p:spPr>
          <a:xfrm>
            <a:off x="1108050" y="3181550"/>
            <a:ext cx="539100" cy="3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200">
                <a:solidFill>
                  <a:schemeClr val="dk2"/>
                </a:solidFill>
              </a:rPr>
              <a:t>0.5</a:t>
            </a:r>
            <a:endParaRPr b="1" sz="1200">
              <a:solidFill>
                <a:schemeClr val="dk2"/>
              </a:solidFill>
            </a:endParaRPr>
          </a:p>
        </p:txBody>
      </p:sp>
      <p:sp>
        <p:nvSpPr>
          <p:cNvPr id="136" name="Google Shape;136;p15"/>
          <p:cNvSpPr txBox="1"/>
          <p:nvPr/>
        </p:nvSpPr>
        <p:spPr>
          <a:xfrm>
            <a:off x="1108050" y="2297100"/>
            <a:ext cx="643200" cy="3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200">
                <a:solidFill>
                  <a:schemeClr val="dk2"/>
                </a:solidFill>
              </a:rPr>
              <a:t>4.5</a:t>
            </a:r>
            <a:endParaRPr b="1" sz="1200">
              <a:solidFill>
                <a:schemeClr val="dk2"/>
              </a:solidFill>
            </a:endParaRPr>
          </a:p>
        </p:txBody>
      </p:sp>
      <p:sp>
        <p:nvSpPr>
          <p:cNvPr id="137" name="Google Shape;137;p15"/>
          <p:cNvSpPr/>
          <p:nvPr/>
        </p:nvSpPr>
        <p:spPr>
          <a:xfrm>
            <a:off x="5071050" y="1893937"/>
            <a:ext cx="1447500" cy="1400100"/>
          </a:xfrm>
          <a:prstGeom prst="roundRect">
            <a:avLst>
              <a:gd fmla="val 4565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5"/>
          <p:cNvSpPr/>
          <p:nvPr/>
        </p:nvSpPr>
        <p:spPr>
          <a:xfrm flipH="1" rot="10800000">
            <a:off x="5074757" y="2699654"/>
            <a:ext cx="1441200" cy="592200"/>
          </a:xfrm>
          <a:prstGeom prst="round2SameRect">
            <a:avLst>
              <a:gd fmla="val 9723" name="adj1"/>
              <a:gd fmla="val 0" name="adj2"/>
            </a:avLst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5"/>
          <p:cNvSpPr/>
          <p:nvPr/>
        </p:nvSpPr>
        <p:spPr>
          <a:xfrm>
            <a:off x="5071050" y="1893937"/>
            <a:ext cx="1447500" cy="1400100"/>
          </a:xfrm>
          <a:prstGeom prst="roundRect">
            <a:avLst>
              <a:gd fmla="val 4565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5"/>
          <p:cNvSpPr/>
          <p:nvPr/>
        </p:nvSpPr>
        <p:spPr>
          <a:xfrm>
            <a:off x="5371205" y="2095313"/>
            <a:ext cx="404100" cy="378900"/>
          </a:xfrm>
          <a:prstGeom prst="ellipse">
            <a:avLst/>
          </a:prstGeom>
          <a:solidFill>
            <a:srgbClr val="666666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1" name="Google Shape;141;p15"/>
          <p:cNvCxnSpPr>
            <a:stCxn id="140" idx="4"/>
          </p:cNvCxnSpPr>
          <p:nvPr/>
        </p:nvCxnSpPr>
        <p:spPr>
          <a:xfrm flipH="1">
            <a:off x="5572055" y="2474213"/>
            <a:ext cx="1200" cy="819900"/>
          </a:xfrm>
          <a:prstGeom prst="straightConnector1">
            <a:avLst/>
          </a:prstGeom>
          <a:noFill/>
          <a:ln cap="flat" cmpd="sng" w="7620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2" name="Google Shape;142;p15"/>
          <p:cNvCxnSpPr/>
          <p:nvPr/>
        </p:nvCxnSpPr>
        <p:spPr>
          <a:xfrm flipH="1" rot="10800000">
            <a:off x="5579164" y="1710518"/>
            <a:ext cx="204900" cy="5781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143" name="Google Shape;143;p15"/>
          <p:cNvSpPr txBox="1"/>
          <p:nvPr/>
        </p:nvSpPr>
        <p:spPr>
          <a:xfrm>
            <a:off x="5459202" y="1425287"/>
            <a:ext cx="672300" cy="3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FF0000"/>
                </a:solidFill>
              </a:rPr>
              <a:t>90cm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144" name="Google Shape;144;p15"/>
          <p:cNvSpPr/>
          <p:nvPr/>
        </p:nvSpPr>
        <p:spPr>
          <a:xfrm>
            <a:off x="6737459" y="1893926"/>
            <a:ext cx="1447500" cy="1400100"/>
          </a:xfrm>
          <a:prstGeom prst="roundRect">
            <a:avLst>
              <a:gd fmla="val 4565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5"/>
          <p:cNvSpPr/>
          <p:nvPr/>
        </p:nvSpPr>
        <p:spPr>
          <a:xfrm flipH="1" rot="10800000">
            <a:off x="6741166" y="2699644"/>
            <a:ext cx="1441200" cy="592200"/>
          </a:xfrm>
          <a:prstGeom prst="round2SameRect">
            <a:avLst>
              <a:gd fmla="val 9723" name="adj1"/>
              <a:gd fmla="val 0" name="adj2"/>
            </a:avLst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5"/>
          <p:cNvSpPr/>
          <p:nvPr/>
        </p:nvSpPr>
        <p:spPr>
          <a:xfrm>
            <a:off x="6737459" y="1893926"/>
            <a:ext cx="1447500" cy="1400100"/>
          </a:xfrm>
          <a:prstGeom prst="roundRect">
            <a:avLst>
              <a:gd fmla="val 4565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5"/>
          <p:cNvSpPr/>
          <p:nvPr/>
        </p:nvSpPr>
        <p:spPr>
          <a:xfrm>
            <a:off x="7525820" y="2095303"/>
            <a:ext cx="294900" cy="273000"/>
          </a:xfrm>
          <a:prstGeom prst="ellipse">
            <a:avLst/>
          </a:prstGeom>
          <a:solidFill>
            <a:srgbClr val="828282"/>
          </a:solidFill>
          <a:ln cap="flat" cmpd="sng" w="28575">
            <a:solidFill>
              <a:srgbClr val="82828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8" name="Google Shape;148;p15"/>
          <p:cNvCxnSpPr>
            <a:stCxn id="147" idx="4"/>
          </p:cNvCxnSpPr>
          <p:nvPr/>
        </p:nvCxnSpPr>
        <p:spPr>
          <a:xfrm>
            <a:off x="7673270" y="2368303"/>
            <a:ext cx="5400" cy="924300"/>
          </a:xfrm>
          <a:prstGeom prst="straightConnector1">
            <a:avLst/>
          </a:prstGeom>
          <a:noFill/>
          <a:ln cap="flat" cmpd="sng" w="38100">
            <a:solidFill>
              <a:srgbClr val="82828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9" name="Google Shape;149;p15"/>
          <p:cNvCxnSpPr>
            <a:endCxn id="150" idx="2"/>
          </p:cNvCxnSpPr>
          <p:nvPr/>
        </p:nvCxnSpPr>
        <p:spPr>
          <a:xfrm rot="10800000">
            <a:off x="7501225" y="1751675"/>
            <a:ext cx="225000" cy="4986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150" name="Google Shape;150;p15"/>
          <p:cNvSpPr txBox="1"/>
          <p:nvPr/>
        </p:nvSpPr>
        <p:spPr>
          <a:xfrm>
            <a:off x="7113325" y="1425275"/>
            <a:ext cx="775800" cy="3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FF0000"/>
                </a:solidFill>
              </a:rPr>
              <a:t>120cm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151" name="Google Shape;151;p15"/>
          <p:cNvSpPr txBox="1"/>
          <p:nvPr/>
        </p:nvSpPr>
        <p:spPr>
          <a:xfrm>
            <a:off x="4686750" y="3517275"/>
            <a:ext cx="3906600" cy="735000"/>
          </a:xfrm>
          <a:prstGeom prst="rect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t" sz="800">
                <a:solidFill>
                  <a:srgbClr val="43434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 = (value1 - value0) / (calib_distance_1 - calib_distance_0)</a:t>
            </a:r>
            <a:endParaRPr b="1" sz="800">
              <a:solidFill>
                <a:srgbClr val="43434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t" sz="800">
                <a:solidFill>
                  <a:srgbClr val="43434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dist0 = (0 - (value1 - m * calib_distance_1)) / m</a:t>
            </a:r>
            <a:endParaRPr b="1" sz="800">
              <a:solidFill>
                <a:srgbClr val="43434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t" sz="800">
                <a:solidFill>
                  <a:srgbClr val="43434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dist255 = (255 - (value1 - m * calib_distance_1)) / m</a:t>
            </a:r>
            <a:endParaRPr b="1" sz="800">
              <a:solidFill>
                <a:srgbClr val="43434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6"/>
          <p:cNvSpPr/>
          <p:nvPr/>
        </p:nvSpPr>
        <p:spPr>
          <a:xfrm>
            <a:off x="311700" y="445025"/>
            <a:ext cx="8520600" cy="4123800"/>
          </a:xfrm>
          <a:prstGeom prst="rect">
            <a:avLst/>
          </a:prstGeom>
          <a:noFill/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6"/>
          <p:cNvSpPr/>
          <p:nvPr/>
        </p:nvSpPr>
        <p:spPr>
          <a:xfrm>
            <a:off x="249575" y="383075"/>
            <a:ext cx="8664600" cy="4255200"/>
          </a:xfrm>
          <a:prstGeom prst="rect">
            <a:avLst/>
          </a:prstGeom>
          <a:noFill/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6"/>
          <p:cNvSpPr txBox="1"/>
          <p:nvPr>
            <p:ph type="title"/>
          </p:nvPr>
        </p:nvSpPr>
        <p:spPr>
          <a:xfrm>
            <a:off x="2778275" y="561075"/>
            <a:ext cx="3607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434343"/>
                </a:solidFill>
                <a:latin typeface="Lexend"/>
                <a:ea typeface="Lexend"/>
                <a:cs typeface="Lexend"/>
                <a:sym typeface="Lexend"/>
              </a:rPr>
              <a:t>Ex</a:t>
            </a:r>
            <a:r>
              <a:rPr b="1" lang="it">
                <a:solidFill>
                  <a:srgbClr val="434343"/>
                </a:solidFill>
                <a:latin typeface="Lexend"/>
                <a:ea typeface="Lexend"/>
                <a:cs typeface="Lexend"/>
                <a:sym typeface="Lexend"/>
              </a:rPr>
              <a:t>trinsic Calibration</a:t>
            </a:r>
            <a:endParaRPr b="1">
              <a:solidFill>
                <a:srgbClr val="434343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grpSp>
        <p:nvGrpSpPr>
          <p:cNvPr id="159" name="Google Shape;159;p16"/>
          <p:cNvGrpSpPr/>
          <p:nvPr/>
        </p:nvGrpSpPr>
        <p:grpSpPr>
          <a:xfrm>
            <a:off x="109425" y="260525"/>
            <a:ext cx="334200" cy="326400"/>
            <a:chOff x="109425" y="260525"/>
            <a:chExt cx="334200" cy="326400"/>
          </a:xfrm>
        </p:grpSpPr>
        <p:sp>
          <p:nvSpPr>
            <p:cNvPr id="160" name="Google Shape;160;p16"/>
            <p:cNvSpPr/>
            <p:nvPr/>
          </p:nvSpPr>
          <p:spPr>
            <a:xfrm>
              <a:off x="109425" y="260525"/>
              <a:ext cx="334200" cy="326400"/>
            </a:xfrm>
            <a:prstGeom prst="ellipse">
              <a:avLst/>
            </a:prstGeom>
            <a:solidFill>
              <a:schemeClr val="lt2"/>
            </a:solidFill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16"/>
            <p:cNvSpPr/>
            <p:nvPr/>
          </p:nvSpPr>
          <p:spPr>
            <a:xfrm>
              <a:off x="109425" y="260525"/>
              <a:ext cx="327900" cy="326400"/>
            </a:xfrm>
            <a:prstGeom prst="pie">
              <a:avLst>
                <a:gd fmla="val 5428406" name="adj1"/>
                <a:gd fmla="val 10775227" name="adj2"/>
              </a:avLst>
            </a:prstGeom>
            <a:solidFill>
              <a:srgbClr val="434343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16"/>
            <p:cNvSpPr/>
            <p:nvPr/>
          </p:nvSpPr>
          <p:spPr>
            <a:xfrm rot="10800000">
              <a:off x="109425" y="260525"/>
              <a:ext cx="334200" cy="326400"/>
            </a:xfrm>
            <a:prstGeom prst="pie">
              <a:avLst>
                <a:gd fmla="val 5428406" name="adj1"/>
                <a:gd fmla="val 10740069" name="adj2"/>
              </a:avLst>
            </a:prstGeom>
            <a:solidFill>
              <a:srgbClr val="434343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3" name="Google Shape;163;p16"/>
          <p:cNvGrpSpPr/>
          <p:nvPr/>
        </p:nvGrpSpPr>
        <p:grpSpPr>
          <a:xfrm>
            <a:off x="8698100" y="260525"/>
            <a:ext cx="334200" cy="326400"/>
            <a:chOff x="109425" y="260525"/>
            <a:chExt cx="334200" cy="326400"/>
          </a:xfrm>
        </p:grpSpPr>
        <p:sp>
          <p:nvSpPr>
            <p:cNvPr id="164" name="Google Shape;164;p16"/>
            <p:cNvSpPr/>
            <p:nvPr/>
          </p:nvSpPr>
          <p:spPr>
            <a:xfrm>
              <a:off x="109425" y="260525"/>
              <a:ext cx="334200" cy="326400"/>
            </a:xfrm>
            <a:prstGeom prst="ellipse">
              <a:avLst/>
            </a:prstGeom>
            <a:solidFill>
              <a:schemeClr val="lt2"/>
            </a:solidFill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16"/>
            <p:cNvSpPr/>
            <p:nvPr/>
          </p:nvSpPr>
          <p:spPr>
            <a:xfrm>
              <a:off x="109425" y="260525"/>
              <a:ext cx="327900" cy="326400"/>
            </a:xfrm>
            <a:prstGeom prst="pie">
              <a:avLst>
                <a:gd fmla="val 5428406" name="adj1"/>
                <a:gd fmla="val 10775227" name="adj2"/>
              </a:avLst>
            </a:prstGeom>
            <a:solidFill>
              <a:srgbClr val="434343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16"/>
            <p:cNvSpPr/>
            <p:nvPr/>
          </p:nvSpPr>
          <p:spPr>
            <a:xfrm rot="10800000">
              <a:off x="109425" y="260525"/>
              <a:ext cx="334200" cy="326400"/>
            </a:xfrm>
            <a:prstGeom prst="pie">
              <a:avLst>
                <a:gd fmla="val 5428406" name="adj1"/>
                <a:gd fmla="val 10740069" name="adj2"/>
              </a:avLst>
            </a:prstGeom>
            <a:solidFill>
              <a:srgbClr val="434343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7" name="Google Shape;167;p16"/>
          <p:cNvGrpSpPr/>
          <p:nvPr/>
        </p:nvGrpSpPr>
        <p:grpSpPr>
          <a:xfrm>
            <a:off x="109425" y="4447925"/>
            <a:ext cx="334200" cy="326400"/>
            <a:chOff x="109425" y="260525"/>
            <a:chExt cx="334200" cy="326400"/>
          </a:xfrm>
        </p:grpSpPr>
        <p:sp>
          <p:nvSpPr>
            <p:cNvPr id="168" name="Google Shape;168;p16"/>
            <p:cNvSpPr/>
            <p:nvPr/>
          </p:nvSpPr>
          <p:spPr>
            <a:xfrm>
              <a:off x="109425" y="260525"/>
              <a:ext cx="334200" cy="326400"/>
            </a:xfrm>
            <a:prstGeom prst="ellipse">
              <a:avLst/>
            </a:prstGeom>
            <a:solidFill>
              <a:schemeClr val="lt2"/>
            </a:solidFill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16"/>
            <p:cNvSpPr/>
            <p:nvPr/>
          </p:nvSpPr>
          <p:spPr>
            <a:xfrm>
              <a:off x="109425" y="260525"/>
              <a:ext cx="327900" cy="326400"/>
            </a:xfrm>
            <a:prstGeom prst="pie">
              <a:avLst>
                <a:gd fmla="val 5428406" name="adj1"/>
                <a:gd fmla="val 10775227" name="adj2"/>
              </a:avLst>
            </a:prstGeom>
            <a:solidFill>
              <a:srgbClr val="434343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16"/>
            <p:cNvSpPr/>
            <p:nvPr/>
          </p:nvSpPr>
          <p:spPr>
            <a:xfrm rot="10800000">
              <a:off x="109425" y="260525"/>
              <a:ext cx="334200" cy="326400"/>
            </a:xfrm>
            <a:prstGeom prst="pie">
              <a:avLst>
                <a:gd fmla="val 5428406" name="adj1"/>
                <a:gd fmla="val 10740069" name="adj2"/>
              </a:avLst>
            </a:prstGeom>
            <a:solidFill>
              <a:srgbClr val="434343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1" name="Google Shape;171;p16"/>
          <p:cNvGrpSpPr/>
          <p:nvPr/>
        </p:nvGrpSpPr>
        <p:grpSpPr>
          <a:xfrm>
            <a:off x="8698100" y="4447925"/>
            <a:ext cx="334200" cy="326400"/>
            <a:chOff x="109425" y="260525"/>
            <a:chExt cx="334200" cy="326400"/>
          </a:xfrm>
        </p:grpSpPr>
        <p:sp>
          <p:nvSpPr>
            <p:cNvPr id="172" name="Google Shape;172;p16"/>
            <p:cNvSpPr/>
            <p:nvPr/>
          </p:nvSpPr>
          <p:spPr>
            <a:xfrm>
              <a:off x="109425" y="260525"/>
              <a:ext cx="334200" cy="326400"/>
            </a:xfrm>
            <a:prstGeom prst="ellipse">
              <a:avLst/>
            </a:prstGeom>
            <a:solidFill>
              <a:schemeClr val="lt2"/>
            </a:solidFill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16"/>
            <p:cNvSpPr/>
            <p:nvPr/>
          </p:nvSpPr>
          <p:spPr>
            <a:xfrm>
              <a:off x="109425" y="260525"/>
              <a:ext cx="327900" cy="326400"/>
            </a:xfrm>
            <a:prstGeom prst="pie">
              <a:avLst>
                <a:gd fmla="val 5428406" name="adj1"/>
                <a:gd fmla="val 10775227" name="adj2"/>
              </a:avLst>
            </a:prstGeom>
            <a:solidFill>
              <a:srgbClr val="434343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16"/>
            <p:cNvSpPr/>
            <p:nvPr/>
          </p:nvSpPr>
          <p:spPr>
            <a:xfrm rot="10800000">
              <a:off x="109425" y="260525"/>
              <a:ext cx="334200" cy="326400"/>
            </a:xfrm>
            <a:prstGeom prst="pie">
              <a:avLst>
                <a:gd fmla="val 5428406" name="adj1"/>
                <a:gd fmla="val 10740069" name="adj2"/>
              </a:avLst>
            </a:prstGeom>
            <a:solidFill>
              <a:srgbClr val="434343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5" name="Google Shape;175;p16"/>
          <p:cNvSpPr/>
          <p:nvPr/>
        </p:nvSpPr>
        <p:spPr>
          <a:xfrm>
            <a:off x="3755600" y="4835075"/>
            <a:ext cx="126900" cy="120300"/>
          </a:xfrm>
          <a:prstGeom prst="ellipse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6"/>
          <p:cNvSpPr/>
          <p:nvPr/>
        </p:nvSpPr>
        <p:spPr>
          <a:xfrm>
            <a:off x="4009875" y="4835075"/>
            <a:ext cx="126900" cy="120300"/>
          </a:xfrm>
          <a:prstGeom prst="ellipse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6"/>
          <p:cNvSpPr/>
          <p:nvPr/>
        </p:nvSpPr>
        <p:spPr>
          <a:xfrm>
            <a:off x="4264150" y="4835075"/>
            <a:ext cx="126900" cy="120300"/>
          </a:xfrm>
          <a:prstGeom prst="ellipse">
            <a:avLst/>
          </a:prstGeom>
          <a:solidFill>
            <a:srgbClr val="43434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6"/>
          <p:cNvSpPr/>
          <p:nvPr/>
        </p:nvSpPr>
        <p:spPr>
          <a:xfrm>
            <a:off x="4518425" y="4835075"/>
            <a:ext cx="126900" cy="1203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6"/>
          <p:cNvSpPr/>
          <p:nvPr/>
        </p:nvSpPr>
        <p:spPr>
          <a:xfrm>
            <a:off x="4772700" y="4835075"/>
            <a:ext cx="126900" cy="1203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6"/>
          <p:cNvSpPr/>
          <p:nvPr/>
        </p:nvSpPr>
        <p:spPr>
          <a:xfrm>
            <a:off x="5026975" y="4835075"/>
            <a:ext cx="126900" cy="1203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6"/>
          <p:cNvSpPr/>
          <p:nvPr/>
        </p:nvSpPr>
        <p:spPr>
          <a:xfrm>
            <a:off x="5281250" y="4835075"/>
            <a:ext cx="126900" cy="1203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6"/>
          <p:cNvSpPr/>
          <p:nvPr/>
        </p:nvSpPr>
        <p:spPr>
          <a:xfrm rot="-5400000">
            <a:off x="2688575" y="801675"/>
            <a:ext cx="87900" cy="91500"/>
          </a:xfrm>
          <a:prstGeom prst="triangle">
            <a:avLst>
              <a:gd fmla="val 50000" name="adj"/>
            </a:avLst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6"/>
          <p:cNvSpPr/>
          <p:nvPr/>
        </p:nvSpPr>
        <p:spPr>
          <a:xfrm rot="5400000">
            <a:off x="6387575" y="801225"/>
            <a:ext cx="88200" cy="92400"/>
          </a:xfrm>
          <a:prstGeom prst="triangle">
            <a:avLst>
              <a:gd fmla="val 50000" name="adj"/>
            </a:avLst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6"/>
          <p:cNvSpPr/>
          <p:nvPr/>
        </p:nvSpPr>
        <p:spPr>
          <a:xfrm>
            <a:off x="2417400" y="1669638"/>
            <a:ext cx="1639800" cy="1673700"/>
          </a:xfrm>
          <a:prstGeom prst="roundRect">
            <a:avLst>
              <a:gd fmla="val 4565" name="adj"/>
            </a:avLst>
          </a:prstGeom>
          <a:solidFill>
            <a:srgbClr val="FCE5C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6"/>
          <p:cNvSpPr/>
          <p:nvPr/>
        </p:nvSpPr>
        <p:spPr>
          <a:xfrm flipH="1" rot="10800000">
            <a:off x="2421600" y="2632788"/>
            <a:ext cx="1632900" cy="708000"/>
          </a:xfrm>
          <a:prstGeom prst="round2SameRect">
            <a:avLst>
              <a:gd fmla="val 9723" name="adj1"/>
              <a:gd fmla="val 0" name="adj2"/>
            </a:avLst>
          </a:prstGeom>
          <a:solidFill>
            <a:srgbClr val="45818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6"/>
          <p:cNvSpPr/>
          <p:nvPr/>
        </p:nvSpPr>
        <p:spPr>
          <a:xfrm>
            <a:off x="2846050" y="2037213"/>
            <a:ext cx="334200" cy="326400"/>
          </a:xfrm>
          <a:prstGeom prst="ellipse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6"/>
          <p:cNvSpPr/>
          <p:nvPr/>
        </p:nvSpPr>
        <p:spPr>
          <a:xfrm>
            <a:off x="5567250" y="1669763"/>
            <a:ext cx="1639800" cy="1673700"/>
          </a:xfrm>
          <a:prstGeom prst="roundRect">
            <a:avLst>
              <a:gd fmla="val 4565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6"/>
          <p:cNvSpPr/>
          <p:nvPr/>
        </p:nvSpPr>
        <p:spPr>
          <a:xfrm flipH="1" rot="10800000">
            <a:off x="5571450" y="2632913"/>
            <a:ext cx="1632900" cy="708000"/>
          </a:xfrm>
          <a:prstGeom prst="round2SameRect">
            <a:avLst>
              <a:gd fmla="val 9723" name="adj1"/>
              <a:gd fmla="val 0" name="adj2"/>
            </a:avLst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6"/>
          <p:cNvSpPr/>
          <p:nvPr/>
        </p:nvSpPr>
        <p:spPr>
          <a:xfrm>
            <a:off x="5567250" y="1669763"/>
            <a:ext cx="1639800" cy="1673700"/>
          </a:xfrm>
          <a:prstGeom prst="roundRect">
            <a:avLst>
              <a:gd fmla="val 4565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6"/>
          <p:cNvSpPr/>
          <p:nvPr/>
        </p:nvSpPr>
        <p:spPr>
          <a:xfrm>
            <a:off x="5907300" y="1910500"/>
            <a:ext cx="457800" cy="453000"/>
          </a:xfrm>
          <a:prstGeom prst="ellipse">
            <a:avLst/>
          </a:prstGeom>
          <a:solidFill>
            <a:srgbClr val="666666"/>
          </a:solidFill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91" name="Google Shape;191;p16"/>
          <p:cNvCxnSpPr>
            <a:stCxn id="190" idx="4"/>
          </p:cNvCxnSpPr>
          <p:nvPr/>
        </p:nvCxnSpPr>
        <p:spPr>
          <a:xfrm flipH="1">
            <a:off x="6135000" y="2363500"/>
            <a:ext cx="1200" cy="980100"/>
          </a:xfrm>
          <a:prstGeom prst="straightConnector1">
            <a:avLst/>
          </a:prstGeom>
          <a:noFill/>
          <a:ln cap="flat" cmpd="sng" w="7620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2" name="Google Shape;192;p16"/>
          <p:cNvSpPr/>
          <p:nvPr/>
        </p:nvSpPr>
        <p:spPr>
          <a:xfrm>
            <a:off x="5958150" y="1964638"/>
            <a:ext cx="354900" cy="3447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6"/>
          <p:cNvSpPr/>
          <p:nvPr/>
        </p:nvSpPr>
        <p:spPr>
          <a:xfrm>
            <a:off x="5893650" y="1900000"/>
            <a:ext cx="485100" cy="474000"/>
          </a:xfrm>
          <a:prstGeom prst="ellipse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94" name="Google Shape;194;p16"/>
          <p:cNvCxnSpPr/>
          <p:nvPr/>
        </p:nvCxnSpPr>
        <p:spPr>
          <a:xfrm>
            <a:off x="2417400" y="2632988"/>
            <a:ext cx="1639800" cy="0"/>
          </a:xfrm>
          <a:prstGeom prst="straightConnector1">
            <a:avLst/>
          </a:prstGeom>
          <a:noFill/>
          <a:ln cap="flat" cmpd="sng" w="19050">
            <a:solidFill>
              <a:srgbClr val="B5A39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5" name="Google Shape;195;p16"/>
          <p:cNvCxnSpPr/>
          <p:nvPr/>
        </p:nvCxnSpPr>
        <p:spPr>
          <a:xfrm>
            <a:off x="2417400" y="2986988"/>
            <a:ext cx="1639800" cy="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6" name="Google Shape;196;p16"/>
          <p:cNvCxnSpPr>
            <a:stCxn id="197" idx="2"/>
          </p:cNvCxnSpPr>
          <p:nvPr/>
        </p:nvCxnSpPr>
        <p:spPr>
          <a:xfrm flipH="1" rot="10800000">
            <a:off x="3238050" y="2643938"/>
            <a:ext cx="3900" cy="69960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8" name="Google Shape;198;p16"/>
          <p:cNvSpPr/>
          <p:nvPr/>
        </p:nvSpPr>
        <p:spPr>
          <a:xfrm>
            <a:off x="2773250" y="2797338"/>
            <a:ext cx="84000" cy="41100"/>
          </a:xfrm>
          <a:prstGeom prst="ellipse">
            <a:avLst/>
          </a:prstGeom>
          <a:solidFill>
            <a:srgbClr val="B5A39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6"/>
          <p:cNvSpPr/>
          <p:nvPr/>
        </p:nvSpPr>
        <p:spPr>
          <a:xfrm>
            <a:off x="2773250" y="3135538"/>
            <a:ext cx="84000" cy="41100"/>
          </a:xfrm>
          <a:prstGeom prst="ellipse">
            <a:avLst/>
          </a:prstGeom>
          <a:solidFill>
            <a:srgbClr val="B5A39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6"/>
          <p:cNvSpPr/>
          <p:nvPr/>
        </p:nvSpPr>
        <p:spPr>
          <a:xfrm>
            <a:off x="3622750" y="2797338"/>
            <a:ext cx="84000" cy="41100"/>
          </a:xfrm>
          <a:prstGeom prst="ellipse">
            <a:avLst/>
          </a:prstGeom>
          <a:solidFill>
            <a:srgbClr val="B5A39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6"/>
          <p:cNvSpPr/>
          <p:nvPr/>
        </p:nvSpPr>
        <p:spPr>
          <a:xfrm>
            <a:off x="3622750" y="3135538"/>
            <a:ext cx="84000" cy="41100"/>
          </a:xfrm>
          <a:prstGeom prst="ellipse">
            <a:avLst/>
          </a:prstGeom>
          <a:solidFill>
            <a:srgbClr val="B5A39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02" name="Google Shape;202;p16"/>
          <p:cNvCxnSpPr>
            <a:stCxn id="186" idx="4"/>
          </p:cNvCxnSpPr>
          <p:nvPr/>
        </p:nvCxnSpPr>
        <p:spPr>
          <a:xfrm flipH="1">
            <a:off x="3011950" y="2363613"/>
            <a:ext cx="1200" cy="980100"/>
          </a:xfrm>
          <a:prstGeom prst="straightConnector1">
            <a:avLst/>
          </a:prstGeom>
          <a:noFill/>
          <a:ln cap="flat" cmpd="sng" w="28575">
            <a:solidFill>
              <a:srgbClr val="783F0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3" name="Google Shape;203;p16"/>
          <p:cNvSpPr/>
          <p:nvPr/>
        </p:nvSpPr>
        <p:spPr>
          <a:xfrm>
            <a:off x="2846050" y="2037213"/>
            <a:ext cx="334200" cy="3264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6"/>
          <p:cNvSpPr/>
          <p:nvPr/>
        </p:nvSpPr>
        <p:spPr>
          <a:xfrm>
            <a:off x="2418150" y="1669838"/>
            <a:ext cx="1639800" cy="1673700"/>
          </a:xfrm>
          <a:prstGeom prst="roundRect">
            <a:avLst>
              <a:gd fmla="val 4565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04" name="Google Shape;204;p16"/>
          <p:cNvCxnSpPr>
            <a:stCxn id="205" idx="2"/>
          </p:cNvCxnSpPr>
          <p:nvPr/>
        </p:nvCxnSpPr>
        <p:spPr>
          <a:xfrm>
            <a:off x="1889350" y="2045538"/>
            <a:ext cx="1134900" cy="1596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205" name="Google Shape;205;p16"/>
          <p:cNvSpPr txBox="1"/>
          <p:nvPr/>
        </p:nvSpPr>
        <p:spPr>
          <a:xfrm>
            <a:off x="1285150" y="1669638"/>
            <a:ext cx="1208400" cy="3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200">
                <a:solidFill>
                  <a:srgbClr val="FF0000"/>
                </a:solidFill>
              </a:rPr>
              <a:t>RADIUS = 20</a:t>
            </a:r>
            <a:endParaRPr b="1" sz="1200">
              <a:solidFill>
                <a:srgbClr val="FF0000"/>
              </a:solidFill>
            </a:endParaRPr>
          </a:p>
        </p:txBody>
      </p:sp>
      <p:sp>
        <p:nvSpPr>
          <p:cNvPr id="206" name="Google Shape;206;p16"/>
          <p:cNvSpPr txBox="1"/>
          <p:nvPr/>
        </p:nvSpPr>
        <p:spPr>
          <a:xfrm>
            <a:off x="4384925" y="1669688"/>
            <a:ext cx="1208400" cy="3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200">
                <a:solidFill>
                  <a:srgbClr val="38761D"/>
                </a:solidFill>
              </a:rPr>
              <a:t>RADIUS = 25</a:t>
            </a:r>
            <a:endParaRPr b="1" sz="1200">
              <a:solidFill>
                <a:srgbClr val="38761D"/>
              </a:solidFill>
            </a:endParaRPr>
          </a:p>
        </p:txBody>
      </p:sp>
      <p:cxnSp>
        <p:nvCxnSpPr>
          <p:cNvPr id="207" name="Google Shape;207;p16"/>
          <p:cNvCxnSpPr/>
          <p:nvPr/>
        </p:nvCxnSpPr>
        <p:spPr>
          <a:xfrm rot="10800000">
            <a:off x="5026975" y="2045738"/>
            <a:ext cx="930900" cy="198900"/>
          </a:xfrm>
          <a:prstGeom prst="straightConnector1">
            <a:avLst/>
          </a:prstGeom>
          <a:noFill/>
          <a:ln cap="flat" cmpd="sng" w="9525">
            <a:solidFill>
              <a:srgbClr val="38761D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208" name="Google Shape;208;p16"/>
          <p:cNvSpPr txBox="1"/>
          <p:nvPr/>
        </p:nvSpPr>
        <p:spPr>
          <a:xfrm>
            <a:off x="3210575" y="3879600"/>
            <a:ext cx="2742600" cy="326400"/>
          </a:xfrm>
          <a:prstGeom prst="rect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800">
                <a:solidFill>
                  <a:srgbClr val="43434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scale_factor = depth_radius / color_radius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7"/>
          <p:cNvSpPr/>
          <p:nvPr/>
        </p:nvSpPr>
        <p:spPr>
          <a:xfrm>
            <a:off x="311700" y="445025"/>
            <a:ext cx="8520600" cy="4123800"/>
          </a:xfrm>
          <a:prstGeom prst="rect">
            <a:avLst/>
          </a:prstGeom>
          <a:noFill/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17"/>
          <p:cNvSpPr/>
          <p:nvPr/>
        </p:nvSpPr>
        <p:spPr>
          <a:xfrm>
            <a:off x="249575" y="383075"/>
            <a:ext cx="8664600" cy="4255200"/>
          </a:xfrm>
          <a:prstGeom prst="rect">
            <a:avLst/>
          </a:prstGeom>
          <a:noFill/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17"/>
          <p:cNvSpPr txBox="1"/>
          <p:nvPr>
            <p:ph type="title"/>
          </p:nvPr>
        </p:nvSpPr>
        <p:spPr>
          <a:xfrm>
            <a:off x="2850725" y="550975"/>
            <a:ext cx="3461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434343"/>
                </a:solidFill>
                <a:latin typeface="Lexend"/>
                <a:ea typeface="Lexend"/>
                <a:cs typeface="Lexend"/>
                <a:sym typeface="Lexend"/>
              </a:rPr>
              <a:t>Processing Pipeline</a:t>
            </a:r>
            <a:endParaRPr b="1">
              <a:solidFill>
                <a:srgbClr val="434343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16" name="Google Shape;216;p17"/>
          <p:cNvSpPr txBox="1"/>
          <p:nvPr>
            <p:ph idx="1" type="body"/>
          </p:nvPr>
        </p:nvSpPr>
        <p:spPr>
          <a:xfrm>
            <a:off x="553800" y="1450250"/>
            <a:ext cx="8036400" cy="260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100"/>
              <a:buChar char="●"/>
            </a:pPr>
            <a:r>
              <a:rPr b="1" lang="it" sz="2100">
                <a:solidFill>
                  <a:srgbClr val="434343"/>
                </a:solidFill>
              </a:rPr>
              <a:t>Calibration of the images</a:t>
            </a:r>
            <a:endParaRPr b="1" sz="2100">
              <a:solidFill>
                <a:srgbClr val="434343"/>
              </a:solidFill>
            </a:endParaRPr>
          </a:p>
          <a:p>
            <a:pPr indent="-3619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100"/>
              <a:buChar char="●"/>
            </a:pPr>
            <a:r>
              <a:rPr b="1" lang="it" sz="2100">
                <a:solidFill>
                  <a:srgbClr val="434343"/>
                </a:solidFill>
              </a:rPr>
              <a:t>Coordinate point of the object</a:t>
            </a:r>
            <a:endParaRPr b="1" sz="2100">
              <a:solidFill>
                <a:srgbClr val="434343"/>
              </a:solidFill>
            </a:endParaRPr>
          </a:p>
          <a:p>
            <a:pPr indent="-3619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100"/>
              <a:buChar char="●"/>
            </a:pPr>
            <a:r>
              <a:rPr b="1" lang="it" sz="2100">
                <a:solidFill>
                  <a:srgbClr val="434343"/>
                </a:solidFill>
              </a:rPr>
              <a:t>Depth information of the point</a:t>
            </a:r>
            <a:endParaRPr b="1" sz="2100">
              <a:solidFill>
                <a:srgbClr val="434343"/>
              </a:solidFill>
            </a:endParaRPr>
          </a:p>
          <a:p>
            <a:pPr indent="-3619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100"/>
              <a:buChar char="●"/>
            </a:pPr>
            <a:r>
              <a:rPr b="1" lang="it" sz="2100">
                <a:solidFill>
                  <a:srgbClr val="434343"/>
                </a:solidFill>
              </a:rPr>
              <a:t>Distance of the object</a:t>
            </a:r>
            <a:endParaRPr b="1" sz="2100">
              <a:solidFill>
                <a:srgbClr val="434343"/>
              </a:solidFill>
            </a:endParaRPr>
          </a:p>
        </p:txBody>
      </p:sp>
      <p:grpSp>
        <p:nvGrpSpPr>
          <p:cNvPr id="217" name="Google Shape;217;p17"/>
          <p:cNvGrpSpPr/>
          <p:nvPr/>
        </p:nvGrpSpPr>
        <p:grpSpPr>
          <a:xfrm>
            <a:off x="109425" y="260525"/>
            <a:ext cx="334200" cy="326400"/>
            <a:chOff x="109425" y="260525"/>
            <a:chExt cx="334200" cy="326400"/>
          </a:xfrm>
        </p:grpSpPr>
        <p:sp>
          <p:nvSpPr>
            <p:cNvPr id="218" name="Google Shape;218;p17"/>
            <p:cNvSpPr/>
            <p:nvPr/>
          </p:nvSpPr>
          <p:spPr>
            <a:xfrm>
              <a:off x="109425" y="260525"/>
              <a:ext cx="334200" cy="326400"/>
            </a:xfrm>
            <a:prstGeom prst="ellipse">
              <a:avLst/>
            </a:prstGeom>
            <a:solidFill>
              <a:schemeClr val="lt2"/>
            </a:solidFill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17"/>
            <p:cNvSpPr/>
            <p:nvPr/>
          </p:nvSpPr>
          <p:spPr>
            <a:xfrm>
              <a:off x="109425" y="260525"/>
              <a:ext cx="327900" cy="326400"/>
            </a:xfrm>
            <a:prstGeom prst="pie">
              <a:avLst>
                <a:gd fmla="val 5428406" name="adj1"/>
                <a:gd fmla="val 10775227" name="adj2"/>
              </a:avLst>
            </a:prstGeom>
            <a:solidFill>
              <a:srgbClr val="434343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17"/>
            <p:cNvSpPr/>
            <p:nvPr/>
          </p:nvSpPr>
          <p:spPr>
            <a:xfrm rot="10800000">
              <a:off x="109425" y="260525"/>
              <a:ext cx="334200" cy="326400"/>
            </a:xfrm>
            <a:prstGeom prst="pie">
              <a:avLst>
                <a:gd fmla="val 5428406" name="adj1"/>
                <a:gd fmla="val 10740069" name="adj2"/>
              </a:avLst>
            </a:prstGeom>
            <a:solidFill>
              <a:srgbClr val="434343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1" name="Google Shape;221;p17"/>
          <p:cNvGrpSpPr/>
          <p:nvPr/>
        </p:nvGrpSpPr>
        <p:grpSpPr>
          <a:xfrm>
            <a:off x="8698100" y="260525"/>
            <a:ext cx="334200" cy="326400"/>
            <a:chOff x="109425" y="260525"/>
            <a:chExt cx="334200" cy="326400"/>
          </a:xfrm>
        </p:grpSpPr>
        <p:sp>
          <p:nvSpPr>
            <p:cNvPr id="222" name="Google Shape;222;p17"/>
            <p:cNvSpPr/>
            <p:nvPr/>
          </p:nvSpPr>
          <p:spPr>
            <a:xfrm>
              <a:off x="109425" y="260525"/>
              <a:ext cx="334200" cy="326400"/>
            </a:xfrm>
            <a:prstGeom prst="ellipse">
              <a:avLst/>
            </a:prstGeom>
            <a:solidFill>
              <a:schemeClr val="lt2"/>
            </a:solidFill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17"/>
            <p:cNvSpPr/>
            <p:nvPr/>
          </p:nvSpPr>
          <p:spPr>
            <a:xfrm>
              <a:off x="109425" y="260525"/>
              <a:ext cx="327900" cy="326400"/>
            </a:xfrm>
            <a:prstGeom prst="pie">
              <a:avLst>
                <a:gd fmla="val 5428406" name="adj1"/>
                <a:gd fmla="val 10775227" name="adj2"/>
              </a:avLst>
            </a:prstGeom>
            <a:solidFill>
              <a:srgbClr val="434343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17"/>
            <p:cNvSpPr/>
            <p:nvPr/>
          </p:nvSpPr>
          <p:spPr>
            <a:xfrm rot="10800000">
              <a:off x="109425" y="260525"/>
              <a:ext cx="334200" cy="326400"/>
            </a:xfrm>
            <a:prstGeom prst="pie">
              <a:avLst>
                <a:gd fmla="val 5428406" name="adj1"/>
                <a:gd fmla="val 10740069" name="adj2"/>
              </a:avLst>
            </a:prstGeom>
            <a:solidFill>
              <a:srgbClr val="434343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5" name="Google Shape;225;p17"/>
          <p:cNvGrpSpPr/>
          <p:nvPr/>
        </p:nvGrpSpPr>
        <p:grpSpPr>
          <a:xfrm>
            <a:off x="109425" y="4447925"/>
            <a:ext cx="334200" cy="326400"/>
            <a:chOff x="109425" y="260525"/>
            <a:chExt cx="334200" cy="326400"/>
          </a:xfrm>
        </p:grpSpPr>
        <p:sp>
          <p:nvSpPr>
            <p:cNvPr id="226" name="Google Shape;226;p17"/>
            <p:cNvSpPr/>
            <p:nvPr/>
          </p:nvSpPr>
          <p:spPr>
            <a:xfrm>
              <a:off x="109425" y="260525"/>
              <a:ext cx="334200" cy="326400"/>
            </a:xfrm>
            <a:prstGeom prst="ellipse">
              <a:avLst/>
            </a:prstGeom>
            <a:solidFill>
              <a:schemeClr val="lt2"/>
            </a:solidFill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17"/>
            <p:cNvSpPr/>
            <p:nvPr/>
          </p:nvSpPr>
          <p:spPr>
            <a:xfrm>
              <a:off x="109425" y="260525"/>
              <a:ext cx="327900" cy="326400"/>
            </a:xfrm>
            <a:prstGeom prst="pie">
              <a:avLst>
                <a:gd fmla="val 5428406" name="adj1"/>
                <a:gd fmla="val 10775227" name="adj2"/>
              </a:avLst>
            </a:prstGeom>
            <a:solidFill>
              <a:srgbClr val="434343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17"/>
            <p:cNvSpPr/>
            <p:nvPr/>
          </p:nvSpPr>
          <p:spPr>
            <a:xfrm rot="10800000">
              <a:off x="109425" y="260525"/>
              <a:ext cx="334200" cy="326400"/>
            </a:xfrm>
            <a:prstGeom prst="pie">
              <a:avLst>
                <a:gd fmla="val 5428406" name="adj1"/>
                <a:gd fmla="val 10740069" name="adj2"/>
              </a:avLst>
            </a:prstGeom>
            <a:solidFill>
              <a:srgbClr val="434343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9" name="Google Shape;229;p17"/>
          <p:cNvGrpSpPr/>
          <p:nvPr/>
        </p:nvGrpSpPr>
        <p:grpSpPr>
          <a:xfrm>
            <a:off x="8698100" y="4447925"/>
            <a:ext cx="334200" cy="326400"/>
            <a:chOff x="109425" y="260525"/>
            <a:chExt cx="334200" cy="326400"/>
          </a:xfrm>
        </p:grpSpPr>
        <p:sp>
          <p:nvSpPr>
            <p:cNvPr id="230" name="Google Shape;230;p17"/>
            <p:cNvSpPr/>
            <p:nvPr/>
          </p:nvSpPr>
          <p:spPr>
            <a:xfrm>
              <a:off x="109425" y="260525"/>
              <a:ext cx="334200" cy="326400"/>
            </a:xfrm>
            <a:prstGeom prst="ellipse">
              <a:avLst/>
            </a:prstGeom>
            <a:solidFill>
              <a:schemeClr val="lt2"/>
            </a:solidFill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17"/>
            <p:cNvSpPr/>
            <p:nvPr/>
          </p:nvSpPr>
          <p:spPr>
            <a:xfrm>
              <a:off x="109425" y="260525"/>
              <a:ext cx="327900" cy="326400"/>
            </a:xfrm>
            <a:prstGeom prst="pie">
              <a:avLst>
                <a:gd fmla="val 5428406" name="adj1"/>
                <a:gd fmla="val 10775227" name="adj2"/>
              </a:avLst>
            </a:prstGeom>
            <a:solidFill>
              <a:srgbClr val="434343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17"/>
            <p:cNvSpPr/>
            <p:nvPr/>
          </p:nvSpPr>
          <p:spPr>
            <a:xfrm rot="10800000">
              <a:off x="109425" y="260525"/>
              <a:ext cx="334200" cy="326400"/>
            </a:xfrm>
            <a:prstGeom prst="pie">
              <a:avLst>
                <a:gd fmla="val 5428406" name="adj1"/>
                <a:gd fmla="val 10740069" name="adj2"/>
              </a:avLst>
            </a:prstGeom>
            <a:solidFill>
              <a:srgbClr val="434343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3" name="Google Shape;233;p17"/>
          <p:cNvSpPr/>
          <p:nvPr/>
        </p:nvSpPr>
        <p:spPr>
          <a:xfrm>
            <a:off x="3755600" y="4835075"/>
            <a:ext cx="126900" cy="120300"/>
          </a:xfrm>
          <a:prstGeom prst="ellipse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17"/>
          <p:cNvSpPr/>
          <p:nvPr/>
        </p:nvSpPr>
        <p:spPr>
          <a:xfrm>
            <a:off x="4009875" y="4835075"/>
            <a:ext cx="126900" cy="1203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17"/>
          <p:cNvSpPr/>
          <p:nvPr/>
        </p:nvSpPr>
        <p:spPr>
          <a:xfrm>
            <a:off x="4264150" y="4835075"/>
            <a:ext cx="126900" cy="1203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17"/>
          <p:cNvSpPr/>
          <p:nvPr/>
        </p:nvSpPr>
        <p:spPr>
          <a:xfrm>
            <a:off x="4518425" y="4835075"/>
            <a:ext cx="126900" cy="120300"/>
          </a:xfrm>
          <a:prstGeom prst="ellipse">
            <a:avLst/>
          </a:prstGeom>
          <a:solidFill>
            <a:srgbClr val="43434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17"/>
          <p:cNvSpPr/>
          <p:nvPr/>
        </p:nvSpPr>
        <p:spPr>
          <a:xfrm>
            <a:off x="4772700" y="4835075"/>
            <a:ext cx="126900" cy="1203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17"/>
          <p:cNvSpPr/>
          <p:nvPr/>
        </p:nvSpPr>
        <p:spPr>
          <a:xfrm>
            <a:off x="5026975" y="4835075"/>
            <a:ext cx="126900" cy="1203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17"/>
          <p:cNvSpPr/>
          <p:nvPr/>
        </p:nvSpPr>
        <p:spPr>
          <a:xfrm>
            <a:off x="5281250" y="4835075"/>
            <a:ext cx="126900" cy="1203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17"/>
          <p:cNvSpPr/>
          <p:nvPr/>
        </p:nvSpPr>
        <p:spPr>
          <a:xfrm rot="-5400000">
            <a:off x="2761025" y="791575"/>
            <a:ext cx="87900" cy="91500"/>
          </a:xfrm>
          <a:prstGeom prst="triangle">
            <a:avLst>
              <a:gd fmla="val 50000" name="adj"/>
            </a:avLst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17"/>
          <p:cNvSpPr/>
          <p:nvPr/>
        </p:nvSpPr>
        <p:spPr>
          <a:xfrm rot="5400000">
            <a:off x="6314225" y="791125"/>
            <a:ext cx="88200" cy="92400"/>
          </a:xfrm>
          <a:prstGeom prst="triangle">
            <a:avLst>
              <a:gd fmla="val 50000" name="adj"/>
            </a:avLst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8"/>
          <p:cNvSpPr/>
          <p:nvPr/>
        </p:nvSpPr>
        <p:spPr>
          <a:xfrm>
            <a:off x="311700" y="445025"/>
            <a:ext cx="8520600" cy="4123800"/>
          </a:xfrm>
          <a:prstGeom prst="rect">
            <a:avLst/>
          </a:prstGeom>
          <a:noFill/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18"/>
          <p:cNvSpPr/>
          <p:nvPr/>
        </p:nvSpPr>
        <p:spPr>
          <a:xfrm>
            <a:off x="249575" y="383075"/>
            <a:ext cx="8664600" cy="4255200"/>
          </a:xfrm>
          <a:prstGeom prst="rect">
            <a:avLst/>
          </a:prstGeom>
          <a:noFill/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18"/>
          <p:cNvSpPr txBox="1"/>
          <p:nvPr>
            <p:ph type="title"/>
          </p:nvPr>
        </p:nvSpPr>
        <p:spPr>
          <a:xfrm>
            <a:off x="2983400" y="541575"/>
            <a:ext cx="3174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434343"/>
                </a:solidFill>
                <a:latin typeface="Lexend"/>
                <a:ea typeface="Lexend"/>
                <a:cs typeface="Lexend"/>
                <a:sym typeface="Lexend"/>
              </a:rPr>
              <a:t>Final Results</a:t>
            </a:r>
            <a:endParaRPr b="1">
              <a:solidFill>
                <a:srgbClr val="434343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grpSp>
        <p:nvGrpSpPr>
          <p:cNvPr id="249" name="Google Shape;249;p18"/>
          <p:cNvGrpSpPr/>
          <p:nvPr/>
        </p:nvGrpSpPr>
        <p:grpSpPr>
          <a:xfrm>
            <a:off x="109425" y="260525"/>
            <a:ext cx="334200" cy="326400"/>
            <a:chOff x="109425" y="260525"/>
            <a:chExt cx="334200" cy="326400"/>
          </a:xfrm>
        </p:grpSpPr>
        <p:sp>
          <p:nvSpPr>
            <p:cNvPr id="250" name="Google Shape;250;p18"/>
            <p:cNvSpPr/>
            <p:nvPr/>
          </p:nvSpPr>
          <p:spPr>
            <a:xfrm>
              <a:off x="109425" y="260525"/>
              <a:ext cx="334200" cy="326400"/>
            </a:xfrm>
            <a:prstGeom prst="ellipse">
              <a:avLst/>
            </a:prstGeom>
            <a:solidFill>
              <a:schemeClr val="lt2"/>
            </a:solidFill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18"/>
            <p:cNvSpPr/>
            <p:nvPr/>
          </p:nvSpPr>
          <p:spPr>
            <a:xfrm>
              <a:off x="109425" y="260525"/>
              <a:ext cx="327900" cy="326400"/>
            </a:xfrm>
            <a:prstGeom prst="pie">
              <a:avLst>
                <a:gd fmla="val 5428406" name="adj1"/>
                <a:gd fmla="val 10775227" name="adj2"/>
              </a:avLst>
            </a:prstGeom>
            <a:solidFill>
              <a:srgbClr val="434343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18"/>
            <p:cNvSpPr/>
            <p:nvPr/>
          </p:nvSpPr>
          <p:spPr>
            <a:xfrm rot="10800000">
              <a:off x="109425" y="260525"/>
              <a:ext cx="334200" cy="326400"/>
            </a:xfrm>
            <a:prstGeom prst="pie">
              <a:avLst>
                <a:gd fmla="val 5428406" name="adj1"/>
                <a:gd fmla="val 10740069" name="adj2"/>
              </a:avLst>
            </a:prstGeom>
            <a:solidFill>
              <a:srgbClr val="434343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3" name="Google Shape;253;p18"/>
          <p:cNvGrpSpPr/>
          <p:nvPr/>
        </p:nvGrpSpPr>
        <p:grpSpPr>
          <a:xfrm>
            <a:off x="8698100" y="260525"/>
            <a:ext cx="334200" cy="326400"/>
            <a:chOff x="109425" y="260525"/>
            <a:chExt cx="334200" cy="326400"/>
          </a:xfrm>
        </p:grpSpPr>
        <p:sp>
          <p:nvSpPr>
            <p:cNvPr id="254" name="Google Shape;254;p18"/>
            <p:cNvSpPr/>
            <p:nvPr/>
          </p:nvSpPr>
          <p:spPr>
            <a:xfrm>
              <a:off x="109425" y="260525"/>
              <a:ext cx="334200" cy="326400"/>
            </a:xfrm>
            <a:prstGeom prst="ellipse">
              <a:avLst/>
            </a:prstGeom>
            <a:solidFill>
              <a:schemeClr val="lt2"/>
            </a:solidFill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18"/>
            <p:cNvSpPr/>
            <p:nvPr/>
          </p:nvSpPr>
          <p:spPr>
            <a:xfrm>
              <a:off x="109425" y="260525"/>
              <a:ext cx="327900" cy="326400"/>
            </a:xfrm>
            <a:prstGeom prst="pie">
              <a:avLst>
                <a:gd fmla="val 5428406" name="adj1"/>
                <a:gd fmla="val 10775227" name="adj2"/>
              </a:avLst>
            </a:prstGeom>
            <a:solidFill>
              <a:srgbClr val="434343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18"/>
            <p:cNvSpPr/>
            <p:nvPr/>
          </p:nvSpPr>
          <p:spPr>
            <a:xfrm rot="10800000">
              <a:off x="109425" y="260525"/>
              <a:ext cx="334200" cy="326400"/>
            </a:xfrm>
            <a:prstGeom prst="pie">
              <a:avLst>
                <a:gd fmla="val 5428406" name="adj1"/>
                <a:gd fmla="val 10740069" name="adj2"/>
              </a:avLst>
            </a:prstGeom>
            <a:solidFill>
              <a:srgbClr val="434343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7" name="Google Shape;257;p18"/>
          <p:cNvGrpSpPr/>
          <p:nvPr/>
        </p:nvGrpSpPr>
        <p:grpSpPr>
          <a:xfrm>
            <a:off x="109425" y="4447925"/>
            <a:ext cx="334200" cy="326400"/>
            <a:chOff x="109425" y="260525"/>
            <a:chExt cx="334200" cy="326400"/>
          </a:xfrm>
        </p:grpSpPr>
        <p:sp>
          <p:nvSpPr>
            <p:cNvPr id="258" name="Google Shape;258;p18"/>
            <p:cNvSpPr/>
            <p:nvPr/>
          </p:nvSpPr>
          <p:spPr>
            <a:xfrm>
              <a:off x="109425" y="260525"/>
              <a:ext cx="334200" cy="326400"/>
            </a:xfrm>
            <a:prstGeom prst="ellipse">
              <a:avLst/>
            </a:prstGeom>
            <a:solidFill>
              <a:schemeClr val="lt2"/>
            </a:solidFill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18"/>
            <p:cNvSpPr/>
            <p:nvPr/>
          </p:nvSpPr>
          <p:spPr>
            <a:xfrm>
              <a:off x="109425" y="260525"/>
              <a:ext cx="327900" cy="326400"/>
            </a:xfrm>
            <a:prstGeom prst="pie">
              <a:avLst>
                <a:gd fmla="val 5428406" name="adj1"/>
                <a:gd fmla="val 10775227" name="adj2"/>
              </a:avLst>
            </a:prstGeom>
            <a:solidFill>
              <a:srgbClr val="434343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18"/>
            <p:cNvSpPr/>
            <p:nvPr/>
          </p:nvSpPr>
          <p:spPr>
            <a:xfrm rot="10800000">
              <a:off x="109425" y="260525"/>
              <a:ext cx="334200" cy="326400"/>
            </a:xfrm>
            <a:prstGeom prst="pie">
              <a:avLst>
                <a:gd fmla="val 5428406" name="adj1"/>
                <a:gd fmla="val 10740069" name="adj2"/>
              </a:avLst>
            </a:prstGeom>
            <a:solidFill>
              <a:srgbClr val="434343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1" name="Google Shape;261;p18"/>
          <p:cNvGrpSpPr/>
          <p:nvPr/>
        </p:nvGrpSpPr>
        <p:grpSpPr>
          <a:xfrm>
            <a:off x="8698100" y="4447925"/>
            <a:ext cx="334200" cy="326400"/>
            <a:chOff x="109425" y="260525"/>
            <a:chExt cx="334200" cy="326400"/>
          </a:xfrm>
        </p:grpSpPr>
        <p:sp>
          <p:nvSpPr>
            <p:cNvPr id="262" name="Google Shape;262;p18"/>
            <p:cNvSpPr/>
            <p:nvPr/>
          </p:nvSpPr>
          <p:spPr>
            <a:xfrm>
              <a:off x="109425" y="260525"/>
              <a:ext cx="334200" cy="326400"/>
            </a:xfrm>
            <a:prstGeom prst="ellipse">
              <a:avLst/>
            </a:prstGeom>
            <a:solidFill>
              <a:schemeClr val="lt2"/>
            </a:solidFill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18"/>
            <p:cNvSpPr/>
            <p:nvPr/>
          </p:nvSpPr>
          <p:spPr>
            <a:xfrm>
              <a:off x="109425" y="260525"/>
              <a:ext cx="327900" cy="326400"/>
            </a:xfrm>
            <a:prstGeom prst="pie">
              <a:avLst>
                <a:gd fmla="val 5428406" name="adj1"/>
                <a:gd fmla="val 10775227" name="adj2"/>
              </a:avLst>
            </a:prstGeom>
            <a:solidFill>
              <a:srgbClr val="434343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18"/>
            <p:cNvSpPr/>
            <p:nvPr/>
          </p:nvSpPr>
          <p:spPr>
            <a:xfrm rot="10800000">
              <a:off x="109425" y="260525"/>
              <a:ext cx="334200" cy="326400"/>
            </a:xfrm>
            <a:prstGeom prst="pie">
              <a:avLst>
                <a:gd fmla="val 5428406" name="adj1"/>
                <a:gd fmla="val 10740069" name="adj2"/>
              </a:avLst>
            </a:prstGeom>
            <a:solidFill>
              <a:srgbClr val="434343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5" name="Google Shape;265;p18"/>
          <p:cNvSpPr/>
          <p:nvPr/>
        </p:nvSpPr>
        <p:spPr>
          <a:xfrm>
            <a:off x="3755600" y="4835075"/>
            <a:ext cx="126900" cy="120300"/>
          </a:xfrm>
          <a:prstGeom prst="ellipse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18"/>
          <p:cNvSpPr/>
          <p:nvPr/>
        </p:nvSpPr>
        <p:spPr>
          <a:xfrm>
            <a:off x="4009875" y="4835075"/>
            <a:ext cx="126900" cy="1203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18"/>
          <p:cNvSpPr/>
          <p:nvPr/>
        </p:nvSpPr>
        <p:spPr>
          <a:xfrm>
            <a:off x="4264150" y="4835075"/>
            <a:ext cx="126900" cy="1203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18"/>
          <p:cNvSpPr/>
          <p:nvPr/>
        </p:nvSpPr>
        <p:spPr>
          <a:xfrm>
            <a:off x="4518425" y="4835075"/>
            <a:ext cx="126900" cy="1203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18"/>
          <p:cNvSpPr/>
          <p:nvPr/>
        </p:nvSpPr>
        <p:spPr>
          <a:xfrm>
            <a:off x="4772700" y="4835075"/>
            <a:ext cx="126900" cy="120300"/>
          </a:xfrm>
          <a:prstGeom prst="ellipse">
            <a:avLst/>
          </a:prstGeom>
          <a:solidFill>
            <a:srgbClr val="43434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18"/>
          <p:cNvSpPr/>
          <p:nvPr/>
        </p:nvSpPr>
        <p:spPr>
          <a:xfrm>
            <a:off x="5026975" y="4835075"/>
            <a:ext cx="126900" cy="1203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18"/>
          <p:cNvSpPr/>
          <p:nvPr/>
        </p:nvSpPr>
        <p:spPr>
          <a:xfrm>
            <a:off x="5281250" y="4835075"/>
            <a:ext cx="126900" cy="1203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18"/>
          <p:cNvSpPr/>
          <p:nvPr/>
        </p:nvSpPr>
        <p:spPr>
          <a:xfrm rot="-5400000">
            <a:off x="2893700" y="801675"/>
            <a:ext cx="87900" cy="91500"/>
          </a:xfrm>
          <a:prstGeom prst="triangle">
            <a:avLst>
              <a:gd fmla="val 50000" name="adj"/>
            </a:avLst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18"/>
          <p:cNvSpPr/>
          <p:nvPr/>
        </p:nvSpPr>
        <p:spPr>
          <a:xfrm rot="5400000">
            <a:off x="6160400" y="801225"/>
            <a:ext cx="88200" cy="92400"/>
          </a:xfrm>
          <a:prstGeom prst="triangle">
            <a:avLst>
              <a:gd fmla="val 50000" name="adj"/>
            </a:avLst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74" name="Google Shape;274;p18"/>
          <p:cNvGraphicFramePr/>
          <p:nvPr/>
        </p:nvGraphicFramePr>
        <p:xfrm>
          <a:off x="559138" y="1380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{72A68239-A00E-424E-AD5B-0F56EA766FA9}</a:tableStyleId>
              </a:tblPr>
              <a:tblGrid>
                <a:gridCol w="934150"/>
                <a:gridCol w="1835450"/>
                <a:gridCol w="1384800"/>
              </a:tblGrid>
              <a:tr h="509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>
                          <a:solidFill>
                            <a:srgbClr val="434343"/>
                          </a:solidFill>
                        </a:rPr>
                        <a:t>LABLE</a:t>
                      </a:r>
                      <a:endParaRPr b="1"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>
                          <a:solidFill>
                            <a:srgbClr val="434343"/>
                          </a:solidFill>
                        </a:rPr>
                        <a:t>MEASURED</a:t>
                      </a:r>
                      <a:endParaRPr b="1"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>
                          <a:solidFill>
                            <a:srgbClr val="434343"/>
                          </a:solidFill>
                        </a:rPr>
                        <a:t>PREDICTED</a:t>
                      </a:r>
                      <a:endParaRPr b="1"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1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>
                          <a:solidFill>
                            <a:srgbClr val="434343"/>
                          </a:solidFill>
                        </a:rPr>
                        <a:t>Image 1</a:t>
                      </a:r>
                      <a:endParaRPr b="1"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>
                          <a:solidFill>
                            <a:srgbClr val="434343"/>
                          </a:solidFill>
                        </a:rPr>
                        <a:t>120</a:t>
                      </a:r>
                      <a:endParaRPr b="1"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>
                          <a:solidFill>
                            <a:srgbClr val="434343"/>
                          </a:solidFill>
                        </a:rPr>
                        <a:t>116</a:t>
                      </a:r>
                      <a:endParaRPr b="1"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1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it">
                          <a:solidFill>
                            <a:srgbClr val="434343"/>
                          </a:solidFill>
                        </a:rPr>
                        <a:t>Image 2</a:t>
                      </a:r>
                      <a:endParaRPr b="1"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>
                          <a:solidFill>
                            <a:srgbClr val="434343"/>
                          </a:solidFill>
                        </a:rPr>
                        <a:t>152</a:t>
                      </a:r>
                      <a:endParaRPr b="1"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>
                          <a:solidFill>
                            <a:srgbClr val="434343"/>
                          </a:solidFill>
                        </a:rPr>
                        <a:t>151</a:t>
                      </a:r>
                      <a:endParaRPr b="1"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1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it">
                          <a:solidFill>
                            <a:srgbClr val="434343"/>
                          </a:solidFill>
                        </a:rPr>
                        <a:t>Image 3</a:t>
                      </a:r>
                      <a:endParaRPr b="1"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>
                          <a:solidFill>
                            <a:srgbClr val="434343"/>
                          </a:solidFill>
                        </a:rPr>
                        <a:t>134</a:t>
                      </a:r>
                      <a:endParaRPr b="1"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>
                          <a:solidFill>
                            <a:srgbClr val="434343"/>
                          </a:solidFill>
                        </a:rPr>
                        <a:t>136</a:t>
                      </a:r>
                      <a:endParaRPr b="1"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1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it">
                          <a:solidFill>
                            <a:srgbClr val="434343"/>
                          </a:solidFill>
                        </a:rPr>
                        <a:t>Image 4</a:t>
                      </a:r>
                      <a:endParaRPr b="1"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>
                          <a:solidFill>
                            <a:srgbClr val="434343"/>
                          </a:solidFill>
                        </a:rPr>
                        <a:t>71</a:t>
                      </a:r>
                      <a:endParaRPr b="1"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>
                          <a:solidFill>
                            <a:srgbClr val="434343"/>
                          </a:solidFill>
                        </a:rPr>
                        <a:t>71</a:t>
                      </a:r>
                      <a:endParaRPr b="1"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1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it">
                          <a:solidFill>
                            <a:srgbClr val="434343"/>
                          </a:solidFill>
                        </a:rPr>
                        <a:t>Image 5</a:t>
                      </a:r>
                      <a:endParaRPr b="1"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>
                          <a:solidFill>
                            <a:srgbClr val="434343"/>
                          </a:solidFill>
                        </a:rPr>
                        <a:t>104</a:t>
                      </a:r>
                      <a:endParaRPr b="1"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>
                          <a:solidFill>
                            <a:srgbClr val="434343"/>
                          </a:solidFill>
                        </a:rPr>
                        <a:t>105</a:t>
                      </a:r>
                      <a:endParaRPr b="1"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275" name="Google Shape;27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7813" y="1380588"/>
            <a:ext cx="1722875" cy="1292176"/>
          </a:xfrm>
          <a:prstGeom prst="rect">
            <a:avLst/>
          </a:prstGeom>
          <a:noFill/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76" name="Google Shape;27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81738" y="1380588"/>
            <a:ext cx="1722875" cy="1292156"/>
          </a:xfrm>
          <a:prstGeom prst="rect">
            <a:avLst/>
          </a:prstGeom>
          <a:noFill/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77" name="Google Shape;277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67813" y="2805024"/>
            <a:ext cx="1722875" cy="1292146"/>
          </a:xfrm>
          <a:prstGeom prst="rect">
            <a:avLst/>
          </a:prstGeom>
          <a:noFill/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78" name="Google Shape;278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81738" y="2805025"/>
            <a:ext cx="1722875" cy="1292160"/>
          </a:xfrm>
          <a:prstGeom prst="rect">
            <a:avLst/>
          </a:prstGeom>
          <a:noFill/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9"/>
          <p:cNvSpPr/>
          <p:nvPr/>
        </p:nvSpPr>
        <p:spPr>
          <a:xfrm>
            <a:off x="311700" y="445025"/>
            <a:ext cx="8520600" cy="4123800"/>
          </a:xfrm>
          <a:prstGeom prst="rect">
            <a:avLst/>
          </a:prstGeom>
          <a:noFill/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19"/>
          <p:cNvSpPr/>
          <p:nvPr/>
        </p:nvSpPr>
        <p:spPr>
          <a:xfrm>
            <a:off x="249575" y="383075"/>
            <a:ext cx="8664600" cy="4255200"/>
          </a:xfrm>
          <a:prstGeom prst="rect">
            <a:avLst/>
          </a:prstGeom>
          <a:noFill/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19"/>
          <p:cNvSpPr txBox="1"/>
          <p:nvPr>
            <p:ph type="title"/>
          </p:nvPr>
        </p:nvSpPr>
        <p:spPr>
          <a:xfrm>
            <a:off x="2850725" y="550975"/>
            <a:ext cx="3461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434343"/>
                </a:solidFill>
                <a:latin typeface="Lexend"/>
                <a:ea typeface="Lexend"/>
                <a:cs typeface="Lexend"/>
                <a:sym typeface="Lexend"/>
              </a:rPr>
              <a:t>Causes Of Error</a:t>
            </a:r>
            <a:endParaRPr b="1">
              <a:solidFill>
                <a:srgbClr val="434343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86" name="Google Shape;286;p19"/>
          <p:cNvSpPr txBox="1"/>
          <p:nvPr>
            <p:ph idx="1" type="body"/>
          </p:nvPr>
        </p:nvSpPr>
        <p:spPr>
          <a:xfrm>
            <a:off x="553800" y="1672675"/>
            <a:ext cx="8036400" cy="248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200">
                <a:solidFill>
                  <a:srgbClr val="434343"/>
                </a:solidFill>
              </a:rPr>
              <a:t>Calibration Measurement </a:t>
            </a:r>
            <a:r>
              <a:rPr b="1" lang="it" sz="2200">
                <a:solidFill>
                  <a:srgbClr val="434343"/>
                </a:solidFill>
              </a:rPr>
              <a:t>Approximation</a:t>
            </a:r>
            <a:endParaRPr b="1" sz="2200">
              <a:solidFill>
                <a:srgbClr val="434343"/>
              </a:solidFill>
            </a:endParaRPr>
          </a:p>
          <a:p>
            <a:pPr indent="0" lvl="0" marL="0" rtl="0" algn="ctr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it" sz="2200">
                <a:solidFill>
                  <a:srgbClr val="434343"/>
                </a:solidFill>
              </a:rPr>
              <a:t>Non-linearity in </a:t>
            </a:r>
            <a:r>
              <a:rPr b="1" lang="it" sz="2200">
                <a:solidFill>
                  <a:srgbClr val="434343"/>
                </a:solidFill>
              </a:rPr>
              <a:t>Grayscale</a:t>
            </a:r>
            <a:r>
              <a:rPr b="1" lang="it" sz="2200">
                <a:solidFill>
                  <a:srgbClr val="434343"/>
                </a:solidFill>
              </a:rPr>
              <a:t> Value Mapping</a:t>
            </a:r>
            <a:endParaRPr b="1" sz="2200">
              <a:solidFill>
                <a:srgbClr val="434343"/>
              </a:solidFill>
            </a:endParaRPr>
          </a:p>
          <a:p>
            <a:pPr indent="0" lvl="0" marL="0" rtl="0" algn="ctr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it" sz="2200">
                <a:solidFill>
                  <a:srgbClr val="434343"/>
                </a:solidFill>
              </a:rPr>
              <a:t>Inconsistency</a:t>
            </a:r>
            <a:r>
              <a:rPr b="1" lang="it" sz="2200">
                <a:solidFill>
                  <a:srgbClr val="434343"/>
                </a:solidFill>
              </a:rPr>
              <a:t> of Kinect Image Acquisition</a:t>
            </a:r>
            <a:endParaRPr b="1" sz="2200">
              <a:solidFill>
                <a:srgbClr val="434343"/>
              </a:solidFill>
            </a:endParaRPr>
          </a:p>
        </p:txBody>
      </p:sp>
      <p:grpSp>
        <p:nvGrpSpPr>
          <p:cNvPr id="287" name="Google Shape;287;p19"/>
          <p:cNvGrpSpPr/>
          <p:nvPr/>
        </p:nvGrpSpPr>
        <p:grpSpPr>
          <a:xfrm>
            <a:off x="109425" y="260525"/>
            <a:ext cx="334200" cy="326400"/>
            <a:chOff x="109425" y="260525"/>
            <a:chExt cx="334200" cy="326400"/>
          </a:xfrm>
        </p:grpSpPr>
        <p:sp>
          <p:nvSpPr>
            <p:cNvPr id="288" name="Google Shape;288;p19"/>
            <p:cNvSpPr/>
            <p:nvPr/>
          </p:nvSpPr>
          <p:spPr>
            <a:xfrm>
              <a:off x="109425" y="260525"/>
              <a:ext cx="334200" cy="326400"/>
            </a:xfrm>
            <a:prstGeom prst="ellipse">
              <a:avLst/>
            </a:prstGeom>
            <a:solidFill>
              <a:schemeClr val="lt2"/>
            </a:solidFill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19"/>
            <p:cNvSpPr/>
            <p:nvPr/>
          </p:nvSpPr>
          <p:spPr>
            <a:xfrm>
              <a:off x="109425" y="260525"/>
              <a:ext cx="327900" cy="326400"/>
            </a:xfrm>
            <a:prstGeom prst="pie">
              <a:avLst>
                <a:gd fmla="val 5428406" name="adj1"/>
                <a:gd fmla="val 10775227" name="adj2"/>
              </a:avLst>
            </a:prstGeom>
            <a:solidFill>
              <a:srgbClr val="434343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19"/>
            <p:cNvSpPr/>
            <p:nvPr/>
          </p:nvSpPr>
          <p:spPr>
            <a:xfrm rot="10800000">
              <a:off x="109425" y="260525"/>
              <a:ext cx="334200" cy="326400"/>
            </a:xfrm>
            <a:prstGeom prst="pie">
              <a:avLst>
                <a:gd fmla="val 5428406" name="adj1"/>
                <a:gd fmla="val 10740069" name="adj2"/>
              </a:avLst>
            </a:prstGeom>
            <a:solidFill>
              <a:srgbClr val="434343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1" name="Google Shape;291;p19"/>
          <p:cNvGrpSpPr/>
          <p:nvPr/>
        </p:nvGrpSpPr>
        <p:grpSpPr>
          <a:xfrm>
            <a:off x="8698100" y="260525"/>
            <a:ext cx="334200" cy="326400"/>
            <a:chOff x="109425" y="260525"/>
            <a:chExt cx="334200" cy="326400"/>
          </a:xfrm>
        </p:grpSpPr>
        <p:sp>
          <p:nvSpPr>
            <p:cNvPr id="292" name="Google Shape;292;p19"/>
            <p:cNvSpPr/>
            <p:nvPr/>
          </p:nvSpPr>
          <p:spPr>
            <a:xfrm>
              <a:off x="109425" y="260525"/>
              <a:ext cx="334200" cy="326400"/>
            </a:xfrm>
            <a:prstGeom prst="ellipse">
              <a:avLst/>
            </a:prstGeom>
            <a:solidFill>
              <a:schemeClr val="lt2"/>
            </a:solidFill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19"/>
            <p:cNvSpPr/>
            <p:nvPr/>
          </p:nvSpPr>
          <p:spPr>
            <a:xfrm>
              <a:off x="109425" y="260525"/>
              <a:ext cx="327900" cy="326400"/>
            </a:xfrm>
            <a:prstGeom prst="pie">
              <a:avLst>
                <a:gd fmla="val 5428406" name="adj1"/>
                <a:gd fmla="val 10775227" name="adj2"/>
              </a:avLst>
            </a:prstGeom>
            <a:solidFill>
              <a:srgbClr val="434343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19"/>
            <p:cNvSpPr/>
            <p:nvPr/>
          </p:nvSpPr>
          <p:spPr>
            <a:xfrm rot="10800000">
              <a:off x="109425" y="260525"/>
              <a:ext cx="334200" cy="326400"/>
            </a:xfrm>
            <a:prstGeom prst="pie">
              <a:avLst>
                <a:gd fmla="val 5428406" name="adj1"/>
                <a:gd fmla="val 10740069" name="adj2"/>
              </a:avLst>
            </a:prstGeom>
            <a:solidFill>
              <a:srgbClr val="434343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5" name="Google Shape;295;p19"/>
          <p:cNvGrpSpPr/>
          <p:nvPr/>
        </p:nvGrpSpPr>
        <p:grpSpPr>
          <a:xfrm>
            <a:off x="109425" y="4447925"/>
            <a:ext cx="334200" cy="326400"/>
            <a:chOff x="109425" y="260525"/>
            <a:chExt cx="334200" cy="326400"/>
          </a:xfrm>
        </p:grpSpPr>
        <p:sp>
          <p:nvSpPr>
            <p:cNvPr id="296" name="Google Shape;296;p19"/>
            <p:cNvSpPr/>
            <p:nvPr/>
          </p:nvSpPr>
          <p:spPr>
            <a:xfrm>
              <a:off x="109425" y="260525"/>
              <a:ext cx="334200" cy="326400"/>
            </a:xfrm>
            <a:prstGeom prst="ellipse">
              <a:avLst/>
            </a:prstGeom>
            <a:solidFill>
              <a:schemeClr val="lt2"/>
            </a:solidFill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19"/>
            <p:cNvSpPr/>
            <p:nvPr/>
          </p:nvSpPr>
          <p:spPr>
            <a:xfrm>
              <a:off x="109425" y="260525"/>
              <a:ext cx="327900" cy="326400"/>
            </a:xfrm>
            <a:prstGeom prst="pie">
              <a:avLst>
                <a:gd fmla="val 5428406" name="adj1"/>
                <a:gd fmla="val 10775227" name="adj2"/>
              </a:avLst>
            </a:prstGeom>
            <a:solidFill>
              <a:srgbClr val="434343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19"/>
            <p:cNvSpPr/>
            <p:nvPr/>
          </p:nvSpPr>
          <p:spPr>
            <a:xfrm rot="10800000">
              <a:off x="109425" y="260525"/>
              <a:ext cx="334200" cy="326400"/>
            </a:xfrm>
            <a:prstGeom prst="pie">
              <a:avLst>
                <a:gd fmla="val 5428406" name="adj1"/>
                <a:gd fmla="val 10740069" name="adj2"/>
              </a:avLst>
            </a:prstGeom>
            <a:solidFill>
              <a:srgbClr val="434343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9" name="Google Shape;299;p19"/>
          <p:cNvGrpSpPr/>
          <p:nvPr/>
        </p:nvGrpSpPr>
        <p:grpSpPr>
          <a:xfrm>
            <a:off x="8698100" y="4447925"/>
            <a:ext cx="334200" cy="326400"/>
            <a:chOff x="109425" y="260525"/>
            <a:chExt cx="334200" cy="326400"/>
          </a:xfrm>
        </p:grpSpPr>
        <p:sp>
          <p:nvSpPr>
            <p:cNvPr id="300" name="Google Shape;300;p19"/>
            <p:cNvSpPr/>
            <p:nvPr/>
          </p:nvSpPr>
          <p:spPr>
            <a:xfrm>
              <a:off x="109425" y="260525"/>
              <a:ext cx="334200" cy="326400"/>
            </a:xfrm>
            <a:prstGeom prst="ellipse">
              <a:avLst/>
            </a:prstGeom>
            <a:solidFill>
              <a:schemeClr val="lt2"/>
            </a:solidFill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19"/>
            <p:cNvSpPr/>
            <p:nvPr/>
          </p:nvSpPr>
          <p:spPr>
            <a:xfrm>
              <a:off x="109425" y="260525"/>
              <a:ext cx="327900" cy="326400"/>
            </a:xfrm>
            <a:prstGeom prst="pie">
              <a:avLst>
                <a:gd fmla="val 5428406" name="adj1"/>
                <a:gd fmla="val 10775227" name="adj2"/>
              </a:avLst>
            </a:prstGeom>
            <a:solidFill>
              <a:srgbClr val="434343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19"/>
            <p:cNvSpPr/>
            <p:nvPr/>
          </p:nvSpPr>
          <p:spPr>
            <a:xfrm rot="10800000">
              <a:off x="109425" y="260525"/>
              <a:ext cx="334200" cy="326400"/>
            </a:xfrm>
            <a:prstGeom prst="pie">
              <a:avLst>
                <a:gd fmla="val 5428406" name="adj1"/>
                <a:gd fmla="val 10740069" name="adj2"/>
              </a:avLst>
            </a:prstGeom>
            <a:solidFill>
              <a:srgbClr val="434343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3" name="Google Shape;303;p19"/>
          <p:cNvSpPr/>
          <p:nvPr/>
        </p:nvSpPr>
        <p:spPr>
          <a:xfrm>
            <a:off x="3755600" y="4835075"/>
            <a:ext cx="126900" cy="120300"/>
          </a:xfrm>
          <a:prstGeom prst="ellipse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19"/>
          <p:cNvSpPr/>
          <p:nvPr/>
        </p:nvSpPr>
        <p:spPr>
          <a:xfrm>
            <a:off x="4009875" y="4835075"/>
            <a:ext cx="126900" cy="1203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19"/>
          <p:cNvSpPr/>
          <p:nvPr/>
        </p:nvSpPr>
        <p:spPr>
          <a:xfrm>
            <a:off x="4264150" y="4835075"/>
            <a:ext cx="126900" cy="1203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19"/>
          <p:cNvSpPr/>
          <p:nvPr/>
        </p:nvSpPr>
        <p:spPr>
          <a:xfrm>
            <a:off x="4518425" y="4835075"/>
            <a:ext cx="126900" cy="120300"/>
          </a:xfrm>
          <a:prstGeom prst="ellipse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19"/>
          <p:cNvSpPr/>
          <p:nvPr/>
        </p:nvSpPr>
        <p:spPr>
          <a:xfrm>
            <a:off x="4772700" y="4835075"/>
            <a:ext cx="126900" cy="1203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19"/>
          <p:cNvSpPr/>
          <p:nvPr/>
        </p:nvSpPr>
        <p:spPr>
          <a:xfrm>
            <a:off x="5026975" y="4835075"/>
            <a:ext cx="126900" cy="120300"/>
          </a:xfrm>
          <a:prstGeom prst="ellipse">
            <a:avLst/>
          </a:prstGeom>
          <a:solidFill>
            <a:srgbClr val="43434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19"/>
          <p:cNvSpPr/>
          <p:nvPr/>
        </p:nvSpPr>
        <p:spPr>
          <a:xfrm>
            <a:off x="5281250" y="4835075"/>
            <a:ext cx="126900" cy="1203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19"/>
          <p:cNvSpPr/>
          <p:nvPr/>
        </p:nvSpPr>
        <p:spPr>
          <a:xfrm rot="-5400000">
            <a:off x="2761025" y="791575"/>
            <a:ext cx="87900" cy="91500"/>
          </a:xfrm>
          <a:prstGeom prst="triangle">
            <a:avLst>
              <a:gd fmla="val 50000" name="adj"/>
            </a:avLst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19"/>
          <p:cNvSpPr/>
          <p:nvPr/>
        </p:nvSpPr>
        <p:spPr>
          <a:xfrm rot="5400000">
            <a:off x="6314225" y="791125"/>
            <a:ext cx="88200" cy="92400"/>
          </a:xfrm>
          <a:prstGeom prst="triangle">
            <a:avLst>
              <a:gd fmla="val 50000" name="adj"/>
            </a:avLst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0"/>
          <p:cNvSpPr/>
          <p:nvPr/>
        </p:nvSpPr>
        <p:spPr>
          <a:xfrm>
            <a:off x="311700" y="445025"/>
            <a:ext cx="8520600" cy="4123800"/>
          </a:xfrm>
          <a:prstGeom prst="rect">
            <a:avLst/>
          </a:prstGeom>
          <a:noFill/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20"/>
          <p:cNvSpPr/>
          <p:nvPr/>
        </p:nvSpPr>
        <p:spPr>
          <a:xfrm>
            <a:off x="249575" y="383075"/>
            <a:ext cx="8664600" cy="4255200"/>
          </a:xfrm>
          <a:prstGeom prst="rect">
            <a:avLst/>
          </a:prstGeom>
          <a:noFill/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20"/>
          <p:cNvSpPr txBox="1"/>
          <p:nvPr>
            <p:ph type="title"/>
          </p:nvPr>
        </p:nvSpPr>
        <p:spPr>
          <a:xfrm>
            <a:off x="2983400" y="541575"/>
            <a:ext cx="3174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434343"/>
                </a:solidFill>
                <a:latin typeface="Lexend"/>
                <a:ea typeface="Lexend"/>
                <a:cs typeface="Lexend"/>
                <a:sym typeface="Lexend"/>
              </a:rPr>
              <a:t>Applications</a:t>
            </a:r>
            <a:endParaRPr b="1">
              <a:solidFill>
                <a:srgbClr val="434343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319" name="Google Shape;319;p20"/>
          <p:cNvSpPr txBox="1"/>
          <p:nvPr>
            <p:ph idx="1" type="body"/>
          </p:nvPr>
        </p:nvSpPr>
        <p:spPr>
          <a:xfrm>
            <a:off x="563525" y="1502275"/>
            <a:ext cx="3954900" cy="272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100"/>
              <a:buChar char="●"/>
            </a:pPr>
            <a:r>
              <a:rPr b="1" lang="it" sz="2100">
                <a:solidFill>
                  <a:srgbClr val="434343"/>
                </a:solidFill>
              </a:rPr>
              <a:t>Robotics Perception</a:t>
            </a:r>
            <a:endParaRPr b="1" sz="2100">
              <a:solidFill>
                <a:srgbClr val="434343"/>
              </a:solidFill>
            </a:endParaRPr>
          </a:p>
          <a:p>
            <a:pPr indent="-3619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100"/>
              <a:buChar char="●"/>
            </a:pPr>
            <a:r>
              <a:rPr b="1" lang="it" sz="2100">
                <a:solidFill>
                  <a:srgbClr val="434343"/>
                </a:solidFill>
              </a:rPr>
              <a:t>Robotics Localization</a:t>
            </a:r>
            <a:endParaRPr b="1" sz="2100">
              <a:solidFill>
                <a:srgbClr val="434343"/>
              </a:solidFill>
            </a:endParaRPr>
          </a:p>
          <a:p>
            <a:pPr indent="-3619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100"/>
              <a:buChar char="●"/>
            </a:pPr>
            <a:r>
              <a:rPr b="1" lang="it" sz="2100">
                <a:solidFill>
                  <a:srgbClr val="434343"/>
                </a:solidFill>
              </a:rPr>
              <a:t>Building</a:t>
            </a:r>
            <a:endParaRPr b="1" sz="2100">
              <a:solidFill>
                <a:srgbClr val="434343"/>
              </a:solidFill>
            </a:endParaRPr>
          </a:p>
          <a:p>
            <a:pPr indent="-3619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100"/>
              <a:buChar char="●"/>
            </a:pPr>
            <a:r>
              <a:rPr b="1" lang="it" sz="2100">
                <a:solidFill>
                  <a:srgbClr val="434343"/>
                </a:solidFill>
              </a:rPr>
              <a:t>Design</a:t>
            </a:r>
            <a:endParaRPr b="1" sz="2100">
              <a:solidFill>
                <a:srgbClr val="434343"/>
              </a:solidFill>
            </a:endParaRPr>
          </a:p>
        </p:txBody>
      </p:sp>
      <p:grpSp>
        <p:nvGrpSpPr>
          <p:cNvPr id="320" name="Google Shape;320;p20"/>
          <p:cNvGrpSpPr/>
          <p:nvPr/>
        </p:nvGrpSpPr>
        <p:grpSpPr>
          <a:xfrm>
            <a:off x="109425" y="260525"/>
            <a:ext cx="334200" cy="326400"/>
            <a:chOff x="109425" y="260525"/>
            <a:chExt cx="334200" cy="326400"/>
          </a:xfrm>
        </p:grpSpPr>
        <p:sp>
          <p:nvSpPr>
            <p:cNvPr id="321" name="Google Shape;321;p20"/>
            <p:cNvSpPr/>
            <p:nvPr/>
          </p:nvSpPr>
          <p:spPr>
            <a:xfrm>
              <a:off x="109425" y="260525"/>
              <a:ext cx="334200" cy="326400"/>
            </a:xfrm>
            <a:prstGeom prst="ellipse">
              <a:avLst/>
            </a:prstGeom>
            <a:solidFill>
              <a:schemeClr val="lt2"/>
            </a:solidFill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20"/>
            <p:cNvSpPr/>
            <p:nvPr/>
          </p:nvSpPr>
          <p:spPr>
            <a:xfrm>
              <a:off x="109425" y="260525"/>
              <a:ext cx="327900" cy="326400"/>
            </a:xfrm>
            <a:prstGeom prst="pie">
              <a:avLst>
                <a:gd fmla="val 5428406" name="adj1"/>
                <a:gd fmla="val 10775227" name="adj2"/>
              </a:avLst>
            </a:prstGeom>
            <a:solidFill>
              <a:srgbClr val="434343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20"/>
            <p:cNvSpPr/>
            <p:nvPr/>
          </p:nvSpPr>
          <p:spPr>
            <a:xfrm rot="10800000">
              <a:off x="109425" y="260525"/>
              <a:ext cx="334200" cy="326400"/>
            </a:xfrm>
            <a:prstGeom prst="pie">
              <a:avLst>
                <a:gd fmla="val 5428406" name="adj1"/>
                <a:gd fmla="val 10740069" name="adj2"/>
              </a:avLst>
            </a:prstGeom>
            <a:solidFill>
              <a:srgbClr val="434343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4" name="Google Shape;324;p20"/>
          <p:cNvGrpSpPr/>
          <p:nvPr/>
        </p:nvGrpSpPr>
        <p:grpSpPr>
          <a:xfrm>
            <a:off x="8698100" y="260525"/>
            <a:ext cx="334200" cy="326400"/>
            <a:chOff x="109425" y="260525"/>
            <a:chExt cx="334200" cy="326400"/>
          </a:xfrm>
        </p:grpSpPr>
        <p:sp>
          <p:nvSpPr>
            <p:cNvPr id="325" name="Google Shape;325;p20"/>
            <p:cNvSpPr/>
            <p:nvPr/>
          </p:nvSpPr>
          <p:spPr>
            <a:xfrm>
              <a:off x="109425" y="260525"/>
              <a:ext cx="334200" cy="326400"/>
            </a:xfrm>
            <a:prstGeom prst="ellipse">
              <a:avLst/>
            </a:prstGeom>
            <a:solidFill>
              <a:schemeClr val="lt2"/>
            </a:solidFill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20"/>
            <p:cNvSpPr/>
            <p:nvPr/>
          </p:nvSpPr>
          <p:spPr>
            <a:xfrm>
              <a:off x="109425" y="260525"/>
              <a:ext cx="327900" cy="326400"/>
            </a:xfrm>
            <a:prstGeom prst="pie">
              <a:avLst>
                <a:gd fmla="val 5428406" name="adj1"/>
                <a:gd fmla="val 10775227" name="adj2"/>
              </a:avLst>
            </a:prstGeom>
            <a:solidFill>
              <a:srgbClr val="434343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20"/>
            <p:cNvSpPr/>
            <p:nvPr/>
          </p:nvSpPr>
          <p:spPr>
            <a:xfrm rot="10800000">
              <a:off x="109425" y="260525"/>
              <a:ext cx="334200" cy="326400"/>
            </a:xfrm>
            <a:prstGeom prst="pie">
              <a:avLst>
                <a:gd fmla="val 5428406" name="adj1"/>
                <a:gd fmla="val 10740069" name="adj2"/>
              </a:avLst>
            </a:prstGeom>
            <a:solidFill>
              <a:srgbClr val="434343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8" name="Google Shape;328;p20"/>
          <p:cNvGrpSpPr/>
          <p:nvPr/>
        </p:nvGrpSpPr>
        <p:grpSpPr>
          <a:xfrm>
            <a:off x="109425" y="4447925"/>
            <a:ext cx="334200" cy="326400"/>
            <a:chOff x="109425" y="260525"/>
            <a:chExt cx="334200" cy="326400"/>
          </a:xfrm>
        </p:grpSpPr>
        <p:sp>
          <p:nvSpPr>
            <p:cNvPr id="329" name="Google Shape;329;p20"/>
            <p:cNvSpPr/>
            <p:nvPr/>
          </p:nvSpPr>
          <p:spPr>
            <a:xfrm>
              <a:off x="109425" y="260525"/>
              <a:ext cx="334200" cy="326400"/>
            </a:xfrm>
            <a:prstGeom prst="ellipse">
              <a:avLst/>
            </a:prstGeom>
            <a:solidFill>
              <a:schemeClr val="lt2"/>
            </a:solidFill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20"/>
            <p:cNvSpPr/>
            <p:nvPr/>
          </p:nvSpPr>
          <p:spPr>
            <a:xfrm>
              <a:off x="109425" y="260525"/>
              <a:ext cx="327900" cy="326400"/>
            </a:xfrm>
            <a:prstGeom prst="pie">
              <a:avLst>
                <a:gd fmla="val 5428406" name="adj1"/>
                <a:gd fmla="val 10775227" name="adj2"/>
              </a:avLst>
            </a:prstGeom>
            <a:solidFill>
              <a:srgbClr val="434343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20"/>
            <p:cNvSpPr/>
            <p:nvPr/>
          </p:nvSpPr>
          <p:spPr>
            <a:xfrm rot="10800000">
              <a:off x="109425" y="260525"/>
              <a:ext cx="334200" cy="326400"/>
            </a:xfrm>
            <a:prstGeom prst="pie">
              <a:avLst>
                <a:gd fmla="val 5428406" name="adj1"/>
                <a:gd fmla="val 10740069" name="adj2"/>
              </a:avLst>
            </a:prstGeom>
            <a:solidFill>
              <a:srgbClr val="434343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2" name="Google Shape;332;p20"/>
          <p:cNvGrpSpPr/>
          <p:nvPr/>
        </p:nvGrpSpPr>
        <p:grpSpPr>
          <a:xfrm>
            <a:off x="8698100" y="4447925"/>
            <a:ext cx="334200" cy="326400"/>
            <a:chOff x="109425" y="260525"/>
            <a:chExt cx="334200" cy="326400"/>
          </a:xfrm>
        </p:grpSpPr>
        <p:sp>
          <p:nvSpPr>
            <p:cNvPr id="333" name="Google Shape;333;p20"/>
            <p:cNvSpPr/>
            <p:nvPr/>
          </p:nvSpPr>
          <p:spPr>
            <a:xfrm>
              <a:off x="109425" y="260525"/>
              <a:ext cx="334200" cy="326400"/>
            </a:xfrm>
            <a:prstGeom prst="ellipse">
              <a:avLst/>
            </a:prstGeom>
            <a:solidFill>
              <a:schemeClr val="lt2"/>
            </a:solidFill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20"/>
            <p:cNvSpPr/>
            <p:nvPr/>
          </p:nvSpPr>
          <p:spPr>
            <a:xfrm>
              <a:off x="109425" y="260525"/>
              <a:ext cx="327900" cy="326400"/>
            </a:xfrm>
            <a:prstGeom prst="pie">
              <a:avLst>
                <a:gd fmla="val 5428406" name="adj1"/>
                <a:gd fmla="val 10775227" name="adj2"/>
              </a:avLst>
            </a:prstGeom>
            <a:solidFill>
              <a:srgbClr val="434343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20"/>
            <p:cNvSpPr/>
            <p:nvPr/>
          </p:nvSpPr>
          <p:spPr>
            <a:xfrm rot="10800000">
              <a:off x="109425" y="260525"/>
              <a:ext cx="334200" cy="326400"/>
            </a:xfrm>
            <a:prstGeom prst="pie">
              <a:avLst>
                <a:gd fmla="val 5428406" name="adj1"/>
                <a:gd fmla="val 10740069" name="adj2"/>
              </a:avLst>
            </a:prstGeom>
            <a:solidFill>
              <a:srgbClr val="434343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6" name="Google Shape;336;p20"/>
          <p:cNvSpPr/>
          <p:nvPr/>
        </p:nvSpPr>
        <p:spPr>
          <a:xfrm>
            <a:off x="3755600" y="4835075"/>
            <a:ext cx="126900" cy="120300"/>
          </a:xfrm>
          <a:prstGeom prst="ellipse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20"/>
          <p:cNvSpPr/>
          <p:nvPr/>
        </p:nvSpPr>
        <p:spPr>
          <a:xfrm>
            <a:off x="4009875" y="4835075"/>
            <a:ext cx="126900" cy="1203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20"/>
          <p:cNvSpPr/>
          <p:nvPr/>
        </p:nvSpPr>
        <p:spPr>
          <a:xfrm>
            <a:off x="4264150" y="4835075"/>
            <a:ext cx="126900" cy="1203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20"/>
          <p:cNvSpPr/>
          <p:nvPr/>
        </p:nvSpPr>
        <p:spPr>
          <a:xfrm>
            <a:off x="4518425" y="4835075"/>
            <a:ext cx="126900" cy="1203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20"/>
          <p:cNvSpPr/>
          <p:nvPr/>
        </p:nvSpPr>
        <p:spPr>
          <a:xfrm>
            <a:off x="4772700" y="4835075"/>
            <a:ext cx="126900" cy="1203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20"/>
          <p:cNvSpPr/>
          <p:nvPr/>
        </p:nvSpPr>
        <p:spPr>
          <a:xfrm>
            <a:off x="5026975" y="4835075"/>
            <a:ext cx="126900" cy="120300"/>
          </a:xfrm>
          <a:prstGeom prst="ellipse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20"/>
          <p:cNvSpPr/>
          <p:nvPr/>
        </p:nvSpPr>
        <p:spPr>
          <a:xfrm>
            <a:off x="5281250" y="4835075"/>
            <a:ext cx="126900" cy="120300"/>
          </a:xfrm>
          <a:prstGeom prst="ellipse">
            <a:avLst/>
          </a:prstGeom>
          <a:solidFill>
            <a:srgbClr val="43434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20"/>
          <p:cNvSpPr/>
          <p:nvPr/>
        </p:nvSpPr>
        <p:spPr>
          <a:xfrm rot="-5400000">
            <a:off x="2893700" y="801675"/>
            <a:ext cx="87900" cy="91500"/>
          </a:xfrm>
          <a:prstGeom prst="triangle">
            <a:avLst>
              <a:gd fmla="val 50000" name="adj"/>
            </a:avLst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20"/>
          <p:cNvSpPr/>
          <p:nvPr/>
        </p:nvSpPr>
        <p:spPr>
          <a:xfrm rot="5400000">
            <a:off x="6160400" y="801225"/>
            <a:ext cx="88200" cy="92400"/>
          </a:xfrm>
          <a:prstGeom prst="triangle">
            <a:avLst>
              <a:gd fmla="val 50000" name="adj"/>
            </a:avLst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45" name="Google Shape;34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29500" y="1527612"/>
            <a:ext cx="2671375" cy="2671375"/>
          </a:xfrm>
          <a:prstGeom prst="rect">
            <a:avLst/>
          </a:prstGeom>
          <a:noFill/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46" name="Google Shape;346;p20"/>
          <p:cNvSpPr/>
          <p:nvPr/>
        </p:nvSpPr>
        <p:spPr>
          <a:xfrm>
            <a:off x="6250700" y="3276125"/>
            <a:ext cx="183300" cy="1809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20"/>
          <p:cNvSpPr/>
          <p:nvPr/>
        </p:nvSpPr>
        <p:spPr>
          <a:xfrm>
            <a:off x="6678150" y="2455650"/>
            <a:ext cx="183300" cy="1809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20"/>
          <p:cNvSpPr/>
          <p:nvPr/>
        </p:nvSpPr>
        <p:spPr>
          <a:xfrm>
            <a:off x="7569125" y="2480825"/>
            <a:ext cx="126900" cy="1203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21"/>
          <p:cNvSpPr txBox="1"/>
          <p:nvPr>
            <p:ph type="ctrTitle"/>
          </p:nvPr>
        </p:nvSpPr>
        <p:spPr>
          <a:xfrm>
            <a:off x="311700" y="1777138"/>
            <a:ext cx="8520600" cy="156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it" sz="4200">
                <a:solidFill>
                  <a:srgbClr val="434343"/>
                </a:solidFill>
                <a:latin typeface="Lexend"/>
                <a:ea typeface="Lexend"/>
                <a:cs typeface="Lexend"/>
                <a:sym typeface="Lexend"/>
              </a:rPr>
              <a:t>Thanks for the attention!</a:t>
            </a:r>
            <a:endParaRPr b="1" sz="4200">
              <a:solidFill>
                <a:srgbClr val="434343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354" name="Google Shape;354;p21"/>
          <p:cNvSpPr/>
          <p:nvPr/>
        </p:nvSpPr>
        <p:spPr>
          <a:xfrm>
            <a:off x="311700" y="335825"/>
            <a:ext cx="807000" cy="792600"/>
          </a:xfrm>
          <a:prstGeom prst="halfFrame">
            <a:avLst>
              <a:gd fmla="val 11923" name="adj1"/>
              <a:gd fmla="val 12525" name="adj2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21"/>
          <p:cNvSpPr/>
          <p:nvPr/>
        </p:nvSpPr>
        <p:spPr>
          <a:xfrm rot="-5400000">
            <a:off x="311700" y="4001150"/>
            <a:ext cx="807000" cy="792600"/>
          </a:xfrm>
          <a:prstGeom prst="halfFrame">
            <a:avLst>
              <a:gd fmla="val 11923" name="adj1"/>
              <a:gd fmla="val 12525" name="adj2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21"/>
          <p:cNvSpPr/>
          <p:nvPr/>
        </p:nvSpPr>
        <p:spPr>
          <a:xfrm rot="5400000">
            <a:off x="8032500" y="343025"/>
            <a:ext cx="807000" cy="792600"/>
          </a:xfrm>
          <a:prstGeom prst="halfFrame">
            <a:avLst>
              <a:gd fmla="val 11923" name="adj1"/>
              <a:gd fmla="val 12525" name="adj2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21"/>
          <p:cNvSpPr/>
          <p:nvPr/>
        </p:nvSpPr>
        <p:spPr>
          <a:xfrm rot="10800000">
            <a:off x="8032500" y="4001150"/>
            <a:ext cx="807000" cy="792600"/>
          </a:xfrm>
          <a:prstGeom prst="halfFrame">
            <a:avLst>
              <a:gd fmla="val 11923" name="adj1"/>
              <a:gd fmla="val 12525" name="adj2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