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D3A7E-A161-4235-BBBA-99632819A7D3}" v="6219" dt="2021-03-20T03:55:29.235"/>
    <p1510:client id="{75C9494E-AF13-4EDF-B8DF-01BD9884AAEA}" v="18" dt="2021-03-20T02:53:34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rmilson Velasquez Ocampo" userId="S::d.velasquezo@uniandes.edu.co::3382e599-1031-4c98-88e6-ba29ad9688e4" providerId="AD" clId="Web-{75C9494E-AF13-4EDF-B8DF-01BD9884AAEA}"/>
    <pc:docChg chg="modSld">
      <pc:chgData name="Daniel Ermilson Velasquez Ocampo" userId="S::d.velasquezo@uniandes.edu.co::3382e599-1031-4c98-88e6-ba29ad9688e4" providerId="AD" clId="Web-{75C9494E-AF13-4EDF-B8DF-01BD9884AAEA}" dt="2021-03-20T02:53:33.866" v="6" actId="20577"/>
      <pc:docMkLst>
        <pc:docMk/>
      </pc:docMkLst>
      <pc:sldChg chg="modSp">
        <pc:chgData name="Daniel Ermilson Velasquez Ocampo" userId="S::d.velasquezo@uniandes.edu.co::3382e599-1031-4c98-88e6-ba29ad9688e4" providerId="AD" clId="Web-{75C9494E-AF13-4EDF-B8DF-01BD9884AAEA}" dt="2021-03-20T02:33:26.438" v="0" actId="20577"/>
        <pc:sldMkLst>
          <pc:docMk/>
          <pc:sldMk cId="1574199776" sldId="258"/>
        </pc:sldMkLst>
        <pc:spChg chg="mod">
          <ac:chgData name="Daniel Ermilson Velasquez Ocampo" userId="S::d.velasquezo@uniandes.edu.co::3382e599-1031-4c98-88e6-ba29ad9688e4" providerId="AD" clId="Web-{75C9494E-AF13-4EDF-B8DF-01BD9884AAEA}" dt="2021-03-20T02:33:26.438" v="0" actId="20577"/>
          <ac:spMkLst>
            <pc:docMk/>
            <pc:sldMk cId="1574199776" sldId="258"/>
            <ac:spMk id="3" creationId="{316EE150-D1A6-4E08-B8A3-D9D974AA6534}"/>
          </ac:spMkLst>
        </pc:spChg>
      </pc:sldChg>
      <pc:sldChg chg="modSp">
        <pc:chgData name="Daniel Ermilson Velasquez Ocampo" userId="S::d.velasquezo@uniandes.edu.co::3382e599-1031-4c98-88e6-ba29ad9688e4" providerId="AD" clId="Web-{75C9494E-AF13-4EDF-B8DF-01BD9884AAEA}" dt="2021-03-20T02:53:33.866" v="6" actId="20577"/>
        <pc:sldMkLst>
          <pc:docMk/>
          <pc:sldMk cId="585483888" sldId="259"/>
        </pc:sldMkLst>
        <pc:spChg chg="mod">
          <ac:chgData name="Daniel Ermilson Velasquez Ocampo" userId="S::d.velasquezo@uniandes.edu.co::3382e599-1031-4c98-88e6-ba29ad9688e4" providerId="AD" clId="Web-{75C9494E-AF13-4EDF-B8DF-01BD9884AAEA}" dt="2021-03-20T02:53:33.866" v="6" actId="20577"/>
          <ac:spMkLst>
            <pc:docMk/>
            <pc:sldMk cId="585483888" sldId="259"/>
            <ac:spMk id="3" creationId="{D658A8B5-9222-43FE-872E-4113F24A03FB}"/>
          </ac:spMkLst>
        </pc:spChg>
      </pc:sldChg>
      <pc:sldChg chg="modSp">
        <pc:chgData name="Daniel Ermilson Velasquez Ocampo" userId="S::d.velasquezo@uniandes.edu.co::3382e599-1031-4c98-88e6-ba29ad9688e4" providerId="AD" clId="Web-{75C9494E-AF13-4EDF-B8DF-01BD9884AAEA}" dt="2021-03-20T02:47:07.016" v="3" actId="20577"/>
        <pc:sldMkLst>
          <pc:docMk/>
          <pc:sldMk cId="539750131" sldId="261"/>
        </pc:sldMkLst>
        <pc:spChg chg="mod">
          <ac:chgData name="Daniel Ermilson Velasquez Ocampo" userId="S::d.velasquezo@uniandes.edu.co::3382e599-1031-4c98-88e6-ba29ad9688e4" providerId="AD" clId="Web-{75C9494E-AF13-4EDF-B8DF-01BD9884AAEA}" dt="2021-03-20T02:47:07.016" v="3" actId="20577"/>
          <ac:spMkLst>
            <pc:docMk/>
            <pc:sldMk cId="539750131" sldId="261"/>
            <ac:spMk id="3" creationId="{D658A8B5-9222-43FE-872E-4113F24A03FB}"/>
          </ac:spMkLst>
        </pc:spChg>
      </pc:sldChg>
    </pc:docChg>
  </pc:docChgLst>
  <pc:docChgLst>
    <pc:chgData name="Paola Andrea Cardenas Gomez" userId="S::pa.cardenasg1@uniandes.edu.co::7bd14729-1a39-4f12-8715-6f7e1c68cba6" providerId="AD" clId="Web-{13CD3A7E-A161-4235-BBBA-99632819A7D3}"/>
    <pc:docChg chg="addSld delSld modSld sldOrd">
      <pc:chgData name="Paola Andrea Cardenas Gomez" userId="S::pa.cardenasg1@uniandes.edu.co::7bd14729-1a39-4f12-8715-6f7e1c68cba6" providerId="AD" clId="Web-{13CD3A7E-A161-4235-BBBA-99632819A7D3}" dt="2021-03-20T03:55:28.063" v="3252" actId="20577"/>
      <pc:docMkLst>
        <pc:docMk/>
      </pc:docMkLst>
      <pc:sldChg chg="delSp modSp">
        <pc:chgData name="Paola Andrea Cardenas Gomez" userId="S::pa.cardenasg1@uniandes.edu.co::7bd14729-1a39-4f12-8715-6f7e1c68cba6" providerId="AD" clId="Web-{13CD3A7E-A161-4235-BBBA-99632819A7D3}" dt="2021-03-20T02:24:58.255" v="17"/>
        <pc:sldMkLst>
          <pc:docMk/>
          <pc:sldMk cId="2406273178" sldId="256"/>
        </pc:sldMkLst>
        <pc:spChg chg="mod">
          <ac:chgData name="Paola Andrea Cardenas Gomez" userId="S::pa.cardenasg1@uniandes.edu.co::7bd14729-1a39-4f12-8715-6f7e1c68cba6" providerId="AD" clId="Web-{13CD3A7E-A161-4235-BBBA-99632819A7D3}" dt="2021-03-20T02:24:56.630" v="16" actId="20577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Paola Andrea Cardenas Gomez" userId="S::pa.cardenasg1@uniandes.edu.co::7bd14729-1a39-4f12-8715-6f7e1c68cba6" providerId="AD" clId="Web-{13CD3A7E-A161-4235-BBBA-99632819A7D3}" dt="2021-03-20T02:24:58.255" v="17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 new mod modClrScheme chgLayout">
        <pc:chgData name="Paola Andrea Cardenas Gomez" userId="S::pa.cardenasg1@uniandes.edu.co::7bd14729-1a39-4f12-8715-6f7e1c68cba6" providerId="AD" clId="Web-{13CD3A7E-A161-4235-BBBA-99632819A7D3}" dt="2021-03-20T03:53:54.829" v="3202" actId="20577"/>
        <pc:sldMkLst>
          <pc:docMk/>
          <pc:sldMk cId="1229144276" sldId="257"/>
        </pc:sldMkLst>
        <pc:spChg chg="mod ord">
          <ac:chgData name="Paola Andrea Cardenas Gomez" userId="S::pa.cardenasg1@uniandes.edu.co::7bd14729-1a39-4f12-8715-6f7e1c68cba6" providerId="AD" clId="Web-{13CD3A7E-A161-4235-BBBA-99632819A7D3}" dt="2021-03-20T03:52:37.354" v="3070" actId="20577"/>
          <ac:spMkLst>
            <pc:docMk/>
            <pc:sldMk cId="1229144276" sldId="257"/>
            <ac:spMk id="2" creationId="{A27E8C3F-D2BA-4D64-B191-7A564A5E8270}"/>
          </ac:spMkLst>
        </pc:spChg>
        <pc:spChg chg="mod ord">
          <ac:chgData name="Paola Andrea Cardenas Gomez" userId="S::pa.cardenasg1@uniandes.edu.co::7bd14729-1a39-4f12-8715-6f7e1c68cba6" providerId="AD" clId="Web-{13CD3A7E-A161-4235-BBBA-99632819A7D3}" dt="2021-03-20T03:53:54.829" v="3202" actId="20577"/>
          <ac:spMkLst>
            <pc:docMk/>
            <pc:sldMk cId="1229144276" sldId="257"/>
            <ac:spMk id="3" creationId="{D9E06C1D-0FE3-47C5-A0D8-56D513F643A1}"/>
          </ac:spMkLst>
        </pc:spChg>
        <pc:spChg chg="add del mod ord">
          <ac:chgData name="Paola Andrea Cardenas Gomez" userId="S::pa.cardenasg1@uniandes.edu.co::7bd14729-1a39-4f12-8715-6f7e1c68cba6" providerId="AD" clId="Web-{13CD3A7E-A161-4235-BBBA-99632819A7D3}" dt="2021-03-20T03:51:54.728" v="3055"/>
          <ac:spMkLst>
            <pc:docMk/>
            <pc:sldMk cId="1229144276" sldId="257"/>
            <ac:spMk id="4" creationId="{996877A0-ECF3-43D5-B7C0-DDACE084AD75}"/>
          </ac:spMkLst>
        </pc:spChg>
        <pc:spChg chg="add del mod">
          <ac:chgData name="Paola Andrea Cardenas Gomez" userId="S::pa.cardenasg1@uniandes.edu.co::7bd14729-1a39-4f12-8715-6f7e1c68cba6" providerId="AD" clId="Web-{13CD3A7E-A161-4235-BBBA-99632819A7D3}" dt="2021-03-20T03:52:22.932" v="3058"/>
          <ac:spMkLst>
            <pc:docMk/>
            <pc:sldMk cId="1229144276" sldId="257"/>
            <ac:spMk id="7" creationId="{CFAA77A8-7528-4521-9340-76D3EAECAE87}"/>
          </ac:spMkLst>
        </pc:spChg>
        <pc:picChg chg="add del mod ord">
          <ac:chgData name="Paola Andrea Cardenas Gomez" userId="S::pa.cardenasg1@uniandes.edu.co::7bd14729-1a39-4f12-8715-6f7e1c68cba6" providerId="AD" clId="Web-{13CD3A7E-A161-4235-BBBA-99632819A7D3}" dt="2021-03-20T03:51:59.947" v="3057"/>
          <ac:picMkLst>
            <pc:docMk/>
            <pc:sldMk cId="1229144276" sldId="257"/>
            <ac:picMk id="5" creationId="{60F5788B-56B9-48D6-819C-FC205BC89B98}"/>
          </ac:picMkLst>
        </pc:picChg>
        <pc:picChg chg="add mod ord">
          <ac:chgData name="Paola Andrea Cardenas Gomez" userId="S::pa.cardenasg1@uniandes.edu.co::7bd14729-1a39-4f12-8715-6f7e1c68cba6" providerId="AD" clId="Web-{13CD3A7E-A161-4235-BBBA-99632819A7D3}" dt="2021-03-20T03:53:50.342" v="3200" actId="1076"/>
          <ac:picMkLst>
            <pc:docMk/>
            <pc:sldMk cId="1229144276" sldId="257"/>
            <ac:picMk id="8" creationId="{34915236-FC90-45E9-BA73-E951D7AEBBD8}"/>
          </ac:picMkLst>
        </pc:picChg>
      </pc:sldChg>
      <pc:sldChg chg="modSp new ord">
        <pc:chgData name="Paola Andrea Cardenas Gomez" userId="S::pa.cardenasg1@uniandes.edu.co::7bd14729-1a39-4f12-8715-6f7e1c68cba6" providerId="AD" clId="Web-{13CD3A7E-A161-4235-BBBA-99632819A7D3}" dt="2021-03-20T03:41:38.226" v="2829" actId="20577"/>
        <pc:sldMkLst>
          <pc:docMk/>
          <pc:sldMk cId="1574199776" sldId="258"/>
        </pc:sldMkLst>
        <pc:spChg chg="mod">
          <ac:chgData name="Paola Andrea Cardenas Gomez" userId="S::pa.cardenasg1@uniandes.edu.co::7bd14729-1a39-4f12-8715-6f7e1c68cba6" providerId="AD" clId="Web-{13CD3A7E-A161-4235-BBBA-99632819A7D3}" dt="2021-03-20T02:55:42.126" v="1939" actId="20577"/>
          <ac:spMkLst>
            <pc:docMk/>
            <pc:sldMk cId="1574199776" sldId="258"/>
            <ac:spMk id="2" creationId="{C85485FA-ED26-47F6-981B-A14F7CDFFDE6}"/>
          </ac:spMkLst>
        </pc:spChg>
        <pc:spChg chg="mod">
          <ac:chgData name="Paola Andrea Cardenas Gomez" userId="S::pa.cardenasg1@uniandes.edu.co::7bd14729-1a39-4f12-8715-6f7e1c68cba6" providerId="AD" clId="Web-{13CD3A7E-A161-4235-BBBA-99632819A7D3}" dt="2021-03-20T03:41:38.226" v="2829" actId="20577"/>
          <ac:spMkLst>
            <pc:docMk/>
            <pc:sldMk cId="1574199776" sldId="258"/>
            <ac:spMk id="3" creationId="{316EE150-D1A6-4E08-B8A3-D9D974AA6534}"/>
          </ac:spMkLst>
        </pc:spChg>
      </pc:sldChg>
      <pc:sldChg chg="modSp new ord">
        <pc:chgData name="Paola Andrea Cardenas Gomez" userId="S::pa.cardenasg1@uniandes.edu.co::7bd14729-1a39-4f12-8715-6f7e1c68cba6" providerId="AD" clId="Web-{13CD3A7E-A161-4235-BBBA-99632819A7D3}" dt="2021-03-20T03:42:16.649" v="2831" actId="20577"/>
        <pc:sldMkLst>
          <pc:docMk/>
          <pc:sldMk cId="585483888" sldId="259"/>
        </pc:sldMkLst>
        <pc:spChg chg="mod">
          <ac:chgData name="Paola Andrea Cardenas Gomez" userId="S::pa.cardenasg1@uniandes.edu.co::7bd14729-1a39-4f12-8715-6f7e1c68cba6" providerId="AD" clId="Web-{13CD3A7E-A161-4235-BBBA-99632819A7D3}" dt="2021-03-20T02:54:25.014" v="1927" actId="20577"/>
          <ac:spMkLst>
            <pc:docMk/>
            <pc:sldMk cId="585483888" sldId="259"/>
            <ac:spMk id="2" creationId="{596C315B-C6C5-4223-B436-C221FC0E2485}"/>
          </ac:spMkLst>
        </pc:spChg>
        <pc:spChg chg="mod">
          <ac:chgData name="Paola Andrea Cardenas Gomez" userId="S::pa.cardenasg1@uniandes.edu.co::7bd14729-1a39-4f12-8715-6f7e1c68cba6" providerId="AD" clId="Web-{13CD3A7E-A161-4235-BBBA-99632819A7D3}" dt="2021-03-20T03:42:16.649" v="2831" actId="20577"/>
          <ac:spMkLst>
            <pc:docMk/>
            <pc:sldMk cId="585483888" sldId="259"/>
            <ac:spMk id="3" creationId="{D658A8B5-9222-43FE-872E-4113F24A03FB}"/>
          </ac:spMkLst>
        </pc:spChg>
      </pc:sldChg>
      <pc:sldChg chg="modSp add replId">
        <pc:chgData name="Paola Andrea Cardenas Gomez" userId="S::pa.cardenasg1@uniandes.edu.co::7bd14729-1a39-4f12-8715-6f7e1c68cba6" providerId="AD" clId="Web-{13CD3A7E-A161-4235-BBBA-99632819A7D3}" dt="2021-03-20T03:43:46.449" v="2903" actId="20577"/>
        <pc:sldMkLst>
          <pc:docMk/>
          <pc:sldMk cId="2974475194" sldId="260"/>
        </pc:sldMkLst>
        <pc:spChg chg="mod">
          <ac:chgData name="Paola Andrea Cardenas Gomez" userId="S::pa.cardenasg1@uniandes.edu.co::7bd14729-1a39-4f12-8715-6f7e1c68cba6" providerId="AD" clId="Web-{13CD3A7E-A161-4235-BBBA-99632819A7D3}" dt="2021-03-20T02:54:40.890" v="1932" actId="20577"/>
          <ac:spMkLst>
            <pc:docMk/>
            <pc:sldMk cId="2974475194" sldId="260"/>
            <ac:spMk id="2" creationId="{596C315B-C6C5-4223-B436-C221FC0E2485}"/>
          </ac:spMkLst>
        </pc:spChg>
        <pc:spChg chg="mod">
          <ac:chgData name="Paola Andrea Cardenas Gomez" userId="S::pa.cardenasg1@uniandes.edu.co::7bd14729-1a39-4f12-8715-6f7e1c68cba6" providerId="AD" clId="Web-{13CD3A7E-A161-4235-BBBA-99632819A7D3}" dt="2021-03-20T03:43:46.449" v="2903" actId="20577"/>
          <ac:spMkLst>
            <pc:docMk/>
            <pc:sldMk cId="2974475194" sldId="260"/>
            <ac:spMk id="3" creationId="{D658A8B5-9222-43FE-872E-4113F24A03FB}"/>
          </ac:spMkLst>
        </pc:spChg>
      </pc:sldChg>
      <pc:sldChg chg="modSp add replId">
        <pc:chgData name="Paola Andrea Cardenas Gomez" userId="S::pa.cardenasg1@uniandes.edu.co::7bd14729-1a39-4f12-8715-6f7e1c68cba6" providerId="AD" clId="Web-{13CD3A7E-A161-4235-BBBA-99632819A7D3}" dt="2021-03-20T02:54:52.093" v="1936" actId="20577"/>
        <pc:sldMkLst>
          <pc:docMk/>
          <pc:sldMk cId="539750131" sldId="261"/>
        </pc:sldMkLst>
        <pc:spChg chg="mod">
          <ac:chgData name="Paola Andrea Cardenas Gomez" userId="S::pa.cardenasg1@uniandes.edu.co::7bd14729-1a39-4f12-8715-6f7e1c68cba6" providerId="AD" clId="Web-{13CD3A7E-A161-4235-BBBA-99632819A7D3}" dt="2021-03-20T02:54:52.093" v="1936" actId="20577"/>
          <ac:spMkLst>
            <pc:docMk/>
            <pc:sldMk cId="539750131" sldId="261"/>
            <ac:spMk id="2" creationId="{596C315B-C6C5-4223-B436-C221FC0E2485}"/>
          </ac:spMkLst>
        </pc:spChg>
        <pc:spChg chg="mod">
          <ac:chgData name="Paola Andrea Cardenas Gomez" userId="S::pa.cardenasg1@uniandes.edu.co::7bd14729-1a39-4f12-8715-6f7e1c68cba6" providerId="AD" clId="Web-{13CD3A7E-A161-4235-BBBA-99632819A7D3}" dt="2021-03-20T02:53:40.982" v="1912" actId="20577"/>
          <ac:spMkLst>
            <pc:docMk/>
            <pc:sldMk cId="539750131" sldId="261"/>
            <ac:spMk id="3" creationId="{D658A8B5-9222-43FE-872E-4113F24A03FB}"/>
          </ac:spMkLst>
        </pc:spChg>
      </pc:sldChg>
      <pc:sldChg chg="addSp delSp modSp new mod modClrScheme chgLayout">
        <pc:chgData name="Paola Andrea Cardenas Gomez" userId="S::pa.cardenasg1@uniandes.edu.co::7bd14729-1a39-4f12-8715-6f7e1c68cba6" providerId="AD" clId="Web-{13CD3A7E-A161-4235-BBBA-99632819A7D3}" dt="2021-03-20T03:48:42.004" v="2948" actId="20577"/>
        <pc:sldMkLst>
          <pc:docMk/>
          <pc:sldMk cId="2379429249" sldId="262"/>
        </pc:sldMkLst>
        <pc:spChg chg="mod ord">
          <ac:chgData name="Paola Andrea Cardenas Gomez" userId="S::pa.cardenasg1@uniandes.edu.co::7bd14729-1a39-4f12-8715-6f7e1c68cba6" providerId="AD" clId="Web-{13CD3A7E-A161-4235-BBBA-99632819A7D3}" dt="2021-03-20T03:46:57.220" v="2914"/>
          <ac:spMkLst>
            <pc:docMk/>
            <pc:sldMk cId="2379429249" sldId="262"/>
            <ac:spMk id="2" creationId="{ED5FB39F-E875-4904-9AA7-0F409CA4C99C}"/>
          </ac:spMkLst>
        </pc:spChg>
        <pc:spChg chg="del">
          <ac:chgData name="Paola Andrea Cardenas Gomez" userId="S::pa.cardenasg1@uniandes.edu.co::7bd14729-1a39-4f12-8715-6f7e1c68cba6" providerId="AD" clId="Web-{13CD3A7E-A161-4235-BBBA-99632819A7D3}" dt="2021-03-20T03:10:21.700" v="1951"/>
          <ac:spMkLst>
            <pc:docMk/>
            <pc:sldMk cId="2379429249" sldId="262"/>
            <ac:spMk id="3" creationId="{4B58D97B-3D3A-4F3D-8BAD-E68BF8B1E467}"/>
          </ac:spMkLst>
        </pc:spChg>
        <pc:spChg chg="add del mod">
          <ac:chgData name="Paola Andrea Cardenas Gomez" userId="S::pa.cardenasg1@uniandes.edu.co::7bd14729-1a39-4f12-8715-6f7e1c68cba6" providerId="AD" clId="Web-{13CD3A7E-A161-4235-BBBA-99632819A7D3}" dt="2021-03-20T03:46:29.814" v="2910"/>
          <ac:spMkLst>
            <pc:docMk/>
            <pc:sldMk cId="2379429249" sldId="262"/>
            <ac:spMk id="5" creationId="{D591065F-AB8B-4074-8C3F-345B71AB4019}"/>
          </ac:spMkLst>
        </pc:spChg>
        <pc:spChg chg="add del mod ord">
          <ac:chgData name="Paola Andrea Cardenas Gomez" userId="S::pa.cardenasg1@uniandes.edu.co::7bd14729-1a39-4f12-8715-6f7e1c68cba6" providerId="AD" clId="Web-{13CD3A7E-A161-4235-BBBA-99632819A7D3}" dt="2021-03-20T03:46:20.031" v="2906"/>
          <ac:spMkLst>
            <pc:docMk/>
            <pc:sldMk cId="2379429249" sldId="262"/>
            <ac:spMk id="6" creationId="{12B0D1D7-0DCB-4B88-AAD6-DC8E9D59A6BB}"/>
          </ac:spMkLst>
        </pc:spChg>
        <pc:spChg chg="add mod ord">
          <ac:chgData name="Paola Andrea Cardenas Gomez" userId="S::pa.cardenasg1@uniandes.edu.co::7bd14729-1a39-4f12-8715-6f7e1c68cba6" providerId="AD" clId="Web-{13CD3A7E-A161-4235-BBBA-99632819A7D3}" dt="2021-03-20T03:48:42.004" v="2948" actId="20577"/>
          <ac:spMkLst>
            <pc:docMk/>
            <pc:sldMk cId="2379429249" sldId="262"/>
            <ac:spMk id="7" creationId="{DA8AEB34-0C6A-400B-B1D1-E68BB06A405C}"/>
          </ac:spMkLst>
        </pc:spChg>
        <pc:picChg chg="add mod ord">
          <ac:chgData name="Paola Andrea Cardenas Gomez" userId="S::pa.cardenasg1@uniandes.edu.co::7bd14729-1a39-4f12-8715-6f7e1c68cba6" providerId="AD" clId="Web-{13CD3A7E-A161-4235-BBBA-99632819A7D3}" dt="2021-03-20T03:47:03.251" v="2916" actId="14100"/>
          <ac:picMkLst>
            <pc:docMk/>
            <pc:sldMk cId="2379429249" sldId="262"/>
            <ac:picMk id="4" creationId="{4A8B2FC2-0BEB-4B24-AEBB-9FA605D7CC7F}"/>
          </ac:picMkLst>
        </pc:picChg>
      </pc:sldChg>
      <pc:sldChg chg="modSp add del replId">
        <pc:chgData name="Paola Andrea Cardenas Gomez" userId="S::pa.cardenasg1@uniandes.edu.co::7bd14729-1a39-4f12-8715-6f7e1c68cba6" providerId="AD" clId="Web-{13CD3A7E-A161-4235-BBBA-99632819A7D3}" dt="2021-03-20T02:53:13.778" v="1909"/>
        <pc:sldMkLst>
          <pc:docMk/>
          <pc:sldMk cId="3898443067" sldId="262"/>
        </pc:sldMkLst>
        <pc:spChg chg="mod">
          <ac:chgData name="Paola Andrea Cardenas Gomez" userId="S::pa.cardenasg1@uniandes.edu.co::7bd14729-1a39-4f12-8715-6f7e1c68cba6" providerId="AD" clId="Web-{13CD3A7E-A161-4235-BBBA-99632819A7D3}" dt="2021-03-20T02:52:08.198" v="1789" actId="20577"/>
          <ac:spMkLst>
            <pc:docMk/>
            <pc:sldMk cId="3898443067" sldId="262"/>
            <ac:spMk id="3" creationId="{D658A8B5-9222-43FE-872E-4113F24A03FB}"/>
          </ac:spMkLst>
        </pc:spChg>
      </pc:sldChg>
      <pc:sldChg chg="addSp delSp modSp add mod replId modClrScheme chgLayout">
        <pc:chgData name="Paola Andrea Cardenas Gomez" userId="S::pa.cardenasg1@uniandes.edu.co::7bd14729-1a39-4f12-8715-6f7e1c68cba6" providerId="AD" clId="Web-{13CD3A7E-A161-4235-BBBA-99632819A7D3}" dt="2021-03-20T03:50:29.194" v="3053" actId="20577"/>
        <pc:sldMkLst>
          <pc:docMk/>
          <pc:sldMk cId="53279301" sldId="263"/>
        </pc:sldMkLst>
        <pc:spChg chg="mod ord">
          <ac:chgData name="Paola Andrea Cardenas Gomez" userId="S::pa.cardenasg1@uniandes.edu.co::7bd14729-1a39-4f12-8715-6f7e1c68cba6" providerId="AD" clId="Web-{13CD3A7E-A161-4235-BBBA-99632819A7D3}" dt="2021-03-20T03:48:50.270" v="2951"/>
          <ac:spMkLst>
            <pc:docMk/>
            <pc:sldMk cId="53279301" sldId="263"/>
            <ac:spMk id="2" creationId="{ED5FB39F-E875-4904-9AA7-0F409CA4C99C}"/>
          </ac:spMkLst>
        </pc:spChg>
        <pc:spChg chg="mod">
          <ac:chgData name="Paola Andrea Cardenas Gomez" userId="S::pa.cardenasg1@uniandes.edu.co::7bd14729-1a39-4f12-8715-6f7e1c68cba6" providerId="AD" clId="Web-{13CD3A7E-A161-4235-BBBA-99632819A7D3}" dt="2021-03-20T03:48:45.832" v="2950" actId="20577"/>
          <ac:spMkLst>
            <pc:docMk/>
            <pc:sldMk cId="53279301" sldId="263"/>
            <ac:spMk id="5" creationId="{D591065F-AB8B-4074-8C3F-345B71AB4019}"/>
          </ac:spMkLst>
        </pc:spChg>
        <pc:spChg chg="add del mod">
          <ac:chgData name="Paola Andrea Cardenas Gomez" userId="S::pa.cardenasg1@uniandes.edu.co::7bd14729-1a39-4f12-8715-6f7e1c68cba6" providerId="AD" clId="Web-{13CD3A7E-A161-4235-BBBA-99632819A7D3}" dt="2021-03-20T03:18:34.089" v="2360"/>
          <ac:spMkLst>
            <pc:docMk/>
            <pc:sldMk cId="53279301" sldId="263"/>
            <ac:spMk id="6" creationId="{A3950945-DFED-4948-BFB2-ACB1CCAC4217}"/>
          </ac:spMkLst>
        </pc:spChg>
        <pc:spChg chg="add del mod">
          <ac:chgData name="Paola Andrea Cardenas Gomez" userId="S::pa.cardenasg1@uniandes.edu.co::7bd14729-1a39-4f12-8715-6f7e1c68cba6" providerId="AD" clId="Web-{13CD3A7E-A161-4235-BBBA-99632819A7D3}" dt="2021-03-20T03:23:12.534" v="2522"/>
          <ac:spMkLst>
            <pc:docMk/>
            <pc:sldMk cId="53279301" sldId="263"/>
            <ac:spMk id="12" creationId="{9EF04EF5-2FA4-4581-AF42-3155A39118FE}"/>
          </ac:spMkLst>
        </pc:spChg>
        <pc:spChg chg="add mod ord">
          <ac:chgData name="Paola Andrea Cardenas Gomez" userId="S::pa.cardenasg1@uniandes.edu.co::7bd14729-1a39-4f12-8715-6f7e1c68cba6" providerId="AD" clId="Web-{13CD3A7E-A161-4235-BBBA-99632819A7D3}" dt="2021-03-20T03:50:29.194" v="3053" actId="20577"/>
          <ac:spMkLst>
            <pc:docMk/>
            <pc:sldMk cId="53279301" sldId="263"/>
            <ac:spMk id="14" creationId="{0BC577BC-4935-44D9-8FE6-EDEB8B8B8658}"/>
          </ac:spMkLst>
        </pc:spChg>
        <pc:picChg chg="del">
          <ac:chgData name="Paola Andrea Cardenas Gomez" userId="S::pa.cardenasg1@uniandes.edu.co::7bd14729-1a39-4f12-8715-6f7e1c68cba6" providerId="AD" clId="Web-{13CD3A7E-A161-4235-BBBA-99632819A7D3}" dt="2021-03-20T03:18:31.011" v="2359"/>
          <ac:picMkLst>
            <pc:docMk/>
            <pc:sldMk cId="53279301" sldId="263"/>
            <ac:picMk id="4" creationId="{4A8B2FC2-0BEB-4B24-AEBB-9FA605D7CC7F}"/>
          </ac:picMkLst>
        </pc:picChg>
        <pc:picChg chg="add del mod ord">
          <ac:chgData name="Paola Andrea Cardenas Gomez" userId="S::pa.cardenasg1@uniandes.edu.co::7bd14729-1a39-4f12-8715-6f7e1c68cba6" providerId="AD" clId="Web-{13CD3A7E-A161-4235-BBBA-99632819A7D3}" dt="2021-03-20T03:23:10.222" v="2521"/>
          <ac:picMkLst>
            <pc:docMk/>
            <pc:sldMk cId="53279301" sldId="263"/>
            <ac:picMk id="7" creationId="{FE4009DC-D48D-4855-A57D-62E292439764}"/>
          </ac:picMkLst>
        </pc:picChg>
        <pc:picChg chg="add del mod">
          <ac:chgData name="Paola Andrea Cardenas Gomez" userId="S::pa.cardenasg1@uniandes.edu.co::7bd14729-1a39-4f12-8715-6f7e1c68cba6" providerId="AD" clId="Web-{13CD3A7E-A161-4235-BBBA-99632819A7D3}" dt="2021-03-20T03:19:55.357" v="2419"/>
          <ac:picMkLst>
            <pc:docMk/>
            <pc:sldMk cId="53279301" sldId="263"/>
            <ac:picMk id="8" creationId="{FD1624C3-2D30-4009-A68E-DAE6D722FC3B}"/>
          </ac:picMkLst>
        </pc:picChg>
        <pc:picChg chg="add del mod">
          <ac:chgData name="Paola Andrea Cardenas Gomez" userId="S::pa.cardenasg1@uniandes.edu.co::7bd14729-1a39-4f12-8715-6f7e1c68cba6" providerId="AD" clId="Web-{13CD3A7E-A161-4235-BBBA-99632819A7D3}" dt="2021-03-20T03:21:13.765" v="2462"/>
          <ac:picMkLst>
            <pc:docMk/>
            <pc:sldMk cId="53279301" sldId="263"/>
            <ac:picMk id="9" creationId="{A2DC5557-9C6E-4E17-BE6C-948CF297BC68}"/>
          </ac:picMkLst>
        </pc:picChg>
        <pc:picChg chg="add del mod">
          <ac:chgData name="Paola Andrea Cardenas Gomez" userId="S::pa.cardenasg1@uniandes.edu.co::7bd14729-1a39-4f12-8715-6f7e1c68cba6" providerId="AD" clId="Web-{13CD3A7E-A161-4235-BBBA-99632819A7D3}" dt="2021-03-20T03:21:12.812" v="2461"/>
          <ac:picMkLst>
            <pc:docMk/>
            <pc:sldMk cId="53279301" sldId="263"/>
            <ac:picMk id="10" creationId="{36978DD0-69F8-4186-B76D-98CCF5CD4740}"/>
          </ac:picMkLst>
        </pc:picChg>
        <pc:picChg chg="add mod ord">
          <ac:chgData name="Paola Andrea Cardenas Gomez" userId="S::pa.cardenasg1@uniandes.edu.co::7bd14729-1a39-4f12-8715-6f7e1c68cba6" providerId="AD" clId="Web-{13CD3A7E-A161-4235-BBBA-99632819A7D3}" dt="2021-03-20T03:48:50.270" v="2951"/>
          <ac:picMkLst>
            <pc:docMk/>
            <pc:sldMk cId="53279301" sldId="263"/>
            <ac:picMk id="13" creationId="{E2A2ADD7-DE98-4672-9A80-90ADE3A83F46}"/>
          </ac:picMkLst>
        </pc:picChg>
      </pc:sldChg>
      <pc:sldChg chg="addSp delSp modSp add replId">
        <pc:chgData name="Paola Andrea Cardenas Gomez" userId="S::pa.cardenasg1@uniandes.edu.co::7bd14729-1a39-4f12-8715-6f7e1c68cba6" providerId="AD" clId="Web-{13CD3A7E-A161-4235-BBBA-99632819A7D3}" dt="2021-03-20T03:55:28.063" v="3252" actId="20577"/>
        <pc:sldMkLst>
          <pc:docMk/>
          <pc:sldMk cId="3741808420" sldId="264"/>
        </pc:sldMkLst>
        <pc:spChg chg="mod">
          <ac:chgData name="Paola Andrea Cardenas Gomez" userId="S::pa.cardenasg1@uniandes.edu.co::7bd14729-1a39-4f12-8715-6f7e1c68cba6" providerId="AD" clId="Web-{13CD3A7E-A161-4235-BBBA-99632819A7D3}" dt="2021-03-20T03:32:48.803" v="2636" actId="20577"/>
          <ac:spMkLst>
            <pc:docMk/>
            <pc:sldMk cId="3741808420" sldId="264"/>
            <ac:spMk id="2" creationId="{ED5FB39F-E875-4904-9AA7-0F409CA4C99C}"/>
          </ac:spMkLst>
        </pc:spChg>
        <pc:spChg chg="add del mod">
          <ac:chgData name="Paola Andrea Cardenas Gomez" userId="S::pa.cardenasg1@uniandes.edu.co::7bd14729-1a39-4f12-8715-6f7e1c68cba6" providerId="AD" clId="Web-{13CD3A7E-A161-4235-BBBA-99632819A7D3}" dt="2021-03-20T03:32:28.631" v="2617"/>
          <ac:spMkLst>
            <pc:docMk/>
            <pc:sldMk cId="3741808420" sldId="264"/>
            <ac:spMk id="4" creationId="{449C7102-BFE2-47EF-B8A4-59277259E579}"/>
          </ac:spMkLst>
        </pc:spChg>
        <pc:spChg chg="mod">
          <ac:chgData name="Paola Andrea Cardenas Gomez" userId="S::pa.cardenasg1@uniandes.edu.co::7bd14729-1a39-4f12-8715-6f7e1c68cba6" providerId="AD" clId="Web-{13CD3A7E-A161-4235-BBBA-99632819A7D3}" dt="2021-03-20T03:55:28.063" v="3252" actId="20577"/>
          <ac:spMkLst>
            <pc:docMk/>
            <pc:sldMk cId="3741808420" sldId="264"/>
            <ac:spMk id="5" creationId="{D591065F-AB8B-4074-8C3F-345B71AB4019}"/>
          </ac:spMkLst>
        </pc:spChg>
        <pc:picChg chg="add mod ord">
          <ac:chgData name="Paola Andrea Cardenas Gomez" userId="S::pa.cardenasg1@uniandes.edu.co::7bd14729-1a39-4f12-8715-6f7e1c68cba6" providerId="AD" clId="Web-{13CD3A7E-A161-4235-BBBA-99632819A7D3}" dt="2021-03-20T03:32:35.100" v="2620" actId="1076"/>
          <ac:picMkLst>
            <pc:docMk/>
            <pc:sldMk cId="3741808420" sldId="264"/>
            <ac:picMk id="6" creationId="{3AA7B3D1-A88C-4A2B-95E8-4BC3030FD8C4}"/>
          </ac:picMkLst>
        </pc:picChg>
        <pc:picChg chg="del">
          <ac:chgData name="Paola Andrea Cardenas Gomez" userId="S::pa.cardenasg1@uniandes.edu.co::7bd14729-1a39-4f12-8715-6f7e1c68cba6" providerId="AD" clId="Web-{13CD3A7E-A161-4235-BBBA-99632819A7D3}" dt="2021-03-20T03:32:13.552" v="2616"/>
          <ac:picMkLst>
            <pc:docMk/>
            <pc:sldMk cId="3741808420" sldId="264"/>
            <ac:picMk id="13" creationId="{E2A2ADD7-DE98-4672-9A80-90ADE3A83F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19/03/2021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Análisis de resultados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485FA-ED26-47F6-981B-A14F7CD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>
                <a:latin typeface="Calibri"/>
                <a:cs typeface="Calibri"/>
              </a:rPr>
              <a:t>Análisis de prácticas aplicadas</a:t>
            </a:r>
            <a:endParaRPr lang="es-ES">
              <a:cs typeface="Calibri Light" panose="020F03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EE150-D1A6-4E08-B8A3-D9D974AA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Al inicio del proyecto establecimos las historias de usuario del enunciado cuentas claras para las cuales nos aseguramos de que cumplieran con las características INVEST (Independientes, negociables, valiosas, estimables, pequeñas y comprobables) y estas se fueron refinando con cada entrega del proyecto. Esto nos alentó para hacer historias de usuario más completas y que agreguen valor al negocio.</a:t>
            </a:r>
            <a:endParaRPr lang="es-ES"/>
          </a:p>
          <a:p>
            <a:endParaRPr lang="es-ES">
              <a:ea typeface="+mn-lt"/>
              <a:cs typeface="+mn-lt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1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C315B-C6C5-4223-B436-C221FC0E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>
                <a:latin typeface="Calibri"/>
                <a:cs typeface="Calibri"/>
              </a:rPr>
              <a:t>Análisis de prácticas aplicadas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8A8B5-9222-43FE-872E-4113F24A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En el desarrollo del proyecto diseñamos el flujo de trabajo el cual fuimos acoplando a los requerimientos de las actividades. Al inicio manejamos un flujo de trabajo centralizado y posteriormente usamos </a:t>
            </a:r>
            <a:r>
              <a:rPr lang="es-ES" err="1">
                <a:cs typeface="Calibri"/>
              </a:rPr>
              <a:t>Gitflow</a:t>
            </a:r>
            <a:r>
              <a:rPr lang="es-ES">
                <a:cs typeface="Calibri"/>
              </a:rPr>
              <a:t>, lo cual nos permitió dividir responsabilidades y trabajar en estas de manera asíncrona.</a:t>
            </a:r>
          </a:p>
          <a:p>
            <a:r>
              <a:rPr lang="es-ES">
                <a:cs typeface="Calibri"/>
              </a:rPr>
              <a:t>Usamos un manejador de versiones denominado Git, el cual es una herramienta estándar de la industria con una rápida curva de aprendizaje, esta nos ayudó a tener control del desarrollo y mantener un repositorio remoto del proyecto.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4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C315B-C6C5-4223-B436-C221FC0E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>
                <a:latin typeface="Calibri"/>
                <a:cs typeface="Calibri"/>
              </a:rPr>
              <a:t>Análisis de prácticas aplicadas</a:t>
            </a:r>
            <a:endParaRPr lang="es-ES">
              <a:cs typeface="Calibri Light" panose="020F03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8A8B5-9222-43FE-872E-4113F24A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Utilizamos la</a:t>
            </a:r>
            <a:r>
              <a:rPr lang="es-ES">
                <a:cs typeface="Calibri"/>
              </a:rPr>
              <a:t> práctica TDD (Test </a:t>
            </a:r>
            <a:r>
              <a:rPr lang="es-ES" err="1">
                <a:cs typeface="Calibri"/>
              </a:rPr>
              <a:t>Driven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Development</a:t>
            </a:r>
            <a:r>
              <a:rPr lang="es-ES">
                <a:cs typeface="Calibri"/>
              </a:rPr>
              <a:t>) para asegurarnos de escribir el código estrictamente necesario para cumplir con lo requerido. Esto nos ayudó a tener un código limpio y poder desarrollar con base a pruebas unitarias, lo cual fue un ayuda fundamental para hacer entregas incrementales de valor y a mantener una base importante para el proceso de integración continua.</a:t>
            </a:r>
            <a:endParaRPr lang="es-ES">
              <a:ea typeface="+mn-lt"/>
              <a:cs typeface="+mn-lt"/>
            </a:endParaRPr>
          </a:p>
          <a:p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4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C315B-C6C5-4223-B436-C221FC0E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>
                <a:latin typeface="Calibri"/>
                <a:cs typeface="Calibri"/>
              </a:rPr>
              <a:t>Análisis de prácticas aplicadas</a:t>
            </a:r>
            <a:endParaRPr lang="es-ES">
              <a:cs typeface="Calibri Light" panose="020F03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8A8B5-9222-43FE-872E-4113F24A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En la finalización del proyecto, configuramos dos pipelines para automatizar las mezclas a las ramas </a:t>
            </a:r>
            <a:r>
              <a:rPr lang="es-ES" err="1">
                <a:cs typeface="Calibri"/>
              </a:rPr>
              <a:t>develop</a:t>
            </a:r>
            <a:r>
              <a:rPr lang="es-ES">
                <a:cs typeface="Calibri"/>
              </a:rPr>
              <a:t> y </a:t>
            </a:r>
            <a:r>
              <a:rPr lang="es-ES" err="1">
                <a:cs typeface="Calibri"/>
              </a:rPr>
              <a:t>main</a:t>
            </a:r>
            <a:r>
              <a:rPr lang="es-ES">
                <a:cs typeface="Calibri"/>
              </a:rPr>
              <a:t>, la cual ejecutaba el total de las pruebas unitarias, y si estas eran satisfactorias procedía a hacer la mezcla automáticamente. De lo contrario, podíamos actuar y corregir a tiempo los defectos y que estos no se transmitieran al producto final. Esto nos permitió asegurar que el incremento de producto se integraba exitosamente con el producto existente.</a:t>
            </a:r>
            <a:endParaRPr lang="es-ES"/>
          </a:p>
          <a:p>
            <a:pPr marL="0" indent="0">
              <a:buNone/>
            </a:pP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75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C3F-D2BA-4D64-B191-7A564A5E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err="1">
                <a:cs typeface="Calibri Light"/>
              </a:rPr>
              <a:t>Unit</a:t>
            </a:r>
            <a:r>
              <a:rPr lang="es-ES">
                <a:cs typeface="Calibri Light"/>
              </a:rPr>
              <a:t> test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06C1D-0FE3-47C5-A0D8-56D513F64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Se realizaron 51 </a:t>
            </a:r>
            <a:r>
              <a:rPr lang="es-ES" err="1">
                <a:ea typeface="+mn-lt"/>
                <a:cs typeface="+mn-lt"/>
              </a:rPr>
              <a:t>tests</a:t>
            </a:r>
            <a:r>
              <a:rPr lang="es-ES">
                <a:ea typeface="+mn-lt"/>
                <a:cs typeface="+mn-lt"/>
              </a:rPr>
              <a:t> los cuales todos corrieron exitosamente, estos test fueron elaborados usando TDD es decir primero se diseñó la prueba y luego el código.</a:t>
            </a:r>
            <a:endParaRPr lang="es-ES"/>
          </a:p>
        </p:txBody>
      </p:sp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34915236-FC90-45E9-BA73-E951D7AEB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008" y="1566833"/>
            <a:ext cx="5095191" cy="4868922"/>
          </a:xfrm>
        </p:spPr>
      </p:pic>
    </p:spTree>
    <p:extLst>
      <p:ext uri="{BB962C8B-B14F-4D97-AF65-F5344CB8AC3E}">
        <p14:creationId xmlns:p14="http://schemas.microsoft.com/office/powerpoint/2010/main" val="12291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FB39F-E875-4904-9AA7-0F409CA4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err="1">
                <a:cs typeface="Calibri Light"/>
              </a:rPr>
              <a:t>Coverage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Report</a:t>
            </a:r>
          </a:p>
        </p:txBody>
      </p:sp>
      <p:pic>
        <p:nvPicPr>
          <p:cNvPr id="4" name="Imagen 4" descr="Gráfico&#10;&#10;Descripción generada automáticamente">
            <a:extLst>
              <a:ext uri="{FF2B5EF4-FFF2-40B4-BE49-F238E27FC236}">
                <a16:creationId xmlns:a16="http://schemas.microsoft.com/office/drawing/2014/main" id="{4A8B2FC2-0BEB-4B24-AEBB-9FA605D7CC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974" y="1697627"/>
            <a:ext cx="5943600" cy="3385258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8AEB34-0C6A-400B-B1D1-E68BB06A40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El  cubrimiento de las pruebas en las funcionalidades del código aumentó progresivamente a medida que el producto se iba desarrollando. </a:t>
            </a:r>
          </a:p>
          <a:p>
            <a:r>
              <a:rPr lang="es-ES">
                <a:cs typeface="Calibri"/>
              </a:rPr>
              <a:t>Se cerró con un cubrimiento del 32% de los métodos.</a:t>
            </a:r>
          </a:p>
        </p:txBody>
      </p:sp>
    </p:spTree>
    <p:extLst>
      <p:ext uri="{BB962C8B-B14F-4D97-AF65-F5344CB8AC3E}">
        <p14:creationId xmlns:p14="http://schemas.microsoft.com/office/powerpoint/2010/main" val="23794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FB39F-E875-4904-9AA7-0F409CA4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err="1">
                <a:cs typeface="Calibri Light"/>
              </a:rPr>
              <a:t>Stage</a:t>
            </a:r>
            <a:r>
              <a:rPr lang="es-ES">
                <a:cs typeface="Calibri Light"/>
              </a:rPr>
              <a:t> View</a:t>
            </a:r>
          </a:p>
        </p:txBody>
      </p:sp>
      <p:pic>
        <p:nvPicPr>
          <p:cNvPr id="13" name="Imagen 13" descr="Aplicación, Tabla&#10;&#10;Descripción generada automáticamente">
            <a:extLst>
              <a:ext uri="{FF2B5EF4-FFF2-40B4-BE49-F238E27FC236}">
                <a16:creationId xmlns:a16="http://schemas.microsoft.com/office/drawing/2014/main" id="{E2A2ADD7-DE98-4672-9A80-90ADE3A83F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4603"/>
            <a:ext cx="5181600" cy="4233382"/>
          </a:xfr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BC577BC-4935-44D9-8FE6-EDEB8B8B86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Los últimos </a:t>
            </a:r>
            <a:r>
              <a:rPr lang="es-ES" err="1">
                <a:cs typeface="Calibri"/>
              </a:rPr>
              <a:t>builds</a:t>
            </a:r>
            <a:r>
              <a:rPr lang="es-ES">
                <a:cs typeface="Calibri"/>
              </a:rPr>
              <a:t> realizados se muestran en azul, lo cual quiere decir que estos tuvieron pruebas exitosas, esto puesto que en la última semana solo se mezclaba a </a:t>
            </a:r>
            <a:r>
              <a:rPr lang="es-ES" err="1">
                <a:cs typeface="Calibri"/>
              </a:rPr>
              <a:t>main</a:t>
            </a:r>
            <a:r>
              <a:rPr lang="es-ES">
                <a:cs typeface="Calibri"/>
              </a:rPr>
              <a:t> únicamente código que había sido testeado anteriormente.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91065F-AB8B-4074-8C3F-345B71AB4019}"/>
              </a:ext>
            </a:extLst>
          </p:cNvPr>
          <p:cNvSpPr txBox="1"/>
          <p:nvPr/>
        </p:nvSpPr>
        <p:spPr>
          <a:xfrm>
            <a:off x="483079" y="2107721"/>
            <a:ext cx="43678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7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FB39F-E875-4904-9AA7-0F409CA4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err="1">
                <a:cs typeface="Calibri Light"/>
              </a:rPr>
              <a:t>Github</a:t>
            </a:r>
            <a:r>
              <a:rPr lang="es-ES">
                <a:cs typeface="Calibri Light"/>
              </a:rPr>
              <a:t> </a:t>
            </a:r>
            <a:r>
              <a:rPr lang="es-ES" err="1">
                <a:cs typeface="Calibri Light"/>
              </a:rPr>
              <a:t>Actions</a:t>
            </a:r>
            <a:endParaRPr lang="es-ES">
              <a:cs typeface="Calibri Ligh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91065F-AB8B-4074-8C3F-345B71AB4019}"/>
              </a:ext>
            </a:extLst>
          </p:cNvPr>
          <p:cNvSpPr txBox="1"/>
          <p:nvPr/>
        </p:nvSpPr>
        <p:spPr>
          <a:xfrm>
            <a:off x="483079" y="2107721"/>
            <a:ext cx="436784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>
                <a:ea typeface="+mn-lt"/>
                <a:cs typeface="+mn-lt"/>
              </a:rPr>
              <a:t>Se han ejecutado 61 veces los pipelines de manera exitosa lo cual demuestra que las pruebas pasaron y se hizo el </a:t>
            </a:r>
            <a:r>
              <a:rPr lang="es-ES" sz="2800" err="1">
                <a:ea typeface="+mn-lt"/>
                <a:cs typeface="+mn-lt"/>
              </a:rPr>
              <a:t>merge</a:t>
            </a:r>
            <a:r>
              <a:rPr lang="es-ES" sz="2800">
                <a:ea typeface="+mn-lt"/>
                <a:cs typeface="+mn-lt"/>
              </a:rPr>
              <a:t> a la rama requerida, cumpliendo con el flujo de trabajo prestablecido.</a:t>
            </a:r>
            <a:endParaRPr lang="es-ES" sz="2800">
              <a:cs typeface="Calibri"/>
            </a:endParaRPr>
          </a:p>
        </p:txBody>
      </p:sp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AA7B3D1-A88C-4A2B-95E8-4BC3030FD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146" y="1696229"/>
            <a:ext cx="5892804" cy="4423224"/>
          </a:xfrm>
        </p:spPr>
      </p:pic>
    </p:spTree>
    <p:extLst>
      <p:ext uri="{BB962C8B-B14F-4D97-AF65-F5344CB8AC3E}">
        <p14:creationId xmlns:p14="http://schemas.microsoft.com/office/powerpoint/2010/main" val="3741808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Análisis de resultados</vt:lpstr>
      <vt:lpstr>Análisis de prácticas aplicadas</vt:lpstr>
      <vt:lpstr>Análisis de prácticas aplicadas</vt:lpstr>
      <vt:lpstr>Análisis de prácticas aplicadas</vt:lpstr>
      <vt:lpstr>Análisis de prácticas aplicadas</vt:lpstr>
      <vt:lpstr>Unit test</vt:lpstr>
      <vt:lpstr>Coverage Report</vt:lpstr>
      <vt:lpstr>Stage View</vt:lpstr>
      <vt:lpstr>Github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2021-03-20T02:22:07Z</dcterms:created>
  <dcterms:modified xsi:type="dcterms:W3CDTF">2021-03-20T03:55:50Z</dcterms:modified>
</cp:coreProperties>
</file>