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93" r:id="rId6"/>
    <p:sldId id="300" r:id="rId7"/>
    <p:sldId id="308" r:id="rId8"/>
    <p:sldId id="309" r:id="rId9"/>
    <p:sldId id="271" r:id="rId10"/>
    <p:sldId id="314" r:id="rId11"/>
    <p:sldId id="285" r:id="rId12"/>
    <p:sldId id="315" r:id="rId13"/>
    <p:sldId id="276"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A96B8C8-6B71-7B94-A718-9197F67154C6}" name="andrea cabrera quintanilla" initials="acq" userId="950293b8b70ca1e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3725" autoAdjust="0"/>
  </p:normalViewPr>
  <p:slideViewPr>
    <p:cSldViewPr snapToGrid="0">
      <p:cViewPr varScale="1">
        <p:scale>
          <a:sx n="151" d="100"/>
          <a:sy n="151" d="100"/>
        </p:scale>
        <p:origin x="160" y="84"/>
      </p:cViewPr>
      <p:guideLst>
        <p:guide orient="horz" pos="1752"/>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rtlCol="0"/>
        <a:lstStyle/>
        <a:p>
          <a:pPr rtl="0"/>
          <a:endParaRPr lang="es-ES"/>
        </a:p>
      </dgm:t>
    </dgm:pt>
    <dgm:pt modelId="{25E771E7-8CF7-4491-9507-55BFE693DC7B}">
      <dgm:prSet phldrT="[Text]"/>
      <dgm:spPr>
        <a:solidFill>
          <a:schemeClr val="accent1"/>
        </a:solidFill>
        <a:ln w="19050">
          <a:noFill/>
        </a:ln>
      </dgm:spPr>
      <dgm:t>
        <a:bodyPr rtlCol="0"/>
        <a:lstStyle/>
        <a:p>
          <a:pPr rtl="0"/>
          <a:r>
            <a:rPr lang="es-ES" dirty="0">
              <a:solidFill>
                <a:schemeClr val="tx1"/>
              </a:solidFill>
            </a:rPr>
            <a:t>Utilidad </a:t>
          </a:r>
        </a:p>
      </dgm:t>
    </dgm:pt>
    <dgm:pt modelId="{D34FC0B2-1D9D-47C1-B680-27EF2E97D428}" type="parTrans" cxnId="{E01FE584-0925-4BC0-9383-A1E85DE458FD}">
      <dgm:prSet/>
      <dgm:spPr/>
      <dgm:t>
        <a:bodyPr rtlCol="0"/>
        <a:lstStyle/>
        <a:p>
          <a:pPr rtl="0"/>
          <a:endParaRPr lang="es-ES"/>
        </a:p>
      </dgm:t>
    </dgm:pt>
    <dgm:pt modelId="{B3CFB133-9C4F-4A0A-888D-0CEC78FFDFFC}" type="sibTrans" cxnId="{E01FE584-0925-4BC0-9383-A1E85DE458FD}">
      <dgm:prSet/>
      <dgm:spPr/>
      <dgm:t>
        <a:bodyPr rtlCol="0"/>
        <a:lstStyle/>
        <a:p>
          <a:pPr rtl="0"/>
          <a:endParaRPr lang="es-ES"/>
        </a:p>
      </dgm:t>
    </dgm:pt>
    <dgm:pt modelId="{EB81D1D4-3A06-49A6-9CBB-2A11D66B1783}">
      <dgm:prSet phldrT="[Text]" custT="1"/>
      <dgm:spPr/>
      <dgm:t>
        <a:bodyPr rtlCol="0"/>
        <a:lstStyle/>
        <a:p>
          <a:pPr algn="ctr" rtl="0">
            <a:buFont typeface="Courier New" panose="02070309020205020404" pitchFamily="49" charset="0"/>
            <a:buChar char="o"/>
          </a:pPr>
          <a:endParaRPr lang="es-ES" sz="1400" b="0" i="0" dirty="0"/>
        </a:p>
        <a:p>
          <a:pPr algn="ctr" rtl="0">
            <a:buFont typeface="Courier New" panose="02070309020205020404" pitchFamily="49" charset="0"/>
            <a:buNone/>
          </a:pPr>
          <a:endParaRPr lang="es-ES" sz="1400" b="0" i="0" dirty="0"/>
        </a:p>
        <a:p>
          <a:pPr algn="just" rtl="0">
            <a:buFont typeface="Courier New" panose="02070309020205020404" pitchFamily="49" charset="0"/>
            <a:buChar char="o"/>
          </a:pPr>
          <a:r>
            <a:rPr lang="es-ES" sz="1400" b="0" i="0" dirty="0"/>
            <a:t>Acceso a todos los datos en un mismo archivo</a:t>
          </a:r>
        </a:p>
      </dgm:t>
    </dgm:pt>
    <dgm:pt modelId="{721F31C1-C769-40A8-9C34-A74470BAB532}" type="parTrans" cxnId="{5E008CC8-B8C6-4B46-94B0-C60406121E38}">
      <dgm:prSet/>
      <dgm:spPr/>
      <dgm:t>
        <a:bodyPr rtlCol="0"/>
        <a:lstStyle/>
        <a:p>
          <a:pPr rtl="0"/>
          <a:endParaRPr lang="es-ES"/>
        </a:p>
      </dgm:t>
    </dgm:pt>
    <dgm:pt modelId="{0519A5BA-BBEC-4C39-9FFD-05D4C020199E}" type="sibTrans" cxnId="{5E008CC8-B8C6-4B46-94B0-C60406121E38}">
      <dgm:prSet/>
      <dgm:spPr/>
      <dgm:t>
        <a:bodyPr rtlCol="0"/>
        <a:lstStyle/>
        <a:p>
          <a:pPr rtl="0"/>
          <a:endParaRPr lang="es-ES"/>
        </a:p>
      </dgm:t>
    </dgm:pt>
    <dgm:pt modelId="{D76BB3CF-DF5A-41FB-B6A4-25743CF1642F}">
      <dgm:prSet phldrT="[Text]"/>
      <dgm:spPr>
        <a:solidFill>
          <a:schemeClr val="accent1">
            <a:alpha val="20000"/>
          </a:schemeClr>
        </a:solidFill>
        <a:ln w="19050">
          <a:noFill/>
        </a:ln>
      </dgm:spPr>
      <dgm:t>
        <a:bodyPr rtlCol="0"/>
        <a:lstStyle/>
        <a:p>
          <a:pPr rtl="0"/>
          <a:r>
            <a:rPr lang="es-ES" dirty="0">
              <a:solidFill>
                <a:schemeClr val="tx1"/>
              </a:solidFill>
            </a:rPr>
            <a:t>Beneficio</a:t>
          </a:r>
        </a:p>
      </dgm:t>
    </dgm:pt>
    <dgm:pt modelId="{5DD1E055-F36A-4363-9BA1-453D18F6AA18}" type="parTrans" cxnId="{8422E397-A2A7-4656-BDD0-A5DEE35EA0FC}">
      <dgm:prSet/>
      <dgm:spPr/>
      <dgm:t>
        <a:bodyPr rtlCol="0"/>
        <a:lstStyle/>
        <a:p>
          <a:pPr rtl="0"/>
          <a:endParaRPr lang="es-ES"/>
        </a:p>
      </dgm:t>
    </dgm:pt>
    <dgm:pt modelId="{24234FDB-132A-43EF-B90D-1D285BFF51D4}" type="sibTrans" cxnId="{8422E397-A2A7-4656-BDD0-A5DEE35EA0FC}">
      <dgm:prSet/>
      <dgm:spPr/>
      <dgm:t>
        <a:bodyPr rtlCol="0"/>
        <a:lstStyle/>
        <a:p>
          <a:pPr rtl="0"/>
          <a:endParaRPr lang="es-ES"/>
        </a:p>
      </dgm:t>
    </dgm:pt>
    <dgm:pt modelId="{6C230327-1904-47CB-BB1D-FD9D9F4A90BF}">
      <dgm:prSet/>
      <dgm:spPr>
        <a:solidFill>
          <a:schemeClr val="bg1">
            <a:lumMod val="85000"/>
          </a:schemeClr>
        </a:solidFill>
        <a:ln w="19050">
          <a:noFill/>
        </a:ln>
      </dgm:spPr>
      <dgm:t>
        <a:bodyPr rtlCol="0"/>
        <a:lstStyle/>
        <a:p>
          <a:pPr rtl="0"/>
          <a:r>
            <a:rPr lang="es-ES" dirty="0">
              <a:solidFill>
                <a:schemeClr val="tx1"/>
              </a:solidFill>
            </a:rPr>
            <a:t>Organización</a:t>
          </a:r>
        </a:p>
      </dgm:t>
    </dgm:pt>
    <dgm:pt modelId="{383C96B1-5630-4111-BDC2-DC9415E1D3B9}" type="sibTrans" cxnId="{DF2D3747-AF1D-43CC-ACD2-1C81B945A006}">
      <dgm:prSet/>
      <dgm:spPr/>
      <dgm:t>
        <a:bodyPr rtlCol="0"/>
        <a:lstStyle/>
        <a:p>
          <a:pPr rtl="0"/>
          <a:endParaRPr lang="es-ES"/>
        </a:p>
      </dgm:t>
    </dgm:pt>
    <dgm:pt modelId="{F5865BF2-099D-45F3-9F9F-E9048C52D1A9}" type="parTrans" cxnId="{DF2D3747-AF1D-43CC-ACD2-1C81B945A006}">
      <dgm:prSet/>
      <dgm:spPr/>
      <dgm:t>
        <a:bodyPr rtlCol="0"/>
        <a:lstStyle/>
        <a:p>
          <a:pPr rtl="0"/>
          <a:endParaRPr lang="es-ES"/>
        </a:p>
      </dgm:t>
    </dgm:pt>
    <dgm:pt modelId="{3AA5C518-6101-47DE-A504-F7F8D31BAC0F}">
      <dgm:prSet custT="1"/>
      <dgm:spPr/>
      <dgm:t>
        <a:bodyPr rtlCol="0"/>
        <a:lstStyle/>
        <a:p>
          <a:pPr rtl="0">
            <a:buFont typeface="Arial" panose="020B0604020202020204" pitchFamily="34" charset="0"/>
            <a:buChar char="•"/>
          </a:pPr>
          <a:r>
            <a:rPr lang="es-ES" sz="1400" dirty="0"/>
            <a:t>Trabajo en equipo</a:t>
          </a:r>
        </a:p>
      </dgm:t>
    </dgm:pt>
    <dgm:pt modelId="{C33DEA67-DC41-4FD7-BAF1-1EBBE63C3B81}" type="parTrans" cxnId="{3A57B4D5-27C4-4372-954B-03F42D8D5B74}">
      <dgm:prSet/>
      <dgm:spPr/>
      <dgm:t>
        <a:bodyPr rtlCol="0"/>
        <a:lstStyle/>
        <a:p>
          <a:pPr rtl="0"/>
          <a:endParaRPr lang="es-ES"/>
        </a:p>
      </dgm:t>
    </dgm:pt>
    <dgm:pt modelId="{84ADADB6-F501-44B3-B426-011C7C46A020}" type="sibTrans" cxnId="{3A57B4D5-27C4-4372-954B-03F42D8D5B74}">
      <dgm:prSet/>
      <dgm:spPr/>
      <dgm:t>
        <a:bodyPr rtlCol="0"/>
        <a:lstStyle/>
        <a:p>
          <a:pPr rtl="0"/>
          <a:endParaRPr lang="es-ES"/>
        </a:p>
      </dgm:t>
    </dgm:pt>
    <dgm:pt modelId="{3F378E98-4217-47A9-8134-DE6C3ABFE041}">
      <dgm:prSet phldrT="[Text]" custT="1"/>
      <dgm:spPr/>
      <dgm:t>
        <a:bodyPr rtlCol="0"/>
        <a:lstStyle/>
        <a:p>
          <a:pPr rtl="0">
            <a:buFont typeface="Arial" panose="020B0604020202020204" pitchFamily="34" charset="0"/>
            <a:buChar char="•"/>
          </a:pPr>
          <a:r>
            <a:rPr lang="es-ES" sz="1400" b="0" i="0" dirty="0"/>
            <a:t>Conclusiones valiosas para la toma de decisiones de Adalab</a:t>
          </a:r>
        </a:p>
      </dgm:t>
    </dgm:pt>
    <dgm:pt modelId="{0638CE31-017E-4421-AF9D-A58647C395DF}" type="sibTrans" cxnId="{E2F6ED9C-E6CA-4E7F-B747-37A284E29D24}">
      <dgm:prSet/>
      <dgm:spPr/>
      <dgm:t>
        <a:bodyPr rtlCol="0"/>
        <a:lstStyle/>
        <a:p>
          <a:pPr rtl="0"/>
          <a:endParaRPr lang="es-ES"/>
        </a:p>
      </dgm:t>
    </dgm:pt>
    <dgm:pt modelId="{48653CFB-283F-4824-B87B-943F5C5E7841}" type="parTrans" cxnId="{E2F6ED9C-E6CA-4E7F-B747-37A284E29D24}">
      <dgm:prSet/>
      <dgm:spPr/>
      <dgm:t>
        <a:bodyPr rtlCol="0"/>
        <a:lstStyle/>
        <a:p>
          <a:pPr rtl="0"/>
          <a:endParaRPr lang="es-E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3" custLinFactNeighborY="800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3" custScaleY="91452">
        <dgm:presLayoutVars>
          <dgm:bulletEnabled val="1"/>
        </dgm:presLayoutVars>
      </dgm:prSet>
      <dgm:spPr/>
    </dgm:pt>
    <dgm:pt modelId="{38893DF2-F8BF-45A3-9200-4CD8C329334E}" type="pres">
      <dgm:prSet presAssocID="{25E771E7-8CF7-4491-9507-55BFE693DC7B}" presName="ConnectLine" presStyleLbl="callout" presStyleIdx="0"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3"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3">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3" custScaleX="86113">
        <dgm:presLayoutVars>
          <dgm:bulletEnabled val="1"/>
        </dgm:presLayoutVars>
      </dgm:prSet>
      <dgm:spPr/>
    </dgm:pt>
    <dgm:pt modelId="{F51F39F5-A989-488C-BFD6-69D558D451E8}" type="pres">
      <dgm:prSet presAssocID="{D76BB3CF-DF5A-41FB-B6A4-25743CF1642F}" presName="ConnectLine" presStyleLbl="callout" presStyleIdx="1"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3" custLinFactNeighborX="-9136" custLinFactNeighborY="-82224"/>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2" presStyleCnt="3">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2" presStyleCnt="3">
        <dgm:presLayoutVars>
          <dgm:bulletEnabled val="1"/>
        </dgm:presLayoutVars>
      </dgm:prSet>
      <dgm:spPr/>
    </dgm:pt>
    <dgm:pt modelId="{5012A99F-560A-4636-953C-5F263876E566}" type="pres">
      <dgm:prSet presAssocID="{6C230327-1904-47CB-BB1D-FD9D9F4A90BF}" presName="ConnectLine" presStyleLbl="callout" presStyleIdx="2"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456F09DE-8CFF-414A-A967-17AF417A13B8}" type="pres">
      <dgm:prSet presAssocID="{6C230327-1904-47CB-BB1D-FD9D9F4A90BF}" presName="ConnectLineEnd" presStyleLbl="lnNode1" presStyleIdx="2" presStyleCnt="3" custLinFactNeighborX="-9136" custLinFactNeighborY="91362"/>
      <dgm:spPr>
        <a:solidFill>
          <a:schemeClr val="tx1"/>
        </a:solidFill>
        <a:ln>
          <a:noFill/>
        </a:ln>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DF2D3747-AF1D-43CC-ACD2-1C81B945A006}" srcId="{013DD35D-9765-4E5F-95CE-DA45F3637BF5}" destId="{6C230327-1904-47CB-BB1D-FD9D9F4A90BF}" srcOrd="2"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A8FB9DF-9BAE-4A95-B103-E2C437B47283}" type="presOf" srcId="{6C230327-1904-47CB-BB1D-FD9D9F4A90BF}" destId="{48C9FB51-D66D-4F14-8DE5-0A719732E7B6}"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3C1191EA-DA37-47C3-BC03-29926FD788E9}" type="presParOf" srcId="{FE888CE1-9F15-40DF-9718-C8B432B3BB83}" destId="{1DA78AF2-980C-44A2-9853-DCCDDA44A286}" srcOrd="4"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2401819" y="-171623"/>
          <a:ext cx="269103" cy="3037114"/>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71" tIns="0" rIns="53571" bIns="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solidFill>
                <a:schemeClr val="tx1"/>
              </a:solidFill>
            </a:rPr>
            <a:t>Utilidad </a:t>
          </a:r>
        </a:p>
      </dsp:txBody>
      <dsp:txXfrm rot="5400000">
        <a:off x="1017814" y="1212382"/>
        <a:ext cx="3037114" cy="269103"/>
      </dsp:txXfrm>
    </dsp:sp>
    <dsp:sp modelId="{A27629C2-87D9-4163-9365-FC275ADC4CA0}">
      <dsp:nvSpPr>
        <dsp:cNvPr id="0" name=""/>
        <dsp:cNvSpPr/>
      </dsp:nvSpPr>
      <dsp:spPr>
        <a:xfrm>
          <a:off x="5442" y="20127"/>
          <a:ext cx="5061856" cy="861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16613" rIns="89286" bIns="16613" numCol="1" spcCol="1270" rtlCol="0" anchor="b" anchorCtr="1">
          <a:noAutofit/>
        </a:bodyPr>
        <a:lstStyle/>
        <a:p>
          <a:pPr marL="0" lvl="0" indent="0" algn="ctr" defTabSz="622300" rtl="0">
            <a:lnSpc>
              <a:spcPct val="90000"/>
            </a:lnSpc>
            <a:spcBef>
              <a:spcPct val="0"/>
            </a:spcBef>
            <a:spcAft>
              <a:spcPct val="35000"/>
            </a:spcAft>
            <a:buFont typeface="Courier New" panose="02070309020205020404" pitchFamily="49" charset="0"/>
            <a:buNone/>
          </a:pPr>
          <a:endParaRPr lang="es-ES" sz="1400" b="0" i="0" kern="1200" dirty="0"/>
        </a:p>
        <a:p>
          <a:pPr marL="0" lvl="0" indent="0" algn="ctr" defTabSz="622300" rtl="0">
            <a:lnSpc>
              <a:spcPct val="90000"/>
            </a:lnSpc>
            <a:spcBef>
              <a:spcPct val="0"/>
            </a:spcBef>
            <a:spcAft>
              <a:spcPct val="35000"/>
            </a:spcAft>
            <a:buFont typeface="Courier New" panose="02070309020205020404" pitchFamily="49" charset="0"/>
            <a:buNone/>
          </a:pPr>
          <a:endParaRPr lang="es-ES" sz="1400" b="0" i="0" kern="1200" dirty="0"/>
        </a:p>
        <a:p>
          <a:pPr marL="0" lvl="0" indent="0" algn="just" defTabSz="622300" rtl="0">
            <a:lnSpc>
              <a:spcPct val="90000"/>
            </a:lnSpc>
            <a:spcBef>
              <a:spcPct val="0"/>
            </a:spcBef>
            <a:spcAft>
              <a:spcPct val="35000"/>
            </a:spcAft>
            <a:buFont typeface="Courier New" panose="02070309020205020404" pitchFamily="49" charset="0"/>
            <a:buNone/>
          </a:pPr>
          <a:r>
            <a:rPr lang="es-ES" sz="1400" b="0" i="0" kern="1200" dirty="0"/>
            <a:t>Acceso a todos los datos en un mismo archivo</a:t>
          </a:r>
        </a:p>
      </dsp:txBody>
      <dsp:txXfrm>
        <a:off x="5442" y="20127"/>
        <a:ext cx="5061856" cy="861353"/>
      </dsp:txXfrm>
    </dsp:sp>
    <dsp:sp modelId="{38893DF2-F8BF-45A3-9200-4CD8C329334E}">
      <dsp:nvSpPr>
        <dsp:cNvPr id="0" name=""/>
        <dsp:cNvSpPr/>
      </dsp:nvSpPr>
      <dsp:spPr>
        <a:xfrm>
          <a:off x="2536371" y="975556"/>
          <a:ext cx="0" cy="215283"/>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2509460" y="970906"/>
          <a:ext cx="53820" cy="53820"/>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4054928" y="1210967"/>
          <a:ext cx="3037114" cy="269103"/>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71" tIns="0" rIns="53571" bIns="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solidFill>
                <a:schemeClr val="tx1"/>
              </a:solidFill>
            </a:rPr>
            <a:t>Beneficio</a:t>
          </a:r>
        </a:p>
      </dsp:txBody>
      <dsp:txXfrm>
        <a:off x="4054928" y="1210967"/>
        <a:ext cx="3037114" cy="269103"/>
      </dsp:txXfrm>
    </dsp:sp>
    <dsp:sp modelId="{381C85ED-02C3-43BB-AB7D-DF18967DB45A}">
      <dsp:nvSpPr>
        <dsp:cNvPr id="0" name=""/>
        <dsp:cNvSpPr/>
      </dsp:nvSpPr>
      <dsp:spPr>
        <a:xfrm>
          <a:off x="3394027" y="1749175"/>
          <a:ext cx="4358916" cy="941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16613" rIns="89286" bIns="16613" numCol="1" spcCol="1270" rtlCol="0" anchor="t"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s-ES" sz="1400" b="0" i="0" kern="1200" dirty="0"/>
            <a:t>Conclusiones valiosas para la toma de decisiones de Adalab</a:t>
          </a:r>
        </a:p>
      </dsp:txBody>
      <dsp:txXfrm>
        <a:off x="3394027" y="1749175"/>
        <a:ext cx="4358916" cy="941863"/>
      </dsp:txXfrm>
    </dsp:sp>
    <dsp:sp modelId="{F51F39F5-A989-488C-BFD6-69D558D451E8}">
      <dsp:nvSpPr>
        <dsp:cNvPr id="0" name=""/>
        <dsp:cNvSpPr/>
      </dsp:nvSpPr>
      <dsp:spPr>
        <a:xfrm>
          <a:off x="5573485" y="1480071"/>
          <a:ext cx="0" cy="215283"/>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5541658" y="1651100"/>
          <a:ext cx="53820" cy="53820"/>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8476047" y="-173037"/>
          <a:ext cx="269103" cy="3037114"/>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71" tIns="0" rIns="53571" bIns="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solidFill>
                <a:schemeClr val="tx1"/>
              </a:solidFill>
            </a:rPr>
            <a:t>Organización</a:t>
          </a:r>
        </a:p>
      </dsp:txBody>
      <dsp:txXfrm rot="-5400000">
        <a:off x="7092042" y="1210968"/>
        <a:ext cx="3037114" cy="269103"/>
      </dsp:txXfrm>
    </dsp:sp>
    <dsp:sp modelId="{CB726486-3B5A-47F8-90E4-EC34C8ADB385}">
      <dsp:nvSpPr>
        <dsp:cNvPr id="0" name=""/>
        <dsp:cNvSpPr/>
      </dsp:nvSpPr>
      <dsp:spPr>
        <a:xfrm>
          <a:off x="6079671" y="0"/>
          <a:ext cx="5061856" cy="941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16613" rIns="89286" bIns="16613" numCol="1" spcCol="1270" rtlCol="0" anchor="b"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s-ES" sz="1400" kern="1200" dirty="0"/>
            <a:t>Trabajo en equipo</a:t>
          </a:r>
        </a:p>
      </dsp:txBody>
      <dsp:txXfrm>
        <a:off x="6079671" y="0"/>
        <a:ext cx="5061856" cy="941863"/>
      </dsp:txXfrm>
    </dsp:sp>
    <dsp:sp modelId="{5012A99F-560A-4636-953C-5F263876E566}">
      <dsp:nvSpPr>
        <dsp:cNvPr id="0" name=""/>
        <dsp:cNvSpPr/>
      </dsp:nvSpPr>
      <dsp:spPr>
        <a:xfrm>
          <a:off x="8610599" y="995684"/>
          <a:ext cx="0" cy="215283"/>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8578772" y="991035"/>
          <a:ext cx="53820" cy="53820"/>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Escala de tiempo rectangular redondeada"/>
  <dgm:desc val="Se usa para mostrar una lista de eventos en orden cronológico. Un cuadro invisible contiene la descripción mientras que la fecha se muestra en rectángulos, excepto el primer y último nodo, en los que las esquinas del rectángulo son redondeadas. Puede mostrar una gran cantidad de texto y un formato de fecha descriptivo largo."/>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A05249-E543-4EF0-8EB3-03297BC77DBC}" type="datetime1">
              <a:rPr lang="es-ES" smtClean="0"/>
              <a:t>30/08/2023</a:t>
            </a:fld>
            <a:endParaRPr lang="es-ES"/>
          </a:p>
        </p:txBody>
      </p:sp>
      <p:sp>
        <p:nvSpPr>
          <p:cNvPr id="4" name="Marcador de pie de página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7F75FB2-D12E-4669-8522-D3E2C7E6DC97}" type="slidenum">
              <a:rPr lang="es-ES" smtClean="0"/>
              <a:t>‹Nº›</a:t>
            </a:fld>
            <a:endParaRPr lang="es-ES"/>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9EAA0-17A4-43A3-A9AB-DA1556A0A42F}" type="datetime1">
              <a:rPr lang="es-ES" noProof="0" smtClean="0"/>
              <a:pPr/>
              <a:t>30/08/2023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18E0B9-48E4-499D-93B2-B07D00395BAC}" type="slidenum">
              <a:rPr lang="es-ES" noProof="0" smtClean="0"/>
              <a:t>‹Nº›</a:t>
            </a:fld>
            <a:endParaRPr lang="es-ES" noProof="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D18E0B9-48E4-499D-93B2-B07D00395BAC}" type="slidenum">
              <a:rPr lang="es-ES" smtClean="0"/>
              <a:t>1</a:t>
            </a:fld>
            <a:endParaRPr lang="es-ES"/>
          </a:p>
        </p:txBody>
      </p:sp>
    </p:spTree>
    <p:extLst>
      <p:ext uri="{BB962C8B-B14F-4D97-AF65-F5344CB8AC3E}">
        <p14:creationId xmlns:p14="http://schemas.microsoft.com/office/powerpoint/2010/main" val="18458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D18E0B9-48E4-499D-93B2-B07D00395BAC}" type="slidenum">
              <a:rPr lang="es-ES" smtClean="0"/>
              <a:t>2</a:t>
            </a:fld>
            <a:endParaRPr lang="es-ES"/>
          </a:p>
        </p:txBody>
      </p:sp>
    </p:spTree>
    <p:extLst>
      <p:ext uri="{BB962C8B-B14F-4D97-AF65-F5344CB8AC3E}">
        <p14:creationId xmlns:p14="http://schemas.microsoft.com/office/powerpoint/2010/main" val="92497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D18E0B9-48E4-499D-93B2-B07D00395BAC}" type="slidenum">
              <a:rPr lang="es-ES" smtClean="0"/>
              <a:t>3</a:t>
            </a:fld>
            <a:endParaRPr lang="es-ES"/>
          </a:p>
        </p:txBody>
      </p:sp>
    </p:spTree>
    <p:extLst>
      <p:ext uri="{BB962C8B-B14F-4D97-AF65-F5344CB8AC3E}">
        <p14:creationId xmlns:p14="http://schemas.microsoft.com/office/powerpoint/2010/main" val="140120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D18E0B9-48E4-499D-93B2-B07D00395BAC}" type="slidenum">
              <a:rPr lang="es-ES" smtClean="0"/>
              <a:t>4</a:t>
            </a:fld>
            <a:endParaRPr lang="es-ES"/>
          </a:p>
        </p:txBody>
      </p:sp>
    </p:spTree>
    <p:extLst>
      <p:ext uri="{BB962C8B-B14F-4D97-AF65-F5344CB8AC3E}">
        <p14:creationId xmlns:p14="http://schemas.microsoft.com/office/powerpoint/2010/main" val="114347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D18E0B9-48E4-499D-93B2-B07D00395BAC}" type="slidenum">
              <a:rPr lang="es-ES" smtClean="0"/>
              <a:t>5</a:t>
            </a:fld>
            <a:endParaRPr lang="es-ES"/>
          </a:p>
        </p:txBody>
      </p:sp>
    </p:spTree>
    <p:extLst>
      <p:ext uri="{BB962C8B-B14F-4D97-AF65-F5344CB8AC3E}">
        <p14:creationId xmlns:p14="http://schemas.microsoft.com/office/powerpoint/2010/main" val="268101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solidFill>
                  <a:srgbClr val="6796E6"/>
                </a:solidFill>
                <a:effectLst/>
                <a:latin typeface="Consolas" panose="020B0609020204030204" pitchFamily="49" charset="0"/>
              </a:rPr>
              <a:t>1.</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Matplotlib</a:t>
            </a:r>
            <a:r>
              <a:rPr lang="es-ES" b="0" dirty="0">
                <a:solidFill>
                  <a:srgbClr val="CCCCCC"/>
                </a:solidFill>
                <a:effectLst/>
                <a:latin typeface="Consolas" panose="020B0609020204030204" pitchFamily="49" charset="0"/>
              </a:rPr>
              <a:t> ofrece una gran flexibilidad a la hora de personalizar las gráficas y además su rendimiento es muy alto. </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2.</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Seaborn</a:t>
            </a:r>
            <a:r>
              <a:rPr lang="es-ES" b="0" dirty="0">
                <a:solidFill>
                  <a:srgbClr val="CCCCCC"/>
                </a:solidFill>
                <a:effectLst/>
                <a:latin typeface="Consolas" panose="020B0609020204030204" pitchFamily="49" charset="0"/>
              </a:rPr>
              <a:t> dispone de una sintaxis muy reducida y sencilla a la hora de utilizarla. También destaca la sencillez que ofrece a la hora de visualizarla y de esclarecer los datos.</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Además, ambas librerías están muy bien integradas con Pandas y </a:t>
            </a:r>
            <a:r>
              <a:rPr lang="es-ES" b="0" dirty="0" err="1">
                <a:solidFill>
                  <a:srgbClr val="CCCCCC"/>
                </a:solidFill>
                <a:effectLst/>
                <a:latin typeface="Consolas" panose="020B0609020204030204" pitchFamily="49" charset="0"/>
              </a:rPr>
              <a:t>Numpy</a:t>
            </a:r>
            <a:r>
              <a:rPr lang="es-ES" b="0" dirty="0">
                <a:solidFill>
                  <a:srgbClr val="CCCCCC"/>
                </a:solidFill>
                <a:effectLst/>
                <a:latin typeface="Consolas" panose="020B0609020204030204" pitchFamily="49" charset="0"/>
              </a:rPr>
              <a:t> y son compatibles entre si.</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Por lo tanto, </a:t>
            </a:r>
            <a:r>
              <a:rPr lang="es-ES" b="0" dirty="0" err="1">
                <a:solidFill>
                  <a:srgbClr val="CCCCCC"/>
                </a:solidFill>
                <a:effectLst/>
                <a:latin typeface="Consolas" panose="020B0609020204030204" pitchFamily="49" charset="0"/>
              </a:rPr>
              <a:t>Adalab</a:t>
            </a:r>
            <a:r>
              <a:rPr lang="es-ES" b="0" dirty="0">
                <a:solidFill>
                  <a:srgbClr val="CCCCCC"/>
                </a:solidFill>
                <a:effectLst/>
                <a:latin typeface="Consolas" panose="020B0609020204030204" pitchFamily="49" charset="0"/>
              </a:rPr>
              <a:t> en este momento está alineada con la actualidad y utiliza en sus cursos las librerías de visualización que más emplean los analistas de datos en el sector laboral.</a:t>
            </a:r>
          </a:p>
          <a:p>
            <a:endParaRPr lang="es-ES" b="0" dirty="0">
              <a:solidFill>
                <a:srgbClr val="CCCCCC"/>
              </a:solidFill>
              <a:effectLst/>
              <a:latin typeface="Consolas" panose="020B0609020204030204" pitchFamily="49" charset="0"/>
            </a:endParaRPr>
          </a:p>
          <a:p>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Como podemos observar, los datos muestran que los lenguajes de programación más utilizados por un Data Analyst son Python y SQL. </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a:t>
            </a:r>
            <a:r>
              <a:rPr lang="es-ES" b="0" dirty="0">
                <a:solidFill>
                  <a:srgbClr val="CCCCCC"/>
                </a:solidFill>
                <a:effectLst/>
                <a:latin typeface="Consolas" panose="020B0609020204030204" pitchFamily="49" charset="0"/>
              </a:rPr>
              <a:t> Python es un lenguaje que permite realizar un análisis sobre grandes conjuntos de datos. Además, para analizar datos se requiere de un proceso de limpieza y exploración que, gracias a las bibliotecas de Python resulta sencillo, ya que permiten trabajar con los diferentes conjuntos de datos de forma rápida y sencilla. Además, </a:t>
            </a:r>
            <a:r>
              <a:rPr lang="es-ES" b="0" dirty="0" err="1">
                <a:solidFill>
                  <a:srgbClr val="CCCCCC"/>
                </a:solidFill>
                <a:effectLst/>
                <a:latin typeface="Consolas" panose="020B0609020204030204" pitchFamily="49" charset="0"/>
              </a:rPr>
              <a:t>python</a:t>
            </a:r>
            <a:r>
              <a:rPr lang="es-ES" b="0" dirty="0">
                <a:solidFill>
                  <a:srgbClr val="CCCCCC"/>
                </a:solidFill>
                <a:effectLst/>
                <a:latin typeface="Consolas" panose="020B0609020204030204" pitchFamily="49" charset="0"/>
              </a:rPr>
              <a:t> hace que sea posible trabajar con los datos que están en archivos de diferentes formatos como por ejemplo 'JSON', 'CSV', 'PICKLE' o 'HTML'. Python incluso permite realizar visualizaciones a través de librerías como </a:t>
            </a:r>
            <a:r>
              <a:rPr lang="es-ES" b="0" dirty="0" err="1">
                <a:solidFill>
                  <a:srgbClr val="CCCCCC"/>
                </a:solidFill>
                <a:effectLst/>
                <a:latin typeface="Consolas" panose="020B0609020204030204" pitchFamily="49" charset="0"/>
              </a:rPr>
              <a:t>Seaborn</a:t>
            </a:r>
            <a:r>
              <a:rPr lang="es-ES" b="0" dirty="0">
                <a:solidFill>
                  <a:srgbClr val="CCCCCC"/>
                </a:solidFill>
                <a:effectLst/>
                <a:latin typeface="Consolas" panose="020B0609020204030204" pitchFamily="49" charset="0"/>
              </a:rPr>
              <a:t> o </a:t>
            </a:r>
            <a:r>
              <a:rPr lang="es-ES" b="0" dirty="0" err="1">
                <a:solidFill>
                  <a:srgbClr val="CCCCCC"/>
                </a:solidFill>
                <a:effectLst/>
                <a:latin typeface="Consolas" panose="020B0609020204030204" pitchFamily="49" charset="0"/>
              </a:rPr>
              <a:t>Matplotlib</a:t>
            </a:r>
            <a:r>
              <a:rPr lang="es-ES" b="0" dirty="0">
                <a:solidFill>
                  <a:srgbClr val="CCCCCC"/>
                </a:solidFill>
                <a:effectLst/>
                <a:latin typeface="Consolas" panose="020B0609020204030204" pitchFamily="49" charset="0"/>
              </a:rPr>
              <a:t> y facilitar de esta forma la interpretación de los datos. Es, como vemos, un lenguaje muy versátil.</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a:t>
            </a:r>
            <a:r>
              <a:rPr lang="es-ES" b="0" dirty="0">
                <a:solidFill>
                  <a:srgbClr val="CCCCCC"/>
                </a:solidFill>
                <a:effectLst/>
                <a:latin typeface="Consolas" panose="020B0609020204030204" pitchFamily="49" charset="0"/>
              </a:rPr>
              <a:t> SQL permite al analista de datos acceder a los datos almacenados en bases de datos relacionales y hacerlo de forma rápida y efectiva incluso en grandes volúmenes de datos. Además, se pueden realizar consultas personalizadas y complejas además de combinar múltiples tablas, filtrar datos o realizar cálculos. </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En resumen, </a:t>
            </a:r>
            <a:r>
              <a:rPr lang="es-ES" b="0" dirty="0" err="1">
                <a:solidFill>
                  <a:srgbClr val="CCCCCC"/>
                </a:solidFill>
                <a:effectLst/>
                <a:latin typeface="Consolas" panose="020B0609020204030204" pitchFamily="49" charset="0"/>
              </a:rPr>
              <a:t>Adalab</a:t>
            </a:r>
            <a:r>
              <a:rPr lang="es-ES" b="0" dirty="0">
                <a:solidFill>
                  <a:srgbClr val="CCCCCC"/>
                </a:solidFill>
                <a:effectLst/>
                <a:latin typeface="Consolas" panose="020B0609020204030204" pitchFamily="49" charset="0"/>
              </a:rPr>
              <a:t> está actualizada con los lenguajes de programación más utilizados en el día a día de un Data Analyst.</a:t>
            </a:r>
          </a:p>
          <a:p>
            <a:endParaRPr lang="es-ES" b="0" dirty="0">
              <a:solidFill>
                <a:srgbClr val="CCCCCC"/>
              </a:solidFill>
              <a:effectLst/>
              <a:latin typeface="Consolas" panose="020B0609020204030204" pitchFamily="49" charset="0"/>
            </a:endParaRPr>
          </a:p>
          <a:p>
            <a:endParaRPr lang="es-ES" b="0" dirty="0">
              <a:solidFill>
                <a:srgbClr val="CCCCCC"/>
              </a:solidFill>
              <a:effectLst/>
              <a:latin typeface="Consolas" panose="020B0609020204030204" pitchFamily="49" charset="0"/>
            </a:endParaRPr>
          </a:p>
          <a:p>
            <a:endParaRPr lang="es-ES" b="0" dirty="0">
              <a:solidFill>
                <a:srgbClr val="CCCCCC"/>
              </a:solidFill>
              <a:effectLst/>
              <a:latin typeface="Consolas" panose="020B0609020204030204" pitchFamily="49" charset="0"/>
            </a:endParaRPr>
          </a:p>
          <a:p>
            <a:endParaRPr lang="es-ES" dirty="0"/>
          </a:p>
        </p:txBody>
      </p:sp>
      <p:sp>
        <p:nvSpPr>
          <p:cNvPr id="4" name="Marcador de número de diapositiva 3"/>
          <p:cNvSpPr>
            <a:spLocks noGrp="1"/>
          </p:cNvSpPr>
          <p:nvPr>
            <p:ph type="sldNum" sz="quarter" idx="5"/>
          </p:nvPr>
        </p:nvSpPr>
        <p:spPr/>
        <p:txBody>
          <a:bodyPr/>
          <a:lstStyle/>
          <a:p>
            <a:pPr rtl="0"/>
            <a:fld id="{8D18E0B9-48E4-499D-93B2-B07D00395BAC}" type="slidenum">
              <a:rPr lang="es-ES" smtClean="0"/>
              <a:t>6</a:t>
            </a:fld>
            <a:endParaRPr lang="es-ES"/>
          </a:p>
        </p:txBody>
      </p:sp>
    </p:spTree>
    <p:extLst>
      <p:ext uri="{BB962C8B-B14F-4D97-AF65-F5344CB8AC3E}">
        <p14:creationId xmlns:p14="http://schemas.microsoft.com/office/powerpoint/2010/main" val="8080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solidFill>
                  <a:srgbClr val="CCCCCC"/>
                </a:solidFill>
                <a:effectLst/>
                <a:latin typeface="Consolas" panose="020B0609020204030204" pitchFamily="49" charset="0"/>
              </a:rPr>
              <a:t>ACTIVIDADES POR PAÍS</a:t>
            </a:r>
          </a:p>
          <a:p>
            <a:r>
              <a:rPr lang="es-ES" b="0" dirty="0">
                <a:solidFill>
                  <a:srgbClr val="CCCCCC"/>
                </a:solidFill>
                <a:effectLst/>
                <a:latin typeface="Consolas" panose="020B0609020204030204" pitchFamily="49" charset="0"/>
              </a:rPr>
              <a:t>Como observamos, el gráfico nos muestra que las actividades que más se realizan a diario son: </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1.</a:t>
            </a:r>
            <a:r>
              <a:rPr lang="es-ES" b="0" dirty="0">
                <a:solidFill>
                  <a:srgbClr val="CCCCCC"/>
                </a:solidFill>
                <a:effectLst/>
                <a:latin typeface="Consolas" panose="020B0609020204030204" pitchFamily="49" charset="0"/>
              </a:rPr>
              <a:t> Construir y/o ejecutar la infraestructura de datos que mi empresa utiliza para almacenar, analizar y poner en funcionamiento datos (crear la infraestructura necesaria para almacenar y trabajar con nuestros datos).</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2.</a:t>
            </a:r>
            <a:r>
              <a:rPr lang="es-ES" b="0" dirty="0">
                <a:solidFill>
                  <a:srgbClr val="CCCCCC"/>
                </a:solidFill>
                <a:effectLst/>
                <a:latin typeface="Consolas" panose="020B0609020204030204" pitchFamily="49" charset="0"/>
              </a:rPr>
              <a:t> Analizar y entender los datos  para influir en las </a:t>
            </a:r>
            <a:r>
              <a:rPr lang="es-ES" b="0" dirty="0" err="1">
                <a:solidFill>
                  <a:srgbClr val="CCCCCC"/>
                </a:solidFill>
                <a:effectLst/>
                <a:latin typeface="Consolas" panose="020B0609020204030204" pitchFamily="49" charset="0"/>
              </a:rPr>
              <a:t>deciciones</a:t>
            </a:r>
            <a:r>
              <a:rPr lang="es-ES" b="0" dirty="0">
                <a:solidFill>
                  <a:srgbClr val="CCCCCC"/>
                </a:solidFill>
                <a:effectLst/>
                <a:latin typeface="Consolas" panose="020B0609020204030204" pitchFamily="49" charset="0"/>
              </a:rPr>
              <a:t> de negocio y productos (analizar y entender datos).</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Por otro lado, las actividades que menos realizan los usuarios son: </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1.</a:t>
            </a:r>
            <a:r>
              <a:rPr lang="es-ES" b="0" dirty="0">
                <a:solidFill>
                  <a:srgbClr val="CCCCCC"/>
                </a:solidFill>
                <a:effectLst/>
                <a:latin typeface="Consolas" panose="020B0609020204030204" pitchFamily="49" charset="0"/>
              </a:rPr>
              <a:t> Realizar investigaciones sobre los avances acerca de machine </a:t>
            </a:r>
            <a:r>
              <a:rPr lang="es-ES" b="0" dirty="0" err="1">
                <a:solidFill>
                  <a:srgbClr val="CCCCCC"/>
                </a:solidFill>
                <a:effectLst/>
                <a:latin typeface="Consolas" panose="020B0609020204030204" pitchFamily="49" charset="0"/>
              </a:rPr>
              <a:t>mearning</a:t>
            </a:r>
            <a:r>
              <a:rPr lang="es-ES" b="0" dirty="0">
                <a:solidFill>
                  <a:srgbClr val="CCCCCC"/>
                </a:solidFill>
                <a:effectLst/>
                <a:latin typeface="Consolas" panose="020B0609020204030204" pitchFamily="49" charset="0"/>
              </a:rPr>
              <a:t>.</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2.</a:t>
            </a:r>
            <a:r>
              <a:rPr lang="es-ES" b="0" dirty="0">
                <a:solidFill>
                  <a:srgbClr val="CCCCCC"/>
                </a:solidFill>
                <a:effectLst/>
                <a:latin typeface="Consolas" panose="020B0609020204030204" pitchFamily="49" charset="0"/>
              </a:rPr>
              <a:t> Construir un servicio de machine </a:t>
            </a:r>
            <a:r>
              <a:rPr lang="es-ES" b="0" dirty="0" err="1">
                <a:solidFill>
                  <a:srgbClr val="CCCCCC"/>
                </a:solidFill>
                <a:effectLst/>
                <a:latin typeface="Consolas" panose="020B0609020204030204" pitchFamily="49" charset="0"/>
              </a:rPr>
              <a:t>learning</a:t>
            </a:r>
            <a:r>
              <a:rPr lang="es-ES" b="0" dirty="0">
                <a:solidFill>
                  <a:srgbClr val="CCCCCC"/>
                </a:solidFill>
                <a:effectLst/>
                <a:latin typeface="Consolas" panose="020B0609020204030204" pitchFamily="49" charset="0"/>
              </a:rPr>
              <a:t> que mejore el flujo de trabajo.</a:t>
            </a:r>
          </a:p>
          <a:p>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BRECHA DE GÉNERO EN LAS EDADES</a:t>
            </a:r>
          </a:p>
          <a:p>
            <a:r>
              <a:rPr lang="es-ES" b="0" dirty="0">
                <a:solidFill>
                  <a:srgbClr val="CCCCCC"/>
                </a:solidFill>
                <a:effectLst/>
                <a:latin typeface="Consolas" panose="020B0609020204030204" pitchFamily="49" charset="0"/>
              </a:rPr>
              <a:t>Los datos muestran que el número tanto de hombres como de mujeres que trabajan en este sector es menor conforme avanzan en edad. La causa es que estamos hablando de un sector muy joven cuyo auge comenzó hace unos pocos años. Es por eso que este sector es ahora mucho más conocido que antes y es un puesto cada vez más demandado también por las empresas debido a la utilidad de un Data Analyst para analizar los datos y usarlos para la posterior toma de decisiones de una empresa.</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Esta gráfica está dividida en 3 categorías: </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a:t>
            </a:r>
            <a:r>
              <a:rPr lang="es-ES" b="0" dirty="0">
                <a:solidFill>
                  <a:srgbClr val="CCCCCC"/>
                </a:solidFill>
                <a:effectLst/>
                <a:latin typeface="Consolas" panose="020B0609020204030204" pitchFamily="49" charset="0"/>
              </a:rPr>
              <a:t> Young (edades comprendidas entre los 18 y los 29 años)</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Middle</a:t>
            </a:r>
            <a:r>
              <a:rPr lang="es-ES" b="0" dirty="0">
                <a:solidFill>
                  <a:srgbClr val="CCCCCC"/>
                </a:solidFill>
                <a:effectLst/>
                <a:latin typeface="Consolas" panose="020B0609020204030204" pitchFamily="49" charset="0"/>
              </a:rPr>
              <a:t> (edades comprendidas entre los 30 - 54 años)</a:t>
            </a:r>
          </a:p>
          <a:p>
            <a:br>
              <a:rPr lang="es-ES" b="0" dirty="0">
                <a:solidFill>
                  <a:srgbClr val="CCCCCC"/>
                </a:solidFill>
                <a:effectLst/>
                <a:latin typeface="Consolas" panose="020B0609020204030204" pitchFamily="49" charset="0"/>
              </a:rPr>
            </a:br>
            <a:r>
              <a:rPr lang="es-ES" b="0" dirty="0">
                <a:solidFill>
                  <a:srgbClr val="6796E6"/>
                </a:solidFill>
                <a:effectLst/>
                <a:latin typeface="Consolas" panose="020B0609020204030204" pitchFamily="49" charset="0"/>
              </a:rPr>
              <a:t>-</a:t>
            </a:r>
            <a:r>
              <a:rPr lang="es-ES" b="0" dirty="0">
                <a:solidFill>
                  <a:srgbClr val="CCCCCC"/>
                </a:solidFill>
                <a:effectLst/>
                <a:latin typeface="Consolas" panose="020B0609020204030204" pitchFamily="49" charset="0"/>
              </a:rPr>
              <a:t> Old (edades comprendidas a partir de 50 años)</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Sin embargo, observamos que en todos los rangos de edad existe una brecha de género bastante acentuada. Es por ello que </a:t>
            </a:r>
            <a:r>
              <a:rPr lang="es-ES" b="0" dirty="0" err="1">
                <a:solidFill>
                  <a:srgbClr val="CCCCCC"/>
                </a:solidFill>
                <a:effectLst/>
                <a:latin typeface="Consolas" panose="020B0609020204030204" pitchFamily="49" charset="0"/>
              </a:rPr>
              <a:t>Adalab</a:t>
            </a:r>
            <a:r>
              <a:rPr lang="es-ES" b="0" dirty="0">
                <a:solidFill>
                  <a:srgbClr val="CCCCCC"/>
                </a:solidFill>
                <a:effectLst/>
                <a:latin typeface="Consolas" panose="020B0609020204030204" pitchFamily="49" charset="0"/>
              </a:rPr>
              <a:t> está en el camino correcto a la hora de impartir sus cursos solo para mujeres, ya que hay muchas mujeres que quieren empezar su camino en el sector Data y eliminar la brecha de género que actualmente existe.</a:t>
            </a:r>
          </a:p>
          <a:p>
            <a:endParaRPr lang="es-ES" b="0" u="sng" dirty="0">
              <a:solidFill>
                <a:srgbClr val="CCCCCC"/>
              </a:solidFill>
              <a:effectLst/>
              <a:latin typeface="Consolas" panose="020B0609020204030204" pitchFamily="49" charset="0"/>
            </a:endParaRPr>
          </a:p>
          <a:p>
            <a:endParaRPr lang="es-ES" dirty="0"/>
          </a:p>
        </p:txBody>
      </p:sp>
      <p:sp>
        <p:nvSpPr>
          <p:cNvPr id="4" name="Marcador de número de diapositiva 3"/>
          <p:cNvSpPr>
            <a:spLocks noGrp="1"/>
          </p:cNvSpPr>
          <p:nvPr>
            <p:ph type="sldNum" sz="quarter" idx="5"/>
          </p:nvPr>
        </p:nvSpPr>
        <p:spPr/>
        <p:txBody>
          <a:bodyPr/>
          <a:lstStyle/>
          <a:p>
            <a:pPr rtl="0"/>
            <a:fld id="{8D18E0B9-48E4-499D-93B2-B07D00395BAC}" type="slidenum">
              <a:rPr lang="es-ES" smtClean="0"/>
              <a:t>7</a:t>
            </a:fld>
            <a:endParaRPr lang="es-ES"/>
          </a:p>
        </p:txBody>
      </p:sp>
    </p:spTree>
    <p:extLst>
      <p:ext uri="{BB962C8B-B14F-4D97-AF65-F5344CB8AC3E}">
        <p14:creationId xmlns:p14="http://schemas.microsoft.com/office/powerpoint/2010/main" val="252831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s-ES" sz="1800" b="0" i="0" u="none" strike="noStrike" baseline="0" dirty="0">
              <a:solidFill>
                <a:srgbClr val="000000"/>
              </a:solidFill>
              <a:latin typeface="Open Sans ExtraBold" panose="020F0502020204030204" pitchFamily="34" charset="0"/>
            </a:endParaRPr>
          </a:p>
          <a:p>
            <a:endParaRPr lang="es-ES" sz="1800" b="0" i="0" u="none" strike="noStrike" baseline="0" dirty="0">
              <a:latin typeface="Open Sans ExtraBold" panose="020F0502020204030204" pitchFamily="34" charset="0"/>
            </a:endParaRPr>
          </a:p>
          <a:p>
            <a:pPr algn="l"/>
            <a:endParaRPr lang="es-ES" sz="1800" b="0" i="0" u="none" strike="noStrike" baseline="0" dirty="0">
              <a:solidFill>
                <a:srgbClr val="000000"/>
              </a:solidFill>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r>
              <a:rPr lang="es-ES" sz="1800" b="1" i="0" u="none" strike="noStrike" baseline="0" dirty="0">
                <a:solidFill>
                  <a:srgbClr val="FFFFFF"/>
                </a:solidFill>
                <a:latin typeface="Open Sans ExtraBold" panose="020B0906030804020204" pitchFamily="34" charset="0"/>
              </a:rPr>
              <a:t>Introducir la figura del “</a:t>
            </a:r>
            <a:r>
              <a:rPr lang="es-ES" sz="1800" b="1" i="0" u="none" strike="noStrike" baseline="0" dirty="0" err="1">
                <a:solidFill>
                  <a:srgbClr val="FFFFFF"/>
                </a:solidFill>
                <a:latin typeface="Open Sans ExtraBold" panose="020B0906030804020204" pitchFamily="34" charset="0"/>
              </a:rPr>
              <a:t>business</a:t>
            </a:r>
            <a:r>
              <a:rPr lang="es-ES" sz="1800" b="1" i="0" u="none" strike="noStrike" baseline="0" dirty="0">
                <a:solidFill>
                  <a:srgbClr val="FFFFFF"/>
                </a:solidFill>
                <a:latin typeface="Open Sans ExtraBold" panose="020B0906030804020204" pitchFamily="34" charset="0"/>
              </a:rPr>
              <a:t> </a:t>
            </a:r>
            <a:r>
              <a:rPr lang="es-ES" sz="1800" b="1" i="0" u="none" strike="noStrike" baseline="0" dirty="0" err="1">
                <a:solidFill>
                  <a:srgbClr val="FFFFFF"/>
                </a:solidFill>
                <a:latin typeface="Open Sans ExtraBold" panose="020B0906030804020204" pitchFamily="34" charset="0"/>
              </a:rPr>
              <a:t>analyst”para</a:t>
            </a:r>
            <a:r>
              <a:rPr lang="es-ES" sz="1800" b="1" i="0" u="none" strike="noStrike" baseline="0" dirty="0">
                <a:solidFill>
                  <a:srgbClr val="FFFFFF"/>
                </a:solidFill>
                <a:latin typeface="Open Sans ExtraBold" panose="020B0906030804020204" pitchFamily="34" charset="0"/>
              </a:rPr>
              <a:t> nuestro análisis porque </a:t>
            </a:r>
            <a:r>
              <a:rPr lang="es-ES" sz="1800" b="1" i="0" u="none" strike="noStrike" baseline="0" dirty="0" err="1">
                <a:solidFill>
                  <a:srgbClr val="FFFFFF"/>
                </a:solidFill>
                <a:latin typeface="Open Sans ExtraBold" panose="020B0906030804020204" pitchFamily="34" charset="0"/>
              </a:rPr>
              <a:t>encontramosmuchos</a:t>
            </a:r>
            <a:r>
              <a:rPr lang="es-ES" sz="1800" b="1" i="0" u="none" strike="noStrike" baseline="0" dirty="0">
                <a:solidFill>
                  <a:srgbClr val="FFFFFF"/>
                </a:solidFill>
                <a:latin typeface="Open Sans ExtraBold" panose="020B0906030804020204" pitchFamily="34" charset="0"/>
              </a:rPr>
              <a:t> valores y a lo mejor </a:t>
            </a:r>
            <a:r>
              <a:rPr lang="es-ES" sz="1800" b="1" i="0" u="none" strike="noStrike" baseline="0" dirty="0" err="1">
                <a:solidFill>
                  <a:srgbClr val="FFFFFF"/>
                </a:solidFill>
                <a:latin typeface="Open Sans ExtraBold" panose="020B0906030804020204" pitchFamily="34" charset="0"/>
              </a:rPr>
              <a:t>soninteresantes</a:t>
            </a:r>
            <a:r>
              <a:rPr lang="es-ES" sz="1800" b="1" i="0" u="none" strike="noStrike" baseline="0" dirty="0">
                <a:solidFill>
                  <a:srgbClr val="FFFFFF"/>
                </a:solidFill>
                <a:latin typeface="Open Sans ExtraBold" panose="020B0906030804020204" pitchFamily="34" charset="0"/>
              </a:rPr>
              <a:t>.</a:t>
            </a:r>
          </a:p>
          <a:p>
            <a:endParaRPr lang="es-ES" sz="1800" b="1" i="0" u="none" strike="noStrike" baseline="0" dirty="0">
              <a:solidFill>
                <a:srgbClr val="FFFFFF"/>
              </a:solidFill>
              <a:latin typeface="Open Sans ExtraBold" panose="020B0906030804020204" pitchFamily="34" charset="0"/>
            </a:endParaRPr>
          </a:p>
          <a:p>
            <a:endParaRPr lang="es-ES" sz="1800" b="1" i="0" u="none" strike="noStrike" baseline="0" dirty="0">
              <a:solidFill>
                <a:srgbClr val="FFFFFF"/>
              </a:solidFill>
              <a:latin typeface="Open Sans ExtraBold" panose="020B0906030804020204" pitchFamily="34" charset="0"/>
            </a:endParaRPr>
          </a:p>
          <a:p>
            <a:pPr algn="l"/>
            <a:endParaRPr lang="es-ES" sz="1800" b="0" i="0" u="none" strike="noStrike" baseline="0" dirty="0">
              <a:solidFill>
                <a:srgbClr val="000000"/>
              </a:solidFill>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r>
              <a:rPr lang="es-ES" sz="1800" b="1" i="0" u="none" strike="noStrike" baseline="0" dirty="0">
                <a:solidFill>
                  <a:srgbClr val="FFFFFF"/>
                </a:solidFill>
                <a:latin typeface="Open Sans ExtraBold" panose="020B0906030804020204" pitchFamily="34" charset="0"/>
              </a:rPr>
              <a:t>Introducir todo nuestro código </a:t>
            </a:r>
            <a:r>
              <a:rPr lang="es-ES" sz="1800" b="1" i="0" u="none" strike="noStrike" baseline="0" dirty="0" err="1">
                <a:solidFill>
                  <a:srgbClr val="FFFFFF"/>
                </a:solidFill>
                <a:latin typeface="Open Sans ExtraBold" panose="020B0906030804020204" pitchFamily="34" charset="0"/>
              </a:rPr>
              <a:t>enfunciones</a:t>
            </a:r>
            <a:r>
              <a:rPr lang="es-ES" sz="1800" b="1" i="0" u="none" strike="noStrike" baseline="0" dirty="0">
                <a:solidFill>
                  <a:srgbClr val="FFFFFF"/>
                </a:solidFill>
                <a:latin typeface="Open Sans ExtraBold" panose="020B0906030804020204" pitchFamily="34" charset="0"/>
              </a:rPr>
              <a:t> y clases.</a:t>
            </a:r>
            <a:endParaRPr lang="es-ES" sz="1800" b="0" i="0" u="none" strike="noStrike" baseline="0" dirty="0">
              <a:latin typeface="Open Sans ExtraBold" panose="020F0502020204030204" pitchFamily="34" charset="0"/>
            </a:endParaRPr>
          </a:p>
          <a:p>
            <a:endParaRPr lang="es-ES" sz="1800" b="0" i="0" u="none" strike="noStrike" baseline="0" dirty="0">
              <a:latin typeface="Open Sans ExtraBold" panose="020F0502020204030204" pitchFamily="34" charset="0"/>
            </a:endParaRPr>
          </a:p>
          <a:p>
            <a:endParaRPr lang="es-ES" sz="1800" b="0" i="0" u="none" strike="noStrike" baseline="0" dirty="0">
              <a:latin typeface="Open Sans ExtraBold" panose="020F0502020204030204" pitchFamily="34" charset="0"/>
            </a:endParaRPr>
          </a:p>
          <a:p>
            <a:endParaRPr lang="es-ES" sz="1800" b="0" i="0" u="none" strike="noStrike" baseline="0" dirty="0">
              <a:latin typeface="Open Sans ExtraBold" panose="020F0502020204030204" pitchFamily="34" charset="0"/>
            </a:endParaRPr>
          </a:p>
          <a:p>
            <a:endParaRPr lang="es-ES" sz="1800" b="0" i="0" u="none" strike="noStrike" baseline="0" dirty="0">
              <a:latin typeface="Open Sans ExtraBold" panose="020F0502020204030204" pitchFamily="34" charset="0"/>
            </a:endParaRPr>
          </a:p>
          <a:p>
            <a:endParaRPr lang="es-ES" sz="1800" b="0" i="0" u="none" strike="noStrike" baseline="0" dirty="0">
              <a:latin typeface="Open Sans ExtraBold" panose="020F0502020204030204" pitchFamily="34" charset="0"/>
            </a:endParaRPr>
          </a:p>
          <a:p>
            <a:r>
              <a:rPr lang="es-ES" sz="1800" b="1" i="0" u="none" strike="noStrike" baseline="0" dirty="0">
                <a:solidFill>
                  <a:srgbClr val="FFFFFF"/>
                </a:solidFill>
                <a:latin typeface="Open Sans ExtraBold" panose="020F0502020204030204" pitchFamily="34" charset="0"/>
              </a:rPr>
              <a:t>Introducir la figura del “</a:t>
            </a:r>
            <a:r>
              <a:rPr lang="es-ES" sz="1800" b="1" i="0" u="none" strike="noStrike" baseline="0" dirty="0" err="1">
                <a:solidFill>
                  <a:srgbClr val="FFFFFF"/>
                </a:solidFill>
                <a:latin typeface="Open Sans ExtraBold" panose="020F0502020204030204" pitchFamily="34" charset="0"/>
              </a:rPr>
              <a:t>business</a:t>
            </a:r>
            <a:r>
              <a:rPr lang="es-ES" sz="1800" b="1" i="0" u="none" strike="noStrike" baseline="0" dirty="0">
                <a:solidFill>
                  <a:srgbClr val="FFFFFF"/>
                </a:solidFill>
                <a:latin typeface="Open Sans ExtraBold" panose="020F0502020204030204" pitchFamily="34" charset="0"/>
              </a:rPr>
              <a:t> </a:t>
            </a:r>
            <a:r>
              <a:rPr lang="es-ES" sz="1800" b="1" i="0" u="none" strike="noStrike" baseline="0" dirty="0" err="1">
                <a:solidFill>
                  <a:srgbClr val="FFFFFF"/>
                </a:solidFill>
                <a:latin typeface="Open Sans ExtraBold" panose="020F0502020204030204" pitchFamily="34" charset="0"/>
              </a:rPr>
              <a:t>analyst</a:t>
            </a:r>
            <a:r>
              <a:rPr lang="es-ES" sz="1800" b="1" i="0" u="none" strike="noStrike" baseline="0" dirty="0">
                <a:solidFill>
                  <a:srgbClr val="FFFFFF"/>
                </a:solidFill>
                <a:latin typeface="Open Sans ExtraBold" panose="020F0502020204030204" pitchFamily="34" charset="0"/>
              </a:rPr>
              <a:t>” para nuestro análisis porque encontramos muchos valores y a lo mejor son interesantes.</a:t>
            </a:r>
          </a:p>
          <a:p>
            <a:endParaRPr lang="es-ES" sz="1800" b="1" i="0" u="none" strike="noStrike" baseline="0" dirty="0">
              <a:solidFill>
                <a:srgbClr val="FFFFFF"/>
              </a:solidFill>
              <a:latin typeface="Open Sans ExtraBold" panose="020F0502020204030204" pitchFamily="34" charset="0"/>
            </a:endParaRPr>
          </a:p>
          <a:p>
            <a:pPr algn="l"/>
            <a:endParaRPr lang="es-ES" sz="1800" b="0" i="0" u="none" strike="noStrike" baseline="0" dirty="0">
              <a:solidFill>
                <a:srgbClr val="000000"/>
              </a:solidFill>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endParaRPr lang="es-ES" sz="1800" b="0" i="0" u="none" strike="noStrike" baseline="0" dirty="0">
              <a:latin typeface="Open Sans ExtraBold" panose="020B0906030804020204" pitchFamily="34" charset="0"/>
            </a:endParaRPr>
          </a:p>
          <a:p>
            <a:r>
              <a:rPr lang="es-ES" sz="1800" b="1" i="0" u="none" strike="noStrike" baseline="0" dirty="0">
                <a:solidFill>
                  <a:srgbClr val="FFFFFF"/>
                </a:solidFill>
                <a:latin typeface="Open Sans ExtraBold" panose="020B0906030804020204" pitchFamily="34" charset="0"/>
              </a:rPr>
              <a:t>Introducir todo nuestro código </a:t>
            </a:r>
            <a:r>
              <a:rPr lang="es-ES" sz="1800" b="1" i="0" u="none" strike="noStrike" baseline="0" dirty="0" err="1">
                <a:solidFill>
                  <a:srgbClr val="FFFFFF"/>
                </a:solidFill>
                <a:latin typeface="Open Sans ExtraBold" panose="020B0906030804020204" pitchFamily="34" charset="0"/>
              </a:rPr>
              <a:t>enfunciones</a:t>
            </a:r>
            <a:r>
              <a:rPr lang="es-ES" sz="1800" b="1" i="0" u="none" strike="noStrike" baseline="0" dirty="0">
                <a:solidFill>
                  <a:srgbClr val="FFFFFF"/>
                </a:solidFill>
                <a:latin typeface="Open Sans ExtraBold" panose="020B0906030804020204" pitchFamily="34" charset="0"/>
              </a:rPr>
              <a:t> y clases.</a:t>
            </a:r>
            <a:endParaRPr lang="es-ES" sz="1800" b="1" i="0" u="none" strike="noStrike" baseline="0" dirty="0">
              <a:solidFill>
                <a:srgbClr val="FFFFFF"/>
              </a:solidFill>
              <a:latin typeface="Open Sans ExtraBold" panose="020F0502020204030204" pitchFamily="34" charset="0"/>
            </a:endParaRPr>
          </a:p>
          <a:p>
            <a:endParaRPr lang="es-ES" sz="1800" b="1" i="0" u="none" strike="noStrike" baseline="0" dirty="0">
              <a:solidFill>
                <a:srgbClr val="FFFFFF"/>
              </a:solidFill>
              <a:latin typeface="Open Sans ExtraBold" panose="020F050202020403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8D18E0B9-48E4-499D-93B2-B07D00395BAC}" type="slidenum">
              <a:rPr lang="es-ES" smtClean="0"/>
              <a:t>8</a:t>
            </a:fld>
            <a:endParaRPr lang="es-ES"/>
          </a:p>
        </p:txBody>
      </p:sp>
    </p:spTree>
    <p:extLst>
      <p:ext uri="{BB962C8B-B14F-4D97-AF65-F5344CB8AC3E}">
        <p14:creationId xmlns:p14="http://schemas.microsoft.com/office/powerpoint/2010/main" val="4209477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8D18E0B9-48E4-499D-93B2-B07D00395BAC}" type="slidenum">
              <a:rPr lang="es-ES" smtClean="0"/>
              <a:t>10</a:t>
            </a:fld>
            <a:endParaRPr lang="es-ES"/>
          </a:p>
        </p:txBody>
      </p:sp>
    </p:spTree>
    <p:extLst>
      <p:ext uri="{BB962C8B-B14F-4D97-AF65-F5344CB8AC3E}">
        <p14:creationId xmlns:p14="http://schemas.microsoft.com/office/powerpoint/2010/main" val="193455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rtlCol="0"/>
          <a:lstStyle/>
          <a:p>
            <a:pPr rtl="0"/>
            <a:r>
              <a:rPr lang="es-ES" noProof="0"/>
              <a:t>Haga clic en el icono para agregar una imagen</a:t>
            </a:r>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rtlCol="0" anchor="b">
            <a:normAutofit/>
          </a:bodyPr>
          <a:lstStyle>
            <a:lvl1pPr algn="r">
              <a:defRPr sz="5400">
                <a:solidFill>
                  <a:schemeClr val="tx1">
                    <a:lumMod val="65000"/>
                    <a:lumOff val="35000"/>
                  </a:schemeClr>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8098970" y="3105163"/>
            <a:ext cx="3167636" cy="647673"/>
          </a:xfrm>
        </p:spPr>
        <p:txBody>
          <a:bodyPr rtlCol="0">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74D64503-659B-472D-ABF8-01D077EB0D83}"/>
              </a:ext>
            </a:extLst>
          </p:cNvPr>
          <p:cNvSpPr>
            <a:spLocks noGrp="1"/>
          </p:cNvSpPr>
          <p:nvPr>
            <p:ph type="dt" sz="half" idx="10"/>
          </p:nvPr>
        </p:nvSpPr>
        <p:spPr/>
        <p:txBody>
          <a:bodyPr rtlCol="0"/>
          <a:lstStyle/>
          <a:p>
            <a:pPr rtl="0"/>
            <a:r>
              <a:rPr lang="es-ES" noProof="0"/>
              <a:t>20XX</a:t>
            </a:r>
          </a:p>
        </p:txBody>
      </p:sp>
      <p:sp>
        <p:nvSpPr>
          <p:cNvPr id="5" name="Marcador de pie de página 4">
            <a:extLst>
              <a:ext uri="{FF2B5EF4-FFF2-40B4-BE49-F238E27FC236}">
                <a16:creationId xmlns:a16="http://schemas.microsoft.com/office/drawing/2014/main" id="{FE209C12-0CED-4CD5-B463-885A793CC25E}"/>
              </a:ext>
            </a:extLst>
          </p:cNvPr>
          <p:cNvSpPr>
            <a:spLocks noGrp="1"/>
          </p:cNvSpPr>
          <p:nvPr>
            <p:ph type="ftr" sz="quarter" idx="11"/>
          </p:nvPr>
        </p:nvSpPr>
        <p:spPr/>
        <p:txBody>
          <a:bodyPr rtlCol="0"/>
          <a:lstStyle/>
          <a:p>
            <a:pPr rtl="0"/>
            <a:r>
              <a:rPr lang="es-ES" noProof="0"/>
              <a:t>Título de la presentación de lanzamiento</a:t>
            </a:r>
          </a:p>
        </p:txBody>
      </p:sp>
      <p:sp>
        <p:nvSpPr>
          <p:cNvPr id="6" name="Marcador de número de diapositiva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formación general del merc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D6B45A-9FA0-4D2A-8BEF-4709BD5C14CA}"/>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s-ES" noProof="0"/>
              <a:t>Haga clic para modificar el estilo de título del patrón</a:t>
            </a:r>
          </a:p>
        </p:txBody>
      </p:sp>
      <p:sp>
        <p:nvSpPr>
          <p:cNvPr id="7" name="Marcador de posición de imagen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rtlCol="0" anchor="b"/>
          <a:lstStyle>
            <a:lvl1pPr marL="0" indent="0">
              <a:buNone/>
              <a:defRPr/>
            </a:lvl1pPr>
          </a:lstStyle>
          <a:p>
            <a:pPr rtl="0"/>
            <a:r>
              <a:rPr lang="es-ES" noProof="0"/>
              <a:t>Haga clic para agregar una imagen</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rtlCol="0">
            <a:noAutofit/>
          </a:bodyPr>
          <a:lstStyle>
            <a:lvl1pPr marL="0" indent="0" algn="ctr">
              <a:buNone/>
              <a:defRPr sz="3200" b="0">
                <a:solidFill>
                  <a:schemeClr val="accent4"/>
                </a:solidFill>
                <a:latin typeface="+mj-lt"/>
              </a:defRPr>
            </a:lvl1pPr>
          </a:lstStyle>
          <a:p>
            <a:pPr lvl="0" rtl="0"/>
            <a:r>
              <a:rPr lang="es-ES" noProof="0"/>
              <a:t>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solidFill>
                  <a:schemeClr val="bg1"/>
                </a:solidFill>
              </a:defRPr>
            </a:lvl1pPr>
          </a:lstStyle>
          <a:p>
            <a:pPr rtl="0"/>
            <a:r>
              <a:rPr lang="es-ES" noProof="0"/>
              <a:t>20XX</a:t>
            </a:r>
          </a:p>
        </p:txBody>
      </p:sp>
      <p:sp>
        <p:nvSpPr>
          <p:cNvPr id="16" name="Marcador de texto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mj-lt"/>
              </a:defRPr>
            </a:lvl1pPr>
          </a:lstStyle>
          <a:p>
            <a:pPr lvl="0" rtl="0"/>
            <a:r>
              <a:rPr lang="es-ES" noProof="0"/>
              <a:t>Subtítulo</a:t>
            </a:r>
          </a:p>
        </p:txBody>
      </p:sp>
      <p:sp>
        <p:nvSpPr>
          <p:cNvPr id="18" name="Marcador de texto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s-ES" noProof="0"/>
              <a:t>Haga clic para agregar texto</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solidFill>
                  <a:schemeClr val="bg1"/>
                </a:solidFill>
              </a:defRPr>
            </a:lvl1pPr>
          </a:lstStyle>
          <a:p>
            <a:pPr rtl="0"/>
            <a:r>
              <a:rPr lang="es-ES" noProof="0"/>
              <a:t>Título de la presentación de lanzamiento</a:t>
            </a:r>
          </a:p>
        </p:txBody>
      </p:sp>
      <p:sp>
        <p:nvSpPr>
          <p:cNvPr id="20" name="Marcador de texto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mj-lt"/>
              </a:defRPr>
            </a:lvl1pPr>
          </a:lstStyle>
          <a:p>
            <a:pPr lvl="0" rtl="0"/>
            <a:r>
              <a:rPr lang="es-ES" noProof="0"/>
              <a:t>Subtítulo</a:t>
            </a:r>
          </a:p>
        </p:txBody>
      </p:sp>
      <p:sp>
        <p:nvSpPr>
          <p:cNvPr id="21" name="Marcador de texto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s-ES" noProof="0"/>
              <a:t>Haga clic para agregar texto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solidFill>
                  <a:schemeClr val="bg1"/>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tiva de mercados">
    <p:spTree>
      <p:nvGrpSpPr>
        <p:cNvPr id="1" name=""/>
        <p:cNvGrpSpPr/>
        <p:nvPr/>
      </p:nvGrpSpPr>
      <p:grpSpPr>
        <a:xfrm>
          <a:off x="0" y="0"/>
          <a:ext cx="0" cy="0"/>
          <a:chOff x="0" y="0"/>
          <a:chExt cx="0" cy="0"/>
        </a:xfrm>
      </p:grpSpPr>
      <p:sp>
        <p:nvSpPr>
          <p:cNvPr id="16" name="Marcador de texto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1</a:t>
            </a:r>
          </a:p>
        </p:txBody>
      </p:sp>
      <p:sp>
        <p:nvSpPr>
          <p:cNvPr id="22" name="Marcador de texto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2</a:t>
            </a:r>
          </a:p>
        </p:txBody>
      </p:sp>
      <p:sp>
        <p:nvSpPr>
          <p:cNvPr id="23" name="Marcador de texto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3</a:t>
            </a:r>
          </a:p>
        </p:txBody>
      </p:sp>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s-ES" noProof="0"/>
              <a:t>Haga clic para modificar el estilo de título del patrón</a:t>
            </a:r>
          </a:p>
        </p:txBody>
      </p:sp>
      <p:sp>
        <p:nvSpPr>
          <p:cNvPr id="9" name="Marcador de posición de imagen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rtlCol="0">
            <a:normAutofit/>
          </a:bodyPr>
          <a:lstStyle>
            <a:lvl1pPr>
              <a:defRPr sz="1600"/>
            </a:lvl1pPr>
          </a:lstStyle>
          <a:p>
            <a:pPr rtl="0"/>
            <a:r>
              <a:rPr lang="es-ES" noProof="0"/>
              <a:t>Haga clic en el icono para agregar una imagen</a:t>
            </a:r>
          </a:p>
        </p:txBody>
      </p:sp>
      <p:sp>
        <p:nvSpPr>
          <p:cNvPr id="28" name="Marcador de posición de imagen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rtlCol="0">
            <a:normAutofit/>
          </a:bodyPr>
          <a:lstStyle>
            <a:lvl1pPr>
              <a:defRPr sz="1600"/>
            </a:lvl1pPr>
          </a:lstStyle>
          <a:p>
            <a:pPr rtl="0"/>
            <a:r>
              <a:rPr lang="es-ES" noProof="0"/>
              <a:t>Haga clic en el icono para agregar una imagen</a:t>
            </a:r>
          </a:p>
        </p:txBody>
      </p:sp>
      <p:sp>
        <p:nvSpPr>
          <p:cNvPr id="31" name="Marcador de posición de imagen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rtlCol="0">
            <a:normAutofit/>
          </a:bodyPr>
          <a:lstStyle>
            <a:lvl1pPr>
              <a:defRPr sz="1600"/>
            </a:lvl1pPr>
          </a:lstStyle>
          <a:p>
            <a:pPr rtl="0"/>
            <a:r>
              <a:rPr lang="es-ES" noProof="0"/>
              <a:t>Haga clic en el icono para agregar una imagen</a:t>
            </a:r>
          </a:p>
        </p:txBody>
      </p:sp>
      <p:sp>
        <p:nvSpPr>
          <p:cNvPr id="14" name="Marcador de texto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s-ES" noProof="0"/>
              <a:t>Encabezado de la sección</a:t>
            </a:r>
          </a:p>
        </p:txBody>
      </p:sp>
      <p:sp>
        <p:nvSpPr>
          <p:cNvPr id="24" name="Marcador de texto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s-ES" noProof="0"/>
              <a:t>Encabezado de la sección</a:t>
            </a:r>
          </a:p>
        </p:txBody>
      </p:sp>
      <p:sp>
        <p:nvSpPr>
          <p:cNvPr id="29" name="Marcador de texto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s-ES" noProof="0"/>
              <a:t>Encabezado de la sección</a:t>
            </a:r>
          </a:p>
        </p:txBody>
      </p:sp>
      <p:sp>
        <p:nvSpPr>
          <p:cNvPr id="19" name="Marcador de contenido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s-ES" noProof="0"/>
              <a:t>Descripción de la sección</a:t>
            </a:r>
          </a:p>
        </p:txBody>
      </p:sp>
      <p:sp>
        <p:nvSpPr>
          <p:cNvPr id="27" name="Marcador de contenido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s-ES" noProof="0"/>
              <a:t>Descripción de la sección</a:t>
            </a:r>
          </a:p>
        </p:txBody>
      </p:sp>
      <p:sp>
        <p:nvSpPr>
          <p:cNvPr id="30" name="Marcador de contenido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s-ES" noProof="0"/>
              <a:t>Descripción de la sección</a:t>
            </a:r>
          </a:p>
        </p:txBody>
      </p:sp>
      <p:sp>
        <p:nvSpPr>
          <p:cNvPr id="17" name="Marcador de fecha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rtlCol="0"/>
          <a:lstStyle/>
          <a:p>
            <a:pPr rtl="0"/>
            <a:r>
              <a:rPr lang="es-ES" noProof="0"/>
              <a:t>20XX</a:t>
            </a:r>
          </a:p>
        </p:txBody>
      </p:sp>
      <p:sp>
        <p:nvSpPr>
          <p:cNvPr id="6" name="Marcador de pie de página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Título de la presentación de lanzamiento</a:t>
            </a:r>
          </a:p>
        </p:txBody>
      </p:sp>
      <p:sp>
        <p:nvSpPr>
          <p:cNvPr id="7" name="Marcador de número de diapositiva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adrant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s-ES" noProof="0"/>
              <a:t>Haga clic para modificar el estilo de título del patrón</a:t>
            </a:r>
          </a:p>
        </p:txBody>
      </p:sp>
      <p:sp>
        <p:nvSpPr>
          <p:cNvPr id="10" name="Marcador de texto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es-ES" noProof="0"/>
              <a:t>TÍTULO DEL CUADRANTE</a:t>
            </a:r>
          </a:p>
        </p:txBody>
      </p:sp>
      <p:sp>
        <p:nvSpPr>
          <p:cNvPr id="12" name="Marcador de texto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rtlCol="0">
            <a:noAutofit/>
          </a:bodyPr>
          <a:lstStyle>
            <a:lvl1pPr marL="0" indent="0" algn="l">
              <a:buFont typeface="Arial" panose="020B0604020202020204" pitchFamily="34" charset="0"/>
              <a:buNone/>
              <a:defRPr sz="1200" b="1">
                <a:solidFill>
                  <a:schemeClr val="accent4"/>
                </a:solidFill>
              </a:defRPr>
            </a:lvl1pPr>
          </a:lstStyle>
          <a:p>
            <a:pPr lvl="0" rtl="0"/>
            <a:r>
              <a:rPr lang="es-ES" noProof="0"/>
              <a:t>TÍTULO DEL CUADRANTE</a:t>
            </a:r>
          </a:p>
        </p:txBody>
      </p:sp>
      <p:sp>
        <p:nvSpPr>
          <p:cNvPr id="13" name="Marcador de texto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rtlCol="0">
            <a:noAutofit/>
          </a:bodyPr>
          <a:lstStyle>
            <a:lvl1pPr marL="0" indent="0" algn="r">
              <a:buFont typeface="Arial" panose="020B0604020202020204" pitchFamily="34" charset="0"/>
              <a:buNone/>
              <a:defRPr sz="1200" b="1">
                <a:solidFill>
                  <a:schemeClr val="accent4"/>
                </a:solidFill>
              </a:defRPr>
            </a:lvl1pPr>
          </a:lstStyle>
          <a:p>
            <a:pPr lvl="0" rtl="0"/>
            <a:r>
              <a:rPr lang="es-ES" noProof="0"/>
              <a:t>TÍTULO DEL CUADRANTE</a:t>
            </a:r>
          </a:p>
        </p:txBody>
      </p:sp>
      <p:sp>
        <p:nvSpPr>
          <p:cNvPr id="11" name="Marcador de texto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es-ES" noProof="0"/>
              <a:t>TÍTULO DEL CUADRANTE</a:t>
            </a:r>
          </a:p>
        </p:txBody>
      </p:sp>
      <p:grpSp>
        <p:nvGrpSpPr>
          <p:cNvPr id="3" name="Grupo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orma libre: Forma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5" name="Forma libre: Forma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2" name="Forma libre: Forma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1" name="Rectángulo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0" name="Rectángulo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Rectángulo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7" name="Rectángulo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7" name="Marcador de fecha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rtlCol="0"/>
          <a:lstStyle/>
          <a:p>
            <a:pPr rtl="0"/>
            <a:r>
              <a:rPr lang="es-ES" noProof="0"/>
              <a:t>20XX</a:t>
            </a:r>
          </a:p>
        </p:txBody>
      </p:sp>
      <p:sp>
        <p:nvSpPr>
          <p:cNvPr id="6" name="Marcador de pie de página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Título de la presentación de lanzamiento</a:t>
            </a:r>
          </a:p>
        </p:txBody>
      </p:sp>
      <p:sp>
        <p:nvSpPr>
          <p:cNvPr id="7" name="Marcador de número de diapositiva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strategia de crecimien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rtlCol="0" anchor="b"/>
          <a:lstStyle>
            <a:lvl1pPr algn="ctr">
              <a:defRPr>
                <a:solidFill>
                  <a:schemeClr val="tx1">
                    <a:lumMod val="50000"/>
                    <a:lumOff val="50000"/>
                  </a:schemeClr>
                </a:solidFill>
              </a:defRPr>
            </a:lvl1pPr>
          </a:lstStyle>
          <a:p>
            <a:pPr rtl="0"/>
            <a:r>
              <a:rPr lang="es-ES" noProof="0"/>
              <a:t>Haga clic para modificar el estilo de título del patrón</a:t>
            </a:r>
          </a:p>
        </p:txBody>
      </p:sp>
      <p:sp>
        <p:nvSpPr>
          <p:cNvPr id="13" name="Marcador de texto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rtlCol="0">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0" name="Marcador de texto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s-ES" noProof="0"/>
              <a:t>Haga clic para agregar un subtítulo</a:t>
            </a:r>
          </a:p>
        </p:txBody>
      </p:sp>
      <p:sp>
        <p:nvSpPr>
          <p:cNvPr id="21" name="Marcador de texto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Título de la 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a del gráfic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rtlCol="0"/>
          <a:lstStyle>
            <a:lvl1pPr algn="ctr">
              <a:defRPr/>
            </a:lvl1pPr>
          </a:lstStyle>
          <a:p>
            <a:pPr rtl="0"/>
            <a:r>
              <a:rPr lang="es-ES" noProof="0"/>
              <a:t>Haga clic para modificar el estilo de título del patrón</a:t>
            </a:r>
          </a:p>
        </p:txBody>
      </p:sp>
      <p:sp>
        <p:nvSpPr>
          <p:cNvPr id="10" name="Marcador de texto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rtlCol="0">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3" name="Marcador de texto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rtlCol="0"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rtlCol="0"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es-ES" noProof="0"/>
              <a:t>20XX</a:t>
            </a:r>
          </a:p>
        </p:txBody>
      </p:sp>
      <p:sp>
        <p:nvSpPr>
          <p:cNvPr id="8" name="Marcador de pie de página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p>
            <a:pPr rtl="0"/>
            <a:r>
              <a:rPr lang="es-ES" noProof="0"/>
              <a:t>Título de la presentación de lanzamiento</a:t>
            </a:r>
          </a:p>
        </p:txBody>
      </p:sp>
      <p:sp>
        <p:nvSpPr>
          <p:cNvPr id="9" name="Marcador de número de diapositiva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s-ES" noProof="0"/>
              <a:t>Haga clic para modificar el estilo de título del patrón</a:t>
            </a:r>
          </a:p>
        </p:txBody>
      </p:sp>
      <p:sp>
        <p:nvSpPr>
          <p:cNvPr id="64" name="Marcador de texto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rtlCol="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rtl="0"/>
            <a:r>
              <a:rPr lang="es-ES" noProof="0"/>
              <a:t>Título del elemento</a:t>
            </a:r>
          </a:p>
        </p:txBody>
      </p:sp>
      <p:sp>
        <p:nvSpPr>
          <p:cNvPr id="38" name="Marcador de texto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rtlCol="0" anchor="ctr"/>
          <a:lstStyle>
            <a:lvl1pPr marL="0" indent="0" algn="ctr">
              <a:buNone/>
              <a:defRPr sz="1400" b="1">
                <a:solidFill>
                  <a:schemeClr val="tx1">
                    <a:lumMod val="65000"/>
                    <a:lumOff val="35000"/>
                  </a:schemeClr>
                </a:solidFill>
                <a:latin typeface="+mj-lt"/>
              </a:defRPr>
            </a:lvl1pPr>
          </a:lstStyle>
          <a:p>
            <a:pPr lvl="0" rtl="0"/>
            <a:r>
              <a:rPr lang="es-ES" noProof="0"/>
              <a:t>Año</a:t>
            </a:r>
          </a:p>
        </p:txBody>
      </p:sp>
      <p:sp>
        <p:nvSpPr>
          <p:cNvPr id="39" name="Marcador de texto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0" name="Marcador de texto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1" name="Marcador de texto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2" name="Marcador de texto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4" name="Marcador de texto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5" name="Marcador de texto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6" name="Marcador de texto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8" name="Marcador de texto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9" name="Marcador de texto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7" name="Marcador de texto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0" name="Marcador de texto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1" name="Marcador de texto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43" name="Marcador de texto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rtlCol="0" anchor="ctr"/>
          <a:lstStyle>
            <a:lvl1pPr marL="0" indent="0" algn="ctr">
              <a:buNone/>
              <a:defRPr sz="1400" b="1">
                <a:solidFill>
                  <a:schemeClr val="tx1">
                    <a:lumMod val="65000"/>
                    <a:lumOff val="35000"/>
                  </a:schemeClr>
                </a:solidFill>
                <a:latin typeface="+mj-lt"/>
              </a:defRPr>
            </a:lvl1pPr>
          </a:lstStyle>
          <a:p>
            <a:pPr lvl="0" rtl="0"/>
            <a:r>
              <a:rPr lang="es-ES" noProof="0"/>
              <a:t>Año</a:t>
            </a:r>
          </a:p>
        </p:txBody>
      </p:sp>
      <p:sp>
        <p:nvSpPr>
          <p:cNvPr id="52" name="Marcador de texto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3" name="Marcador de texto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4" name="Marcador de texto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5" name="Marcador de texto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6" name="Marcador de texto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7" name="Marcador de texto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8" name="Marcador de texto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60" name="Marcador de texto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61" name="Marcador de texto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59" name="Marcador de texto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62" name="Marcador de texto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63" name="Marcador de texto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cxnSp>
        <p:nvCxnSpPr>
          <p:cNvPr id="8" name="Conector recto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Marcador de fecha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rtlCol="0"/>
          <a:lstStyle/>
          <a:p>
            <a:pPr rtl="0"/>
            <a:r>
              <a:rPr lang="es-ES" noProof="0"/>
              <a:t>20XX</a:t>
            </a:r>
          </a:p>
        </p:txBody>
      </p:sp>
      <p:sp>
        <p:nvSpPr>
          <p:cNvPr id="6" name="Marcador de pie de página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Título de la presentación de lanzamiento</a:t>
            </a:r>
          </a:p>
        </p:txBody>
      </p:sp>
      <p:sp>
        <p:nvSpPr>
          <p:cNvPr id="7" name="Marcador de número de diapositiva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es-ES" noProof="0"/>
              <a:t>20XX</a:t>
            </a:r>
          </a:p>
        </p:txBody>
      </p:sp>
      <p:sp>
        <p:nvSpPr>
          <p:cNvPr id="5" name="Marcador de pie de página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es-ES" noProof="0"/>
              <a:t>Título de la presentación de lanzamiento</a:t>
            </a:r>
          </a:p>
        </p:txBody>
      </p:sp>
      <p:sp>
        <p:nvSpPr>
          <p:cNvPr id="6" name="Marcador de número de diapositiva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pción de equipo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7" name="Marcador de posición de imagen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rtlCol="0"/>
          <a:lstStyle/>
          <a:p>
            <a:pPr rtl="0"/>
            <a:r>
              <a:rPr lang="es-ES" noProof="0"/>
              <a:t>Haga clic en el icono para agregar una imagen</a:t>
            </a:r>
          </a:p>
        </p:txBody>
      </p:sp>
      <p:sp>
        <p:nvSpPr>
          <p:cNvPr id="9" name="Marcador de texto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10" name="Marcador de texto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11" name="Marcador de posición de imagen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rtlCol="0"/>
          <a:lstStyle/>
          <a:p>
            <a:pPr rtl="0"/>
            <a:r>
              <a:rPr lang="es-ES" noProof="0"/>
              <a:t>Haga clic en el icono para agregar una imagen</a:t>
            </a:r>
          </a:p>
        </p:txBody>
      </p:sp>
      <p:sp>
        <p:nvSpPr>
          <p:cNvPr id="12" name="Marcador de texto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13" name="Marcador de texto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14" name="Marcador de posición de imagen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rtlCol="0"/>
          <a:lstStyle/>
          <a:p>
            <a:pPr rtl="0"/>
            <a:r>
              <a:rPr lang="es-ES" noProof="0"/>
              <a:t>Haga clic en el icono para agregar una imagen</a:t>
            </a:r>
          </a:p>
        </p:txBody>
      </p:sp>
      <p:sp>
        <p:nvSpPr>
          <p:cNvPr id="15" name="Marcador de texto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16" name="Marcador de texto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17" name="Marcador de posición de imagen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rtlCol="0"/>
          <a:lstStyle/>
          <a:p>
            <a:pPr rtl="0"/>
            <a:r>
              <a:rPr lang="es-ES" noProof="0"/>
              <a:t>Haga clic en el icono para agregar una imagen</a:t>
            </a:r>
          </a:p>
        </p:txBody>
      </p:sp>
      <p:sp>
        <p:nvSpPr>
          <p:cNvPr id="18" name="Marcador de texto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19" name="Marcador de texto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3" name="Marcador de fecha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s-ES" noProof="0"/>
              <a:t>Título de la presentación de lanzamiento</a:t>
            </a:r>
          </a:p>
        </p:txBody>
      </p:sp>
      <p:sp>
        <p:nvSpPr>
          <p:cNvPr id="5" name="Marcador de número de diapositiva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pción de equip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7" name="Marcador de posición de imagen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rtlCol="0"/>
          <a:lstStyle/>
          <a:p>
            <a:pPr rtl="0"/>
            <a:r>
              <a:rPr lang="es-ES" noProof="0"/>
              <a:t>Haga clic en el icono para agregar una imagen</a:t>
            </a:r>
          </a:p>
        </p:txBody>
      </p:sp>
      <p:sp>
        <p:nvSpPr>
          <p:cNvPr id="9" name="Marcador de texto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10" name="Marcador de texto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11" name="Marcador de posición de imagen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rtlCol="0"/>
          <a:lstStyle/>
          <a:p>
            <a:pPr rtl="0"/>
            <a:r>
              <a:rPr lang="es-ES" noProof="0"/>
              <a:t>Haga clic en el icono para agregar una imagen</a:t>
            </a:r>
          </a:p>
        </p:txBody>
      </p:sp>
      <p:sp>
        <p:nvSpPr>
          <p:cNvPr id="12" name="Marcador de texto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13" name="Marcador de texto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14" name="Marcador de posición de imagen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rtlCol="0"/>
          <a:lstStyle/>
          <a:p>
            <a:pPr rtl="0"/>
            <a:r>
              <a:rPr lang="es-ES" noProof="0"/>
              <a:t>Haga clic en el icono para agregar una imagen</a:t>
            </a:r>
          </a:p>
        </p:txBody>
      </p:sp>
      <p:sp>
        <p:nvSpPr>
          <p:cNvPr id="15" name="Marcador de texto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16" name="Marcador de texto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17" name="Marcador de posición de imagen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rtlCol="0"/>
          <a:lstStyle/>
          <a:p>
            <a:pPr rtl="0"/>
            <a:r>
              <a:rPr lang="es-ES" noProof="0"/>
              <a:t>Haga clic en el icono para agregar una imagen</a:t>
            </a:r>
          </a:p>
        </p:txBody>
      </p:sp>
      <p:sp>
        <p:nvSpPr>
          <p:cNvPr id="18" name="Marcador de texto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19" name="Marcador de texto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44" name="Marcador de posición de imagen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rtlCol="0"/>
          <a:lstStyle/>
          <a:p>
            <a:pPr rtl="0"/>
            <a:r>
              <a:rPr lang="es-ES" noProof="0"/>
              <a:t>Haga clic en el icono para agregar una imagen</a:t>
            </a:r>
          </a:p>
        </p:txBody>
      </p:sp>
      <p:sp>
        <p:nvSpPr>
          <p:cNvPr id="45" name="Marcador de texto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46" name="Marcador de texto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47" name="Marcador de posición de imagen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rtlCol="0"/>
          <a:lstStyle/>
          <a:p>
            <a:pPr rtl="0"/>
            <a:r>
              <a:rPr lang="es-ES" noProof="0"/>
              <a:t>Haga clic en el icono para agregar una imagen</a:t>
            </a:r>
          </a:p>
        </p:txBody>
      </p:sp>
      <p:sp>
        <p:nvSpPr>
          <p:cNvPr id="48" name="Marcador de texto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49" name="Marcador de texto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50" name="Marcador de posición de imagen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rtlCol="0"/>
          <a:lstStyle/>
          <a:p>
            <a:pPr rtl="0"/>
            <a:r>
              <a:rPr lang="es-ES" noProof="0"/>
              <a:t>Haga clic en el icono para agregar una imagen</a:t>
            </a:r>
          </a:p>
        </p:txBody>
      </p:sp>
      <p:sp>
        <p:nvSpPr>
          <p:cNvPr id="51" name="Marcador de texto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52" name="Marcador de texto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53" name="Marcador de posición de imagen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rtlCol="0"/>
          <a:lstStyle/>
          <a:p>
            <a:pPr rtl="0"/>
            <a:r>
              <a:rPr lang="es-ES" noProof="0"/>
              <a:t>Haga clic en el icono para agregar una imagen</a:t>
            </a:r>
          </a:p>
        </p:txBody>
      </p:sp>
      <p:sp>
        <p:nvSpPr>
          <p:cNvPr id="54" name="Marcador de texto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Nombre</a:t>
            </a:r>
          </a:p>
        </p:txBody>
      </p:sp>
      <p:sp>
        <p:nvSpPr>
          <p:cNvPr id="55" name="Marcador de texto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s-ES" noProof="0"/>
              <a:t>Título</a:t>
            </a:r>
          </a:p>
        </p:txBody>
      </p:sp>
      <p:sp>
        <p:nvSpPr>
          <p:cNvPr id="3" name="Marcador de fecha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s-ES" noProof="0"/>
              <a:t>Título de la presentación de lanzamiento</a:t>
            </a:r>
          </a:p>
        </p:txBody>
      </p:sp>
      <p:sp>
        <p:nvSpPr>
          <p:cNvPr id="5" name="Marcador de número de diapositiva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nci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14" name="Marcador de contenido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rtlCol="0" anchor="ctr">
            <a:normAutofit/>
          </a:bodyPr>
          <a:lstStyle>
            <a:lvl1pPr marL="0" indent="0" algn="ctr">
              <a:buNone/>
              <a:defRPr sz="1800"/>
            </a:lvl1pPr>
          </a:lstStyle>
          <a:p>
            <a:pPr lvl="0" rtl="0"/>
            <a:r>
              <a:rPr lang="es-ES" noProof="0"/>
              <a:t>Agregar contenido</a:t>
            </a:r>
          </a:p>
        </p:txBody>
      </p:sp>
      <p:sp>
        <p:nvSpPr>
          <p:cNvPr id="8" name="Marcador de texto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Título de sección</a:t>
            </a:r>
          </a:p>
        </p:txBody>
      </p:sp>
      <p:sp>
        <p:nvSpPr>
          <p:cNvPr id="9" name="Marcador de texto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Título de sección</a:t>
            </a:r>
          </a:p>
        </p:txBody>
      </p:sp>
      <p:sp>
        <p:nvSpPr>
          <p:cNvPr id="10" name="Marcador de texto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Descripción de la sección</a:t>
            </a:r>
          </a:p>
        </p:txBody>
      </p:sp>
      <p:sp>
        <p:nvSpPr>
          <p:cNvPr id="28" name="Marcador de contenido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rtlCol="0" anchor="ctr">
            <a:normAutofit/>
          </a:bodyPr>
          <a:lstStyle>
            <a:lvl1pPr marL="0" indent="0" algn="ctr">
              <a:buNone/>
              <a:defRPr sz="1800"/>
            </a:lvl1pPr>
          </a:lstStyle>
          <a:p>
            <a:pPr lvl="0" rtl="0"/>
            <a:r>
              <a:rPr lang="es-ES" noProof="0"/>
              <a:t>Agregar contenido</a:t>
            </a:r>
          </a:p>
        </p:txBody>
      </p:sp>
      <p:sp>
        <p:nvSpPr>
          <p:cNvPr id="30" name="Marcador de texto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Título de sección</a:t>
            </a:r>
          </a:p>
        </p:txBody>
      </p:sp>
      <p:sp>
        <p:nvSpPr>
          <p:cNvPr id="31" name="Marcador de texto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Título de sección</a:t>
            </a:r>
          </a:p>
        </p:txBody>
      </p:sp>
      <p:sp>
        <p:nvSpPr>
          <p:cNvPr id="32" name="Marcador de texto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Descripción de la sección</a:t>
            </a:r>
          </a:p>
        </p:txBody>
      </p:sp>
      <p:sp>
        <p:nvSpPr>
          <p:cNvPr id="29" name="Marcador de contenido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rtlCol="0" anchor="ctr">
            <a:normAutofit/>
          </a:bodyPr>
          <a:lstStyle>
            <a:lvl1pPr marL="0" indent="0" algn="ctr">
              <a:buNone/>
              <a:defRPr sz="1800"/>
            </a:lvl1pPr>
          </a:lstStyle>
          <a:p>
            <a:pPr lvl="0" rtl="0"/>
            <a:r>
              <a:rPr lang="es-ES" noProof="0"/>
              <a:t>Agregar contenido</a:t>
            </a:r>
          </a:p>
        </p:txBody>
      </p:sp>
      <p:sp>
        <p:nvSpPr>
          <p:cNvPr id="34" name="Marcador de texto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Título de sección</a:t>
            </a:r>
          </a:p>
        </p:txBody>
      </p:sp>
      <p:sp>
        <p:nvSpPr>
          <p:cNvPr id="35" name="Marcador de texto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Título de sección</a:t>
            </a:r>
          </a:p>
        </p:txBody>
      </p:sp>
      <p:sp>
        <p:nvSpPr>
          <p:cNvPr id="36" name="Marcador de texto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Descripción de la sección</a:t>
            </a:r>
          </a:p>
        </p:txBody>
      </p:sp>
      <p:sp>
        <p:nvSpPr>
          <p:cNvPr id="42" name="Marcador de contenido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rtlCol="0" anchor="ctr">
            <a:normAutofit/>
          </a:bodyPr>
          <a:lstStyle>
            <a:lvl1pPr marL="0" indent="0" algn="ctr">
              <a:buNone/>
              <a:defRPr sz="1800"/>
            </a:lvl1pPr>
          </a:lstStyle>
          <a:p>
            <a:pPr lvl="0" rtl="0"/>
            <a:r>
              <a:rPr lang="es-ES" noProof="0"/>
              <a:t>Agregar contenido</a:t>
            </a:r>
          </a:p>
        </p:txBody>
      </p:sp>
      <p:sp>
        <p:nvSpPr>
          <p:cNvPr id="38" name="Marcador de texto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Título de sección</a:t>
            </a:r>
          </a:p>
        </p:txBody>
      </p:sp>
      <p:sp>
        <p:nvSpPr>
          <p:cNvPr id="39" name="Marcador de texto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Título de sección</a:t>
            </a:r>
          </a:p>
        </p:txBody>
      </p:sp>
      <p:sp>
        <p:nvSpPr>
          <p:cNvPr id="40" name="Marcador de texto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Descripción de la sección</a:t>
            </a:r>
          </a:p>
        </p:txBody>
      </p:sp>
      <p:sp>
        <p:nvSpPr>
          <p:cNvPr id="3" name="Rectángulo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fecha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es-ES" noProof="0"/>
              <a:t>20XX</a:t>
            </a:r>
          </a:p>
        </p:txBody>
      </p:sp>
      <p:sp>
        <p:nvSpPr>
          <p:cNvPr id="5" name="Marcador de pie de página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es-ES" noProof="0"/>
              <a:t>Título de la presentación de lanzamiento</a:t>
            </a:r>
          </a:p>
        </p:txBody>
      </p:sp>
      <p:sp>
        <p:nvSpPr>
          <p:cNvPr id="6" name="Marcador de número de diapositiva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iénes somos">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rtlCol="0"/>
          <a:lstStyle>
            <a:lvl1pPr algn="l">
              <a:defRPr>
                <a:solidFill>
                  <a:schemeClr val="tx1">
                    <a:lumMod val="50000"/>
                    <a:lumOff val="50000"/>
                  </a:schemeClr>
                </a:solidFill>
              </a:defRPr>
            </a:lvl1pPr>
          </a:lstStyle>
          <a:p>
            <a:pPr rtl="0"/>
            <a:r>
              <a:rPr lang="es-ES" noProof="0"/>
              <a:t>Haga clic para modificar el estilo de título del patrón</a:t>
            </a:r>
          </a:p>
        </p:txBody>
      </p:sp>
      <p:sp>
        <p:nvSpPr>
          <p:cNvPr id="7" name="Marcador de posición de imagen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rtlCol="0"/>
          <a:lstStyle/>
          <a:p>
            <a:pPr rtl="0"/>
            <a:r>
              <a:rPr lang="es-ES" noProof="0"/>
              <a:t>Haga clic en el icono para agregar una imagen</a:t>
            </a:r>
          </a:p>
        </p:txBody>
      </p:sp>
      <p:sp>
        <p:nvSpPr>
          <p:cNvPr id="9" name="Marcador de texto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rtlCol="0">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rtl="0"/>
            <a:r>
              <a:rPr lang="es-ES" noProof="0"/>
              <a:t>Haga clic para modificar los estilos de texto del patrón</a:t>
            </a:r>
          </a:p>
        </p:txBody>
      </p:sp>
      <p:sp>
        <p:nvSpPr>
          <p:cNvPr id="3" name="Marcador de fecha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s-ES" noProof="0"/>
              <a:t>Título de la presentación de lanzamiento</a:t>
            </a:r>
          </a:p>
        </p:txBody>
      </p:sp>
      <p:sp>
        <p:nvSpPr>
          <p:cNvPr id="5" name="Marcador de número de diapositiva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20548"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rtlCol="0"/>
          <a:lstStyle>
            <a:lvl1pPr>
              <a:defRPr>
                <a:solidFill>
                  <a:schemeClr val="tx1">
                    <a:lumMod val="50000"/>
                    <a:lumOff val="50000"/>
                  </a:schemeClr>
                </a:solidFill>
              </a:defRPr>
            </a:lvl1pPr>
          </a:lstStyle>
          <a:p>
            <a:pPr rtl="0"/>
            <a:r>
              <a:rPr lang="es-ES" noProof="0"/>
              <a:t>Haga clic para modificar el estilo de título del patrón</a:t>
            </a:r>
          </a:p>
        </p:txBody>
      </p:sp>
      <p:sp>
        <p:nvSpPr>
          <p:cNvPr id="7" name="Marcador de posición de imagen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es-ES" noProof="0"/>
              <a:t>Haga clic en el icono para agregar una imagen</a:t>
            </a:r>
          </a:p>
        </p:txBody>
      </p:sp>
      <p:sp>
        <p:nvSpPr>
          <p:cNvPr id="10" name="Marcador de texto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rtlCol="0">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fecha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s-ES" noProof="0"/>
              <a:t>Título de la presentación de lanzamiento</a:t>
            </a:r>
          </a:p>
        </p:txBody>
      </p:sp>
      <p:sp>
        <p:nvSpPr>
          <p:cNvPr id="5" name="Marcador de número de diapositiva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uchas graci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rtlCol="0" anchor="ctr" anchorCtr="0">
            <a:normAutofit/>
          </a:bodyPr>
          <a:lstStyle>
            <a:lvl1pPr algn="ctr">
              <a:defRPr sz="4400"/>
            </a:lvl1pPr>
          </a:lstStyle>
          <a:p>
            <a:pPr rtl="0"/>
            <a:r>
              <a:rPr lang="es-ES" noProof="0"/>
              <a:t>Haga clic para modificar el estilo de título del patrón</a:t>
            </a:r>
          </a:p>
        </p:txBody>
      </p:sp>
      <p:sp>
        <p:nvSpPr>
          <p:cNvPr id="8" name="Marcador de posición de imagen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rtlCol="0"/>
          <a:lstStyle/>
          <a:p>
            <a:pPr rtl="0"/>
            <a:r>
              <a:rPr lang="es-ES" noProof="0"/>
              <a:t>Haga clic en el icono para agregar una imagen</a:t>
            </a:r>
          </a:p>
        </p:txBody>
      </p:sp>
      <p:sp>
        <p:nvSpPr>
          <p:cNvPr id="10" name="Marcador de posición de imagen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rtlCol="0"/>
          <a:lstStyle/>
          <a:p>
            <a:pPr rtl="0"/>
            <a:r>
              <a:rPr lang="es-ES" noProof="0"/>
              <a:t>Haga clic en el icono para agregar una imagen</a:t>
            </a:r>
          </a:p>
        </p:txBody>
      </p:sp>
      <p:sp>
        <p:nvSpPr>
          <p:cNvPr id="9" name="Marcador de texto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rtlCol="0"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es-ES" noProof="0"/>
              <a:t>20XX</a:t>
            </a:r>
          </a:p>
        </p:txBody>
      </p:sp>
      <p:sp>
        <p:nvSpPr>
          <p:cNvPr id="5" name="Marcador de pie de página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es-ES" noProof="0"/>
              <a:t>Título de la presentación de lanzamiento</a:t>
            </a:r>
          </a:p>
        </p:txBody>
      </p:sp>
      <p:sp>
        <p:nvSpPr>
          <p:cNvPr id="6" name="Marcador de número de diapositiva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rtlCol="0"/>
          <a:lstStyle/>
          <a:p>
            <a:pPr rtl="0"/>
            <a:r>
              <a:rPr lang="es-ES" noProof="0"/>
              <a:t>Haga clic en el icono para agregar una imagen</a:t>
            </a:r>
          </a:p>
        </p:txBody>
      </p:sp>
      <p:sp>
        <p:nvSpPr>
          <p:cNvPr id="4" name="Marcador de fecha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es-ES" noProof="0"/>
              <a:t>20XX</a:t>
            </a:r>
          </a:p>
        </p:txBody>
      </p:sp>
      <p:sp>
        <p:nvSpPr>
          <p:cNvPr id="5" name="Marcador de pie de página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es-ES" noProof="0"/>
              <a:t>Título de la presentación de lanzamiento</a:t>
            </a:r>
          </a:p>
        </p:txBody>
      </p:sp>
      <p:sp>
        <p:nvSpPr>
          <p:cNvPr id="6" name="Marcador de número de diapositiva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
        <p:nvSpPr>
          <p:cNvPr id="9" name="Título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rtlCol="0" anchor="ctr" anchorCtr="0">
            <a:normAutofit/>
          </a:bodyPr>
          <a:lstStyle>
            <a:lvl1pPr algn="ctr">
              <a:defRPr sz="4400"/>
            </a:lvl1pPr>
          </a:lstStyle>
          <a:p>
            <a:pPr rtl="0"/>
            <a:r>
              <a:rPr lang="es-ES" noProof="0"/>
              <a:t>Haga clic para modificar el estilo de título del patrón</a:t>
            </a:r>
          </a:p>
        </p:txBody>
      </p:sp>
      <p:sp>
        <p:nvSpPr>
          <p:cNvPr id="10" name="Marcador de texto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rtlCol="0"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s-ES" noProof="0"/>
              <a:t>Título de la presentación de lanzamiento</a:t>
            </a:r>
          </a:p>
        </p:txBody>
      </p:sp>
      <p:sp>
        <p:nvSpPr>
          <p:cNvPr id="5" name="Marcador de número de diapositiva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CA106-0FC3-4FE9-9338-4AC3D15608E5}"/>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23A79566-C1F8-443D-A135-C668898477AE}"/>
              </a:ext>
            </a:extLst>
          </p:cNvPr>
          <p:cNvSpPr>
            <a:spLocks noGrp="1"/>
          </p:cNvSpPr>
          <p:nvPr>
            <p:ph type="dt" sz="half" idx="10"/>
          </p:nvPr>
        </p:nvSpPr>
        <p:spPr/>
        <p:txBody>
          <a:bodyPr rtlCol="0"/>
          <a:lstStyle/>
          <a:p>
            <a:pPr rtl="0"/>
            <a:r>
              <a:rPr lang="es-ES" noProof="0"/>
              <a:t>20XX</a:t>
            </a:r>
          </a:p>
        </p:txBody>
      </p:sp>
      <p:sp>
        <p:nvSpPr>
          <p:cNvPr id="6" name="Marcador de pie de página 5">
            <a:extLst>
              <a:ext uri="{FF2B5EF4-FFF2-40B4-BE49-F238E27FC236}">
                <a16:creationId xmlns:a16="http://schemas.microsoft.com/office/drawing/2014/main" id="{035CF363-F733-460B-9E71-BF70442AC396}"/>
              </a:ext>
            </a:extLst>
          </p:cNvPr>
          <p:cNvSpPr>
            <a:spLocks noGrp="1"/>
          </p:cNvSpPr>
          <p:nvPr>
            <p:ph type="ftr" sz="quarter" idx="11"/>
          </p:nvPr>
        </p:nvSpPr>
        <p:spPr/>
        <p:txBody>
          <a:bodyPr rtlCol="0"/>
          <a:lstStyle/>
          <a:p>
            <a:pPr rtl="0"/>
            <a:r>
              <a:rPr lang="es-ES" noProof="0"/>
              <a:t>Título de la presentación de lanzamiento</a:t>
            </a:r>
          </a:p>
        </p:txBody>
      </p:sp>
      <p:sp>
        <p:nvSpPr>
          <p:cNvPr id="7" name="Marcador de número de diapositiva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rtlCol="0">
            <a:normAutofit/>
          </a:bodyPr>
          <a:lstStyle>
            <a:lvl1pPr marL="0" indent="0">
              <a:buNone/>
              <a:defRPr sz="2400" b="1">
                <a:solidFill>
                  <a:schemeClr val="tx1"/>
                </a:solidFill>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rtlCol="0">
            <a:normAutofit/>
          </a:bodyPr>
          <a:lstStyle>
            <a:lvl1pPr marL="0" indent="0">
              <a:buNone/>
              <a:defRPr sz="2400" b="1">
                <a:solidFill>
                  <a:schemeClr val="tx1"/>
                </a:solidFill>
              </a:defRPr>
            </a:lvl1pPr>
          </a:lstStyle>
          <a:p>
            <a:pPr lvl="0" rtl="0"/>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rtlCol="0">
            <a:normAutofit/>
          </a:bodyPr>
          <a:lstStyle>
            <a:lvl1pPr marL="0" indent="0">
              <a:buNone/>
              <a:defRPr sz="2400" b="1">
                <a:solidFill>
                  <a:schemeClr val="tx1"/>
                </a:solidFill>
              </a:defRPr>
            </a:lvl1pPr>
          </a:lstStyle>
          <a:p>
            <a:pPr lvl="0" rtl="0"/>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s-ES" noProof="0"/>
              <a:t>Haga clic para agregar texto</a:t>
            </a:r>
          </a:p>
        </p:txBody>
      </p:sp>
      <p:sp>
        <p:nvSpPr>
          <p:cNvPr id="2" name="Título 1">
            <a:extLst>
              <a:ext uri="{FF2B5EF4-FFF2-40B4-BE49-F238E27FC236}">
                <a16:creationId xmlns:a16="http://schemas.microsoft.com/office/drawing/2014/main" id="{EDD6B45A-9FA0-4D2A-8BEF-4709BD5C14CA}"/>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Título de la 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813B5FF-9D53-4FD4-B752-22F188FA0A82}"/>
              </a:ext>
            </a:extLst>
          </p:cNvPr>
          <p:cNvSpPr>
            <a:spLocks noGrp="1"/>
          </p:cNvSpPr>
          <p:nvPr>
            <p:ph type="dt" sz="half" idx="10"/>
          </p:nvPr>
        </p:nvSpPr>
        <p:spPr/>
        <p:txBody>
          <a:bodyPr rtlCol="0"/>
          <a:lstStyle/>
          <a:p>
            <a:pPr rtl="0"/>
            <a:r>
              <a:rPr lang="es-ES" noProof="0"/>
              <a:t>20XX</a:t>
            </a:r>
          </a:p>
        </p:txBody>
      </p:sp>
      <p:sp>
        <p:nvSpPr>
          <p:cNvPr id="3" name="Marcador de pie de página 2">
            <a:extLst>
              <a:ext uri="{FF2B5EF4-FFF2-40B4-BE49-F238E27FC236}">
                <a16:creationId xmlns:a16="http://schemas.microsoft.com/office/drawing/2014/main" id="{49083EC5-999D-4EF5-A22C-FD19C31D51F9}"/>
              </a:ext>
            </a:extLst>
          </p:cNvPr>
          <p:cNvSpPr>
            <a:spLocks noGrp="1"/>
          </p:cNvSpPr>
          <p:nvPr>
            <p:ph type="ftr" sz="quarter" idx="11"/>
          </p:nvPr>
        </p:nvSpPr>
        <p:spPr/>
        <p:txBody>
          <a:bodyPr rtlCol="0"/>
          <a:lstStyle/>
          <a:p>
            <a:pPr rtl="0"/>
            <a:r>
              <a:rPr lang="es-ES" noProof="0"/>
              <a:t>Título de la presentación de lanzamiento</a:t>
            </a:r>
          </a:p>
        </p:txBody>
      </p:sp>
      <p:sp>
        <p:nvSpPr>
          <p:cNvPr id="4" name="Marcador de número de diapositiva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D732AD86-1F8B-4DE6-9736-793E1781772C}"/>
              </a:ext>
            </a:extLst>
          </p:cNvPr>
          <p:cNvSpPr>
            <a:spLocks noGrp="1"/>
          </p:cNvSpPr>
          <p:nvPr>
            <p:ph type="dt" sz="half" idx="10"/>
          </p:nvPr>
        </p:nvSpPr>
        <p:spPr/>
        <p:txBody>
          <a:bodyPr rtlCol="0"/>
          <a:lstStyle/>
          <a:p>
            <a:pPr rtl="0"/>
            <a:r>
              <a:rPr lang="es-ES" noProof="0"/>
              <a:t>20XX</a:t>
            </a:r>
          </a:p>
        </p:txBody>
      </p:sp>
      <p:sp>
        <p:nvSpPr>
          <p:cNvPr id="6" name="Marcador de pie de página 5">
            <a:extLst>
              <a:ext uri="{FF2B5EF4-FFF2-40B4-BE49-F238E27FC236}">
                <a16:creationId xmlns:a16="http://schemas.microsoft.com/office/drawing/2014/main" id="{FA60A3B3-8B02-4D8B-A982-7C7CA03A9290}"/>
              </a:ext>
            </a:extLst>
          </p:cNvPr>
          <p:cNvSpPr>
            <a:spLocks noGrp="1"/>
          </p:cNvSpPr>
          <p:nvPr>
            <p:ph type="ftr" sz="quarter" idx="11"/>
          </p:nvPr>
        </p:nvSpPr>
        <p:spPr/>
        <p:txBody>
          <a:bodyPr rtlCol="0"/>
          <a:lstStyle/>
          <a:p>
            <a:pPr rtl="0"/>
            <a:r>
              <a:rPr lang="es-ES" noProof="0"/>
              <a:t>Título de la presentación de lanzamiento</a:t>
            </a:r>
          </a:p>
        </p:txBody>
      </p:sp>
      <p:sp>
        <p:nvSpPr>
          <p:cNvPr id="7" name="Marcador de número de diapositiva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B2FCAF9B-D406-4E4F-B804-AF188F651834}"/>
              </a:ext>
            </a:extLst>
          </p:cNvPr>
          <p:cNvSpPr>
            <a:spLocks noGrp="1"/>
          </p:cNvSpPr>
          <p:nvPr>
            <p:ph type="dt" sz="half" idx="10"/>
          </p:nvPr>
        </p:nvSpPr>
        <p:spPr/>
        <p:txBody>
          <a:bodyPr rtlCol="0"/>
          <a:lstStyle/>
          <a:p>
            <a:pPr rtl="0"/>
            <a:r>
              <a:rPr lang="es-ES" noProof="0"/>
              <a:t>20XX</a:t>
            </a:r>
          </a:p>
        </p:txBody>
      </p:sp>
      <p:sp>
        <p:nvSpPr>
          <p:cNvPr id="6" name="Marcador de pie de página 5">
            <a:extLst>
              <a:ext uri="{FF2B5EF4-FFF2-40B4-BE49-F238E27FC236}">
                <a16:creationId xmlns:a16="http://schemas.microsoft.com/office/drawing/2014/main" id="{47E5FF7C-B4CA-48C1-B1A5-2AA329D34317}"/>
              </a:ext>
            </a:extLst>
          </p:cNvPr>
          <p:cNvSpPr>
            <a:spLocks noGrp="1"/>
          </p:cNvSpPr>
          <p:nvPr>
            <p:ph type="ftr" sz="quarter" idx="11"/>
          </p:nvPr>
        </p:nvSpPr>
        <p:spPr/>
        <p:txBody>
          <a:bodyPr rtlCol="0"/>
          <a:lstStyle/>
          <a:p>
            <a:pPr rtl="0"/>
            <a:r>
              <a:rPr lang="es-ES" noProof="0"/>
              <a:t>Título de la presentación de lanzamiento</a:t>
            </a:r>
          </a:p>
        </p:txBody>
      </p:sp>
      <p:sp>
        <p:nvSpPr>
          <p:cNvPr id="7" name="Marcador de número de diapositiva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rtlCol="0"/>
          <a:lstStyle>
            <a:lvl1pPr algn="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5" name="Marcador de texto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texto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s-ES" noProof="0"/>
              <a:t>Haga clic para modificar los estilos de texto del patrón</a:t>
            </a:r>
          </a:p>
        </p:txBody>
      </p:sp>
      <p:sp>
        <p:nvSpPr>
          <p:cNvPr id="14" name="Marcador de texto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s-ES" noProof="0"/>
              <a:t>Haga clic para modificar los estilos de texto del patrón</a:t>
            </a:r>
          </a:p>
        </p:txBody>
      </p:sp>
      <p:sp>
        <p:nvSpPr>
          <p:cNvPr id="19" name="Marcador de texto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texto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1" name="Marcador de texto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s-ES" noProof="0"/>
              <a:t>Haga clic para modificar los estilos de texto del patrón</a:t>
            </a:r>
          </a:p>
        </p:txBody>
      </p:sp>
      <p:sp>
        <p:nvSpPr>
          <p:cNvPr id="22" name="Marcador de texto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s-ES" noProof="0"/>
              <a:t>Haga clic para modificar los estilos de texto del patrón</a:t>
            </a:r>
          </a:p>
          <a:p>
            <a:pPr lvl="1" rtl="0"/>
            <a:r>
              <a:rPr lang="es-ES" noProof="0"/>
              <a:t>Segundo nivel</a:t>
            </a:r>
          </a:p>
        </p:txBody>
      </p:sp>
      <p:sp>
        <p:nvSpPr>
          <p:cNvPr id="15" name="Marcador de posición de imagen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rtlCol="0"/>
          <a:lstStyle/>
          <a:p>
            <a:pPr rtl="0"/>
            <a:r>
              <a:rPr lang="es-ES" noProof="0"/>
              <a:t>Haga clic en el icono para agregar una imagen</a:t>
            </a:r>
          </a:p>
        </p:txBody>
      </p:sp>
      <p:sp>
        <p:nvSpPr>
          <p:cNvPr id="7" name="Marcador de fecha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es-ES" noProof="0"/>
              <a:t>20XX</a:t>
            </a:r>
          </a:p>
        </p:txBody>
      </p:sp>
      <p:sp>
        <p:nvSpPr>
          <p:cNvPr id="8" name="Marcador de pie de página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es-ES" noProof="0"/>
              <a:t>Título de la presentación de lanzamiento</a:t>
            </a:r>
          </a:p>
        </p:txBody>
      </p:sp>
      <p:sp>
        <p:nvSpPr>
          <p:cNvPr id="9" name="Marcador de número de diapositiva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rtlCol="0"/>
          <a:lstStyle>
            <a:lvl1pPr>
              <a:defRPr>
                <a:solidFill>
                  <a:schemeClr val="tx1">
                    <a:lumMod val="50000"/>
                    <a:lumOff val="50000"/>
                  </a:schemeClr>
                </a:solidFill>
              </a:defRPr>
            </a:lvl1pPr>
          </a:lstStyle>
          <a:p>
            <a:pPr rtl="0"/>
            <a:r>
              <a:rPr lang="es-ES" noProof="0"/>
              <a:t>Haga clic para modificar el estilo de título del patrón</a:t>
            </a:r>
          </a:p>
        </p:txBody>
      </p:sp>
      <p:sp>
        <p:nvSpPr>
          <p:cNvPr id="11" name="Marcador de posición de imagen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rtlCol="0"/>
          <a:lstStyle/>
          <a:p>
            <a:pPr rtl="0"/>
            <a:r>
              <a:rPr lang="es-ES" noProof="0"/>
              <a:t>Haga clic en el icono para agregar una imagen</a:t>
            </a:r>
          </a:p>
        </p:txBody>
      </p:sp>
      <p:sp>
        <p:nvSpPr>
          <p:cNvPr id="5" name="Marcador de texto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4" name="Marcador de texto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s-ES" noProof="0"/>
              <a:t>Haga clic para modificar los estilos de texto del patrón</a:t>
            </a:r>
          </a:p>
        </p:txBody>
      </p:sp>
      <p:sp>
        <p:nvSpPr>
          <p:cNvPr id="20" name="Marcador de texto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2" name="Marcador de texto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s-ES" noProof="0"/>
              <a:t>Haga clic para modificar los estilos de texto del patrón</a:t>
            </a:r>
          </a:p>
        </p:txBody>
      </p:sp>
      <p:sp>
        <p:nvSpPr>
          <p:cNvPr id="23" name="Marcador de texto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4" name="Marcador de texto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s-ES" noProof="0"/>
              <a:t>Haga clic para modificar los estilos de texto del patrón</a:t>
            </a:r>
          </a:p>
        </p:txBody>
      </p:sp>
      <p:sp>
        <p:nvSpPr>
          <p:cNvPr id="25" name="Marcador de texto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texto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es-ES" noProof="0"/>
              <a:t>20XX</a:t>
            </a:r>
          </a:p>
        </p:txBody>
      </p:sp>
      <p:sp>
        <p:nvSpPr>
          <p:cNvPr id="8" name="Marcador de pie de página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rtlCol="0"/>
          <a:lstStyle>
            <a:lvl1pPr algn="l">
              <a:defRPr/>
            </a:lvl1pPr>
          </a:lstStyle>
          <a:p>
            <a:pPr rtl="0"/>
            <a:r>
              <a:rPr lang="es-ES" noProof="0"/>
              <a:t>Título de la presentación de lanzamiento</a:t>
            </a:r>
          </a:p>
        </p:txBody>
      </p:sp>
      <p:sp>
        <p:nvSpPr>
          <p:cNvPr id="9" name="Marcador de número de diapositiva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ción general del product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rtlCol="0"/>
          <a:lstStyle>
            <a:lvl1pPr>
              <a:defRPr>
                <a:solidFill>
                  <a:schemeClr val="tx1">
                    <a:lumMod val="50000"/>
                    <a:lumOff val="50000"/>
                  </a:schemeClr>
                </a:solidFill>
              </a:defRPr>
            </a:lvl1pPr>
          </a:lstStyle>
          <a:p>
            <a:pPr rtl="0"/>
            <a:r>
              <a:rPr lang="es-ES" noProof="0"/>
              <a:t>Haga clic para modificar el estilo de título del patrón</a:t>
            </a:r>
          </a:p>
        </p:txBody>
      </p:sp>
      <p:sp>
        <p:nvSpPr>
          <p:cNvPr id="11" name="Marcador de posición de imagen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rtlCol="0"/>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5" name="Marcador de texto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texto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s-ES" noProof="0"/>
              <a:t>Haga clic para modificar los estilos de texto del patrón</a:t>
            </a:r>
          </a:p>
        </p:txBody>
      </p:sp>
      <p:sp>
        <p:nvSpPr>
          <p:cNvPr id="14" name="Marcador de texto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s-ES" noProof="0"/>
              <a:t>Haga clic para modificar los estilos de texto del patrón</a:t>
            </a:r>
          </a:p>
        </p:txBody>
      </p:sp>
      <p:sp>
        <p:nvSpPr>
          <p:cNvPr id="19" name="Marcador de texto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texto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1" name="Marcador de texto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s-ES" noProof="0"/>
              <a:t>Haga clic para modificar los estilos de texto del patrón</a:t>
            </a:r>
          </a:p>
        </p:txBody>
      </p:sp>
      <p:sp>
        <p:nvSpPr>
          <p:cNvPr id="22" name="Marcador de texto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rtlCol="0"/>
          <a:lstStyle/>
          <a:p>
            <a:pPr rtl="0"/>
            <a:r>
              <a:rPr lang="es-ES" noProof="0"/>
              <a:t>20XX</a:t>
            </a:r>
          </a:p>
        </p:txBody>
      </p:sp>
      <p:sp>
        <p:nvSpPr>
          <p:cNvPr id="18" name="Marcador de pie de página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rtlCol="0"/>
          <a:lstStyle>
            <a:lvl1pPr algn="l">
              <a:defRPr/>
            </a:lvl1pPr>
          </a:lstStyle>
          <a:p>
            <a:pPr rtl="0"/>
            <a:r>
              <a:rPr lang="es-ES" noProof="0"/>
              <a:t>Título de la presentación de lanzamiento</a:t>
            </a:r>
          </a:p>
        </p:txBody>
      </p:sp>
      <p:sp>
        <p:nvSpPr>
          <p:cNvPr id="23" name="Marcador de número de diapositiva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a y resumen">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rtlCol="0"/>
          <a:lstStyle>
            <a:lvl1pPr>
              <a:defRPr>
                <a:solidFill>
                  <a:schemeClr val="tx1">
                    <a:lumMod val="50000"/>
                    <a:lumOff val="50000"/>
                  </a:schemeClr>
                </a:solidFill>
              </a:defRPr>
            </a:lvl1pPr>
          </a:lstStyle>
          <a:p>
            <a:pPr rtl="0"/>
            <a:r>
              <a:rPr lang="es-ES" noProof="0"/>
              <a:t>Haga clic para modificar el estilo de título del patrón</a:t>
            </a:r>
          </a:p>
        </p:txBody>
      </p:sp>
      <p:sp>
        <p:nvSpPr>
          <p:cNvPr id="7" name="Marcador de posición de imagen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es-ES" noProof="0"/>
              <a:t>Haga clic en el icono para agregar una imagen</a:t>
            </a:r>
          </a:p>
        </p:txBody>
      </p:sp>
      <p:sp>
        <p:nvSpPr>
          <p:cNvPr id="10" name="Marcador de texto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rtlCol="0">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fecha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s-ES" noProof="0"/>
              <a:t>Título de la presentación de lanzamiento</a:t>
            </a:r>
          </a:p>
        </p:txBody>
      </p:sp>
      <p:sp>
        <p:nvSpPr>
          <p:cNvPr id="5" name="Marcador de número de diapositiva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rtlCol="0"/>
          <a:lstStyle/>
          <a:p>
            <a:pPr rtl="0"/>
            <a:r>
              <a:rPr lang="es-ES" noProof="0"/>
              <a:t>Haga clic en el icono para agregar una imagen</a:t>
            </a:r>
          </a:p>
        </p:txBody>
      </p:sp>
      <p:sp>
        <p:nvSpPr>
          <p:cNvPr id="2" name="Título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rtlCol="0" anchor="ctr">
            <a:noAutofit/>
          </a:bodyPr>
          <a:lstStyle>
            <a:lvl1pPr algn="ctr">
              <a:defRPr sz="5400">
                <a:solidFill>
                  <a:schemeClr val="tx1">
                    <a:lumMod val="65000"/>
                    <a:lumOff val="35000"/>
                  </a:schemeClr>
                </a:solidFill>
              </a:defRPr>
            </a:lvl1pPr>
          </a:lstStyle>
          <a:p>
            <a:pPr rtl="0"/>
            <a:r>
              <a:rPr lang="es-ES" noProof="0"/>
              <a:t>Haga clic para agregar un título</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lo de negoci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s-ES" noProof="0"/>
              <a:t>Haga clic para modificar el estilo de título del patrón</a:t>
            </a:r>
          </a:p>
        </p:txBody>
      </p:sp>
      <p:sp>
        <p:nvSpPr>
          <p:cNvPr id="18" name="Marcador de posición de imagen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s-ES" noProof="0"/>
              <a:t>Viñeta 2</a:t>
            </a:r>
          </a:p>
        </p:txBody>
      </p:sp>
      <p:sp>
        <p:nvSpPr>
          <p:cNvPr id="10" name="Marcador de texto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s-ES" noProof="0"/>
              <a:t>Descripción de la viñeta</a:t>
            </a:r>
          </a:p>
        </p:txBody>
      </p:sp>
      <p:sp>
        <p:nvSpPr>
          <p:cNvPr id="19" name="Marcador de posición de imagen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11" name="Marcador de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s-ES" noProof="0"/>
              <a:t>Viñeta 3</a:t>
            </a:r>
          </a:p>
        </p:txBody>
      </p:sp>
      <p:sp>
        <p:nvSpPr>
          <p:cNvPr id="12" name="Marcador de texto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s-ES" noProof="0"/>
              <a:t>Descripción de la viñeta</a:t>
            </a:r>
          </a:p>
        </p:txBody>
      </p:sp>
      <p:sp>
        <p:nvSpPr>
          <p:cNvPr id="20" name="Marcador de posición de imagen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13" name="Marcador de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s-ES" noProof="0"/>
              <a:t>Viñeta 4</a:t>
            </a:r>
          </a:p>
        </p:txBody>
      </p:sp>
      <p:sp>
        <p:nvSpPr>
          <p:cNvPr id="14" name="Marcador de texto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s-ES" noProof="0"/>
              <a:t>Descripción de la viñeta</a:t>
            </a:r>
          </a:p>
        </p:txBody>
      </p:sp>
      <p:sp>
        <p:nvSpPr>
          <p:cNvPr id="15" name="Marcador de fecha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rtlCol="0"/>
          <a:lstStyle/>
          <a:p>
            <a:pPr rtl="0"/>
            <a:r>
              <a:rPr lang="es-ES" noProof="0"/>
              <a:t>20XX</a:t>
            </a:r>
          </a:p>
        </p:txBody>
      </p:sp>
      <p:sp>
        <p:nvSpPr>
          <p:cNvPr id="6" name="Marcador de pie de página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Título de la presentación de lanzamiento</a:t>
            </a:r>
          </a:p>
        </p:txBody>
      </p:sp>
      <p:sp>
        <p:nvSpPr>
          <p:cNvPr id="7" name="Marcador de número de diapositiva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enci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rtlCol="0"/>
          <a:lstStyle>
            <a:lvl1pPr algn="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rtlCol="0"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rtlCol="0"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rtlCol="0"/>
          <a:lstStyle/>
          <a:p>
            <a:pPr rtl="0"/>
            <a:r>
              <a:rPr lang="es-ES" noProof="0"/>
              <a:t>Haga clic en el icono para agregar una imagen</a:t>
            </a:r>
          </a:p>
        </p:txBody>
      </p:sp>
      <p:sp>
        <p:nvSpPr>
          <p:cNvPr id="7" name="Marcador de fecha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es-ES" noProof="0"/>
              <a:t>20XX</a:t>
            </a:r>
          </a:p>
        </p:txBody>
      </p:sp>
      <p:sp>
        <p:nvSpPr>
          <p:cNvPr id="8" name="Marcador de pie de página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es-ES" noProof="0"/>
              <a:t>Título de la presentación de lanzamiento</a:t>
            </a:r>
          </a:p>
        </p:txBody>
      </p:sp>
      <p:sp>
        <p:nvSpPr>
          <p:cNvPr id="9" name="Marcador de número de diapositiva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pPr rtl="0"/>
            <a:r>
              <a:rPr lang="es-ES" noProof="0"/>
              <a:t>Título de la presentación de lanzamiento</a:t>
            </a:r>
          </a:p>
        </p:txBody>
      </p:sp>
      <p:sp>
        <p:nvSpPr>
          <p:cNvPr id="6" name="Marcador de número de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13"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1.svg"/><Relationship Id="rId11" Type="http://schemas.openxmlformats.org/officeDocument/2006/relationships/diagramQuickStyle" Target="../diagrams/quickStyle1.xml"/><Relationship Id="rId5" Type="http://schemas.openxmlformats.org/officeDocument/2006/relationships/image" Target="../media/image10.png"/><Relationship Id="rId10" Type="http://schemas.openxmlformats.org/officeDocument/2006/relationships/diagramLayout" Target="../diagrams/layout1.xml"/><Relationship Id="rId4" Type="http://schemas.openxmlformats.org/officeDocument/2006/relationships/image" Target="../media/image9.svg"/><Relationship Id="rId9"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hyperlink" Target="https://www.bbva.com/es/asi-es-la-brecha-de-genero-en-el-mundo-stem/" TargetMode="External"/><Relationship Id="rId7" Type="http://schemas.openxmlformats.org/officeDocument/2006/relationships/hyperlink" Target="https://estadisticamente.com/4-librerias-de-visualizacion-de-datos-que-debes-probar-en-python/" TargetMode="External"/><Relationship Id="rId2" Type="http://schemas.openxmlformats.org/officeDocument/2006/relationships/hyperlink" Target="https://elobservatoriosocial.fundacionlacaixa.org/-/el-ambito-de-las-stem-no-atrae-el-talento-femenino" TargetMode="External"/><Relationship Id="rId1" Type="http://schemas.openxmlformats.org/officeDocument/2006/relationships/slideLayout" Target="../slideLayouts/slideLayout16.xml"/><Relationship Id="rId6" Type="http://schemas.openxmlformats.org/officeDocument/2006/relationships/hyperlink" Target="https://careerkarma.com/blog/best-programming-languages-for-data-analysis/#:~:text=The%20most%20popular%20programming%20languages%20for%20data%20analysts%20include%20Python,as%20querying%20languages%20and%20spreadsheets." TargetMode="External"/><Relationship Id="rId5" Type="http://schemas.openxmlformats.org/officeDocument/2006/relationships/hyperlink" Target="https://www.tribuneindia.com/news/jobs-careers/python-vs-sql-which-is-better-for-a-data-science-career-377765" TargetMode="External"/><Relationship Id="rId4" Type="http://schemas.openxmlformats.org/officeDocument/2006/relationships/hyperlink" Target="https://www.datacamp.com/blog/sql-vs-python-which-to-lea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BF9CB5A5-086A-4BC4-A3F9-0BFA2C0AEEDA}"/>
              </a:ext>
            </a:extLst>
          </p:cNvPr>
          <p:cNvPicPr>
            <a:picLocks noGrp="1" noChangeAspect="1"/>
          </p:cNvPicPr>
          <p:nvPr>
            <p:ph type="pic" sz="quarter" idx="13"/>
          </p:nvPr>
        </p:nvPicPr>
        <p:blipFill rotWithShape="1">
          <a:blip r:embed="rId3"/>
          <a:srcRect t="6281" r="-1" b="-1"/>
          <a:stretch/>
        </p:blipFill>
        <p:spPr>
          <a:xfrm>
            <a:off x="458724" y="457200"/>
            <a:ext cx="11274552" cy="5943600"/>
          </a:xfrm>
          <a:noFill/>
        </p:spPr>
      </p:pic>
      <p:sp>
        <p:nvSpPr>
          <p:cNvPr id="2" name="Título 1">
            <a:extLst>
              <a:ext uri="{FF2B5EF4-FFF2-40B4-BE49-F238E27FC236}">
                <a16:creationId xmlns:a16="http://schemas.microsoft.com/office/drawing/2014/main" id="{216815C6-3AD0-46E6-A74A-1967BD91AF50}"/>
              </a:ext>
            </a:extLst>
          </p:cNvPr>
          <p:cNvSpPr>
            <a:spLocks noGrp="1"/>
          </p:cNvSpPr>
          <p:nvPr>
            <p:ph type="title"/>
          </p:nvPr>
        </p:nvSpPr>
        <p:spPr>
          <a:xfrm>
            <a:off x="3051112" y="3513220"/>
            <a:ext cx="8682164" cy="1828799"/>
          </a:xfrm>
        </p:spPr>
        <p:txBody>
          <a:bodyPr rtlCol="0" anchor="ctr">
            <a:normAutofit/>
          </a:bodyPr>
          <a:lstStyle/>
          <a:p>
            <a:pPr rtl="0"/>
            <a:r>
              <a:rPr lang="es-ES" dirty="0"/>
              <a:t>Proyecto Adalab</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title"/>
          </p:nvPr>
        </p:nvSpPr>
        <p:spPr>
          <a:xfrm>
            <a:off x="7364003" y="3024432"/>
            <a:ext cx="5029200" cy="1371600"/>
          </a:xfrm>
        </p:spPr>
        <p:txBody>
          <a:bodyPr rtlCol="0"/>
          <a:lstStyle/>
          <a:p>
            <a:pPr rtl="0"/>
            <a:r>
              <a:rPr lang="es-ES" dirty="0"/>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body" sz="quarter" idx="14"/>
          </p:nvPr>
        </p:nvSpPr>
        <p:spPr>
          <a:xfrm>
            <a:off x="7861541" y="847177"/>
            <a:ext cx="5029200" cy="1463040"/>
          </a:xfrm>
        </p:spPr>
        <p:txBody>
          <a:bodyPr rtlCol="0"/>
          <a:lstStyle/>
          <a:p>
            <a:pPr rtl="0"/>
            <a:r>
              <a:rPr lang="es-ES" dirty="0"/>
              <a:t>Unique Company</a:t>
            </a:r>
          </a:p>
          <a:p>
            <a:pPr rtl="0"/>
            <a:r>
              <a:rPr lang="es-ES" dirty="0"/>
              <a:t>206-555-0146</a:t>
            </a:r>
          </a:p>
          <a:p>
            <a:pPr rtl="0"/>
            <a:r>
              <a:rPr lang="es-ES" dirty="0"/>
              <a:t>Unique_tech@gmail.com</a:t>
            </a:r>
          </a:p>
          <a:p>
            <a:pPr rtl="0"/>
            <a:r>
              <a:rPr lang="es-ES" dirty="0"/>
              <a:t>www.unique_tech.com</a:t>
            </a:r>
          </a:p>
        </p:txBody>
      </p:sp>
      <p:pic>
        <p:nvPicPr>
          <p:cNvPr id="10" name="Marcador de posición de imagen 9" descr="Laptop encima de una mesa&#10;&#10;Descripción generada automáticamente">
            <a:extLst>
              <a:ext uri="{FF2B5EF4-FFF2-40B4-BE49-F238E27FC236}">
                <a16:creationId xmlns:a16="http://schemas.microsoft.com/office/drawing/2014/main" id="{77498353-3851-A16B-E69E-330ED2C20D53}"/>
              </a:ext>
            </a:extLst>
          </p:cNvPr>
          <p:cNvPicPr>
            <a:picLocks noGrp="1" noChangeAspect="1"/>
          </p:cNvPicPr>
          <p:nvPr>
            <p:ph type="pic" sz="quarter" idx="13"/>
          </p:nvPr>
        </p:nvPicPr>
        <p:blipFill>
          <a:blip r:embed="rId3"/>
          <a:srcRect l="11469" r="11469"/>
          <a:stretch>
            <a:fillRect/>
          </a:stretch>
        </p:blipFill>
        <p:spPr>
          <a:xfrm>
            <a:off x="867285" y="994091"/>
            <a:ext cx="6671651" cy="4869818"/>
          </a:xfr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8C79-A4AC-4B5D-92DF-600737E4D11A}"/>
              </a:ext>
            </a:extLst>
          </p:cNvPr>
          <p:cNvSpPr>
            <a:spLocks noGrp="1"/>
          </p:cNvSpPr>
          <p:nvPr>
            <p:ph type="title"/>
          </p:nvPr>
        </p:nvSpPr>
        <p:spPr>
          <a:xfrm>
            <a:off x="342303" y="-76498"/>
            <a:ext cx="9986601" cy="1325563"/>
          </a:xfrm>
        </p:spPr>
        <p:txBody>
          <a:bodyPr rtlCol="0"/>
          <a:lstStyle/>
          <a:p>
            <a:pPr algn="ctr" rtl="0"/>
            <a:r>
              <a:rPr lang="es-ES" dirty="0"/>
              <a:t>Temas a tratar</a:t>
            </a:r>
          </a:p>
        </p:txBody>
      </p:sp>
      <p:sp>
        <p:nvSpPr>
          <p:cNvPr id="7" name="Marcador de texto 16">
            <a:extLst>
              <a:ext uri="{FF2B5EF4-FFF2-40B4-BE49-F238E27FC236}">
                <a16:creationId xmlns:a16="http://schemas.microsoft.com/office/drawing/2014/main" id="{9EA6C219-944A-D3B0-2CBD-BCE291DC2EB1}"/>
              </a:ext>
            </a:extLst>
          </p:cNvPr>
          <p:cNvSpPr txBox="1">
            <a:spLocks/>
          </p:cNvSpPr>
          <p:nvPr/>
        </p:nvSpPr>
        <p:spPr>
          <a:xfrm>
            <a:off x="6553200" y="5131361"/>
            <a:ext cx="4114800" cy="914400"/>
          </a:xfrm>
          <a:prstGeom prst="rect">
            <a:avLst/>
          </a:prstGeom>
        </p:spPr>
        <p:txBody>
          <a:bodyPr vert="horz" lIns="91440" tIns="45720" rIns="91440" bIns="45720" rtlCol="0">
            <a:noAutofit/>
          </a:bodyPr>
          <a:lstStyle>
            <a:lvl1pPr marL="0" indent="0" algn="l" defTabSz="914400" rtl="0" eaLnBrk="1" latinLnBrk="0" hangingPunct="1">
              <a:lnSpc>
                <a:spcPts val="2600"/>
              </a:lnSpc>
              <a:spcBef>
                <a:spcPts val="1000"/>
              </a:spcBef>
              <a:buFont typeface="Arial" panose="020B0604020202020204" pitchFamily="34" charset="0"/>
              <a:buNone/>
              <a:defRPr sz="1600" kern="1200">
                <a:solidFill>
                  <a:schemeClr val="tx1">
                    <a:lumMod val="65000"/>
                    <a:lumOff val="35000"/>
                  </a:schemeClr>
                </a:solidFill>
                <a:latin typeface="+mn-lt"/>
                <a:ea typeface="+mn-ea"/>
                <a:cs typeface="+mn-cs"/>
              </a:defRPr>
            </a:lvl1pPr>
            <a:lvl2pPr marL="4572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2pPr>
            <a:lvl3pPr marL="9144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3pPr>
            <a:lvl4pPr marL="13716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1" name="Rectángulo: esquinas redondeadas 10">
            <a:extLst>
              <a:ext uri="{FF2B5EF4-FFF2-40B4-BE49-F238E27FC236}">
                <a16:creationId xmlns:a16="http://schemas.microsoft.com/office/drawing/2014/main" id="{5F8D9AE3-6AF1-ADF4-458C-19935F4115A8}"/>
              </a:ext>
            </a:extLst>
          </p:cNvPr>
          <p:cNvSpPr/>
          <p:nvPr/>
        </p:nvSpPr>
        <p:spPr>
          <a:xfrm>
            <a:off x="1480167" y="1345697"/>
            <a:ext cx="2937754" cy="1909450"/>
          </a:xfrm>
          <a:prstGeom prst="roundRect">
            <a:avLst/>
          </a:prstGeom>
          <a:solidFill>
            <a:schemeClr val="accent3"/>
          </a:solidFill>
        </p:spPr>
        <p:style>
          <a:lnRef idx="3">
            <a:schemeClr val="lt1"/>
          </a:lnRef>
          <a:fillRef idx="1">
            <a:schemeClr val="accent3"/>
          </a:fillRef>
          <a:effectRef idx="1">
            <a:schemeClr val="accent3"/>
          </a:effectRef>
          <a:fontRef idx="minor">
            <a:schemeClr val="lt1"/>
          </a:fontRef>
        </p:style>
        <p:txBody>
          <a:bodyPr rtlCol="0" anchor="ctr"/>
          <a:lstStyle/>
          <a:p>
            <a:pPr algn="ctr" rtl="0"/>
            <a:r>
              <a:rPr lang="es-ES" sz="2000" dirty="0">
                <a:solidFill>
                  <a:schemeClr val="accent4"/>
                </a:solidFill>
                <a:latin typeface="+mj-lt"/>
              </a:rPr>
              <a:t>Empresa</a:t>
            </a:r>
          </a:p>
          <a:p>
            <a:pPr rtl="0"/>
            <a:endParaRPr lang="es-ES" sz="2000" dirty="0">
              <a:solidFill>
                <a:schemeClr val="accent4"/>
              </a:solidFill>
              <a:latin typeface="+mj-lt"/>
            </a:endParaRPr>
          </a:p>
          <a:p>
            <a:pPr marL="342900" indent="-342900" rtl="0">
              <a:buFont typeface="Courier New" panose="02070309020205020404" pitchFamily="49" charset="0"/>
              <a:buChar char="o"/>
            </a:pPr>
            <a:r>
              <a:rPr lang="es-ES" sz="1600" dirty="0">
                <a:solidFill>
                  <a:schemeClr val="tx1">
                    <a:lumMod val="65000"/>
                    <a:lumOff val="35000"/>
                  </a:schemeClr>
                </a:solidFill>
              </a:rPr>
              <a:t>Quiénes somos</a:t>
            </a:r>
          </a:p>
          <a:p>
            <a:pPr marL="342900" indent="-342900" rtl="0">
              <a:buFont typeface="Courier New" panose="02070309020205020404" pitchFamily="49" charset="0"/>
              <a:buChar char="o"/>
            </a:pPr>
            <a:endParaRPr lang="es-ES" sz="1600" dirty="0">
              <a:solidFill>
                <a:schemeClr val="tx1">
                  <a:lumMod val="65000"/>
                  <a:lumOff val="35000"/>
                </a:schemeClr>
              </a:solidFill>
            </a:endParaRPr>
          </a:p>
          <a:p>
            <a:pPr marL="342900" indent="-342900" rtl="0">
              <a:buFont typeface="Courier New" panose="02070309020205020404" pitchFamily="49" charset="0"/>
              <a:buChar char="o"/>
            </a:pPr>
            <a:r>
              <a:rPr lang="es-ES" sz="1600" dirty="0">
                <a:solidFill>
                  <a:schemeClr val="tx1">
                    <a:lumMod val="65000"/>
                    <a:lumOff val="35000"/>
                  </a:schemeClr>
                </a:solidFill>
              </a:rPr>
              <a:t>A qué nos dedicamos</a:t>
            </a:r>
          </a:p>
        </p:txBody>
      </p:sp>
      <p:sp>
        <p:nvSpPr>
          <p:cNvPr id="20" name="Rectángulo: esquinas redondeadas 19">
            <a:extLst>
              <a:ext uri="{FF2B5EF4-FFF2-40B4-BE49-F238E27FC236}">
                <a16:creationId xmlns:a16="http://schemas.microsoft.com/office/drawing/2014/main" id="{7694431D-4B64-DF6F-D5DC-7E14209B47F2}"/>
              </a:ext>
            </a:extLst>
          </p:cNvPr>
          <p:cNvSpPr/>
          <p:nvPr/>
        </p:nvSpPr>
        <p:spPr>
          <a:xfrm>
            <a:off x="1394418" y="3555604"/>
            <a:ext cx="2937754" cy="2967026"/>
          </a:xfrm>
          <a:prstGeom prst="roundRect">
            <a:avLst/>
          </a:prstGeom>
          <a:solidFill>
            <a:schemeClr val="accent3"/>
          </a:solidFill>
        </p:spPr>
        <p:style>
          <a:lnRef idx="3">
            <a:schemeClr val="lt1"/>
          </a:lnRef>
          <a:fillRef idx="1">
            <a:schemeClr val="accent3"/>
          </a:fillRef>
          <a:effectRef idx="1">
            <a:schemeClr val="accent3"/>
          </a:effectRef>
          <a:fontRef idx="minor">
            <a:schemeClr val="lt1"/>
          </a:fontRef>
        </p:style>
        <p:txBody>
          <a:bodyPr rtlCol="0" anchor="ctr"/>
          <a:lstStyle/>
          <a:p>
            <a:pPr algn="ctr" rtl="0"/>
            <a:r>
              <a:rPr lang="es-ES" sz="2000" dirty="0">
                <a:solidFill>
                  <a:schemeClr val="accent4"/>
                </a:solidFill>
                <a:latin typeface="+mj-lt"/>
              </a:rPr>
              <a:t>Proyecto</a:t>
            </a:r>
          </a:p>
          <a:p>
            <a:pPr rtl="0"/>
            <a:endParaRPr lang="es-ES" sz="2000" dirty="0">
              <a:solidFill>
                <a:schemeClr val="accent4"/>
              </a:solidFill>
              <a:latin typeface="+mj-lt"/>
            </a:endParaRPr>
          </a:p>
          <a:p>
            <a:pPr marL="342900" indent="-342900" rtl="0">
              <a:buFont typeface="Courier New" panose="02070309020205020404" pitchFamily="49" charset="0"/>
              <a:buChar char="o"/>
            </a:pPr>
            <a:r>
              <a:rPr lang="es-ES" sz="1600" dirty="0">
                <a:solidFill>
                  <a:schemeClr val="tx1">
                    <a:lumMod val="65000"/>
                    <a:lumOff val="35000"/>
                  </a:schemeClr>
                </a:solidFill>
              </a:rPr>
              <a:t>Quién es nuestro cliente</a:t>
            </a:r>
          </a:p>
          <a:p>
            <a:pPr marL="342900" indent="-342900" rtl="0">
              <a:buFont typeface="Courier New" panose="02070309020205020404" pitchFamily="49" charset="0"/>
              <a:buChar char="o"/>
            </a:pPr>
            <a:endParaRPr lang="es-ES" sz="1600" dirty="0">
              <a:solidFill>
                <a:schemeClr val="tx1">
                  <a:lumMod val="65000"/>
                  <a:lumOff val="35000"/>
                </a:schemeClr>
              </a:solidFill>
            </a:endParaRPr>
          </a:p>
          <a:p>
            <a:pPr marL="342900" indent="-342900" rtl="0">
              <a:buFont typeface="Courier New" panose="02070309020205020404" pitchFamily="49" charset="0"/>
              <a:buChar char="o"/>
            </a:pPr>
            <a:r>
              <a:rPr lang="es-ES" sz="1600" dirty="0">
                <a:solidFill>
                  <a:schemeClr val="tx1">
                    <a:lumMod val="65000"/>
                    <a:lumOff val="35000"/>
                  </a:schemeClr>
                </a:solidFill>
              </a:rPr>
              <a:t>Cuáles son sus necesidades</a:t>
            </a:r>
          </a:p>
          <a:p>
            <a:pPr marL="342900" indent="-342900" rtl="0">
              <a:buFont typeface="Courier New" panose="02070309020205020404" pitchFamily="49" charset="0"/>
              <a:buChar char="o"/>
            </a:pPr>
            <a:endParaRPr lang="es-ES" sz="1600" dirty="0">
              <a:solidFill>
                <a:schemeClr val="tx1">
                  <a:lumMod val="65000"/>
                  <a:lumOff val="35000"/>
                </a:schemeClr>
              </a:solidFill>
            </a:endParaRPr>
          </a:p>
          <a:p>
            <a:pPr marL="342900" indent="-342900" rtl="0">
              <a:buFont typeface="Courier New" panose="02070309020205020404" pitchFamily="49" charset="0"/>
              <a:buChar char="o"/>
            </a:pPr>
            <a:r>
              <a:rPr lang="es-ES" sz="1600" dirty="0">
                <a:solidFill>
                  <a:schemeClr val="tx1">
                    <a:lumMod val="65000"/>
                    <a:lumOff val="35000"/>
                  </a:schemeClr>
                </a:solidFill>
              </a:rPr>
              <a:t>Objetivos</a:t>
            </a:r>
          </a:p>
          <a:p>
            <a:pPr marL="342900" indent="-342900" rtl="0">
              <a:buFont typeface="Courier New" panose="02070309020205020404" pitchFamily="49" charset="0"/>
              <a:buChar char="o"/>
            </a:pPr>
            <a:endParaRPr lang="es-ES" sz="1600" dirty="0">
              <a:solidFill>
                <a:schemeClr val="tx1">
                  <a:lumMod val="65000"/>
                  <a:lumOff val="35000"/>
                </a:schemeClr>
              </a:solidFill>
            </a:endParaRPr>
          </a:p>
          <a:p>
            <a:pPr marL="342900" indent="-342900" rtl="0">
              <a:buFont typeface="Courier New" panose="02070309020205020404" pitchFamily="49" charset="0"/>
              <a:buChar char="o"/>
            </a:pPr>
            <a:r>
              <a:rPr lang="es-ES" sz="1600" dirty="0">
                <a:solidFill>
                  <a:schemeClr val="tx1">
                    <a:lumMod val="65000"/>
                    <a:lumOff val="35000"/>
                  </a:schemeClr>
                </a:solidFill>
              </a:rPr>
              <a:t>Tecnologías</a:t>
            </a:r>
          </a:p>
        </p:txBody>
      </p:sp>
      <p:sp>
        <p:nvSpPr>
          <p:cNvPr id="25" name="Rectángulo: esquinas redondeadas 24">
            <a:extLst>
              <a:ext uri="{FF2B5EF4-FFF2-40B4-BE49-F238E27FC236}">
                <a16:creationId xmlns:a16="http://schemas.microsoft.com/office/drawing/2014/main" id="{93FF3C75-6FCA-AA5F-9D46-C371002F36F5}"/>
              </a:ext>
            </a:extLst>
          </p:cNvPr>
          <p:cNvSpPr/>
          <p:nvPr/>
        </p:nvSpPr>
        <p:spPr>
          <a:xfrm>
            <a:off x="6384758" y="1249066"/>
            <a:ext cx="2937754" cy="1415758"/>
          </a:xfrm>
          <a:prstGeom prst="roundRect">
            <a:avLst/>
          </a:prstGeom>
          <a:solidFill>
            <a:schemeClr val="accent3"/>
          </a:solidFill>
        </p:spPr>
        <p:style>
          <a:lnRef idx="3">
            <a:schemeClr val="lt1"/>
          </a:lnRef>
          <a:fillRef idx="1">
            <a:schemeClr val="accent3"/>
          </a:fillRef>
          <a:effectRef idx="1">
            <a:schemeClr val="accent3"/>
          </a:effectRef>
          <a:fontRef idx="minor">
            <a:schemeClr val="lt1"/>
          </a:fontRef>
        </p:style>
        <p:txBody>
          <a:bodyPr rtlCol="0" anchor="ctr"/>
          <a:lstStyle/>
          <a:p>
            <a:pPr algn="ctr" rtl="0"/>
            <a:r>
              <a:rPr lang="es-ES" sz="2000" dirty="0">
                <a:solidFill>
                  <a:schemeClr val="accent4"/>
                </a:solidFill>
                <a:latin typeface="+mj-lt"/>
              </a:rPr>
              <a:t>Flujo de trabajo</a:t>
            </a:r>
          </a:p>
          <a:p>
            <a:pPr rtl="0"/>
            <a:endParaRPr lang="es-ES" sz="2000" dirty="0">
              <a:solidFill>
                <a:schemeClr val="accent4"/>
              </a:solidFill>
              <a:latin typeface="+mj-lt"/>
            </a:endParaRPr>
          </a:p>
          <a:p>
            <a:pPr marL="342900" indent="-342900" rtl="0">
              <a:buFont typeface="Courier New" panose="02070309020205020404" pitchFamily="49" charset="0"/>
              <a:buChar char="o"/>
            </a:pPr>
            <a:r>
              <a:rPr lang="es-ES" sz="1600" dirty="0">
                <a:solidFill>
                  <a:schemeClr val="tx1">
                    <a:lumMod val="65000"/>
                    <a:lumOff val="35000"/>
                  </a:schemeClr>
                </a:solidFill>
              </a:rPr>
              <a:t>Desarrollo</a:t>
            </a:r>
          </a:p>
          <a:p>
            <a:pPr marL="342900" indent="-342900" rtl="0">
              <a:buFont typeface="Courier New" panose="02070309020205020404" pitchFamily="49" charset="0"/>
              <a:buChar char="o"/>
            </a:pPr>
            <a:endParaRPr lang="es-ES" sz="1600" dirty="0">
              <a:solidFill>
                <a:schemeClr val="tx1">
                  <a:lumMod val="65000"/>
                  <a:lumOff val="35000"/>
                </a:schemeClr>
              </a:solidFill>
            </a:endParaRPr>
          </a:p>
          <a:p>
            <a:pPr marL="342900" indent="-342900" rtl="0">
              <a:buFont typeface="Courier New" panose="02070309020205020404" pitchFamily="49" charset="0"/>
              <a:buChar char="o"/>
            </a:pPr>
            <a:r>
              <a:rPr lang="es-ES" sz="1600" dirty="0">
                <a:solidFill>
                  <a:schemeClr val="tx1">
                    <a:lumMod val="65000"/>
                    <a:lumOff val="35000"/>
                  </a:schemeClr>
                </a:solidFill>
              </a:rPr>
              <a:t>Retos</a:t>
            </a:r>
          </a:p>
        </p:txBody>
      </p:sp>
      <p:sp>
        <p:nvSpPr>
          <p:cNvPr id="30" name="Rectángulo: esquinas redondeadas 29">
            <a:extLst>
              <a:ext uri="{FF2B5EF4-FFF2-40B4-BE49-F238E27FC236}">
                <a16:creationId xmlns:a16="http://schemas.microsoft.com/office/drawing/2014/main" id="{3F4AD4B1-E9EC-87DA-7E06-D27B29501D6E}"/>
              </a:ext>
            </a:extLst>
          </p:cNvPr>
          <p:cNvSpPr/>
          <p:nvPr/>
        </p:nvSpPr>
        <p:spPr>
          <a:xfrm>
            <a:off x="6384758" y="3268971"/>
            <a:ext cx="2937754" cy="1154984"/>
          </a:xfrm>
          <a:prstGeom prst="roundRect">
            <a:avLst/>
          </a:prstGeom>
          <a:solidFill>
            <a:schemeClr val="accent3"/>
          </a:solidFill>
        </p:spPr>
        <p:style>
          <a:lnRef idx="3">
            <a:schemeClr val="lt1"/>
          </a:lnRef>
          <a:fillRef idx="1">
            <a:schemeClr val="accent3"/>
          </a:fillRef>
          <a:effectRef idx="1">
            <a:schemeClr val="accent3"/>
          </a:effectRef>
          <a:fontRef idx="minor">
            <a:schemeClr val="lt1"/>
          </a:fontRef>
        </p:style>
        <p:txBody>
          <a:bodyPr rtlCol="0" anchor="ctr"/>
          <a:lstStyle/>
          <a:p>
            <a:pPr algn="ctr" rtl="0"/>
            <a:r>
              <a:rPr lang="es-ES" sz="2000" dirty="0">
                <a:solidFill>
                  <a:schemeClr val="accent4"/>
                </a:solidFill>
                <a:latin typeface="+mj-lt"/>
              </a:rPr>
              <a:t>Conclusiones</a:t>
            </a:r>
          </a:p>
          <a:p>
            <a:pPr rtl="0"/>
            <a:endParaRPr lang="es-ES" sz="2000" dirty="0">
              <a:solidFill>
                <a:schemeClr val="accent4"/>
              </a:solidFill>
              <a:latin typeface="+mj-lt"/>
            </a:endParaRPr>
          </a:p>
          <a:p>
            <a:pPr marL="342900" indent="-342900" rtl="0">
              <a:buFont typeface="Courier New" panose="02070309020205020404" pitchFamily="49" charset="0"/>
              <a:buChar char="o"/>
            </a:pPr>
            <a:r>
              <a:rPr lang="es-ES" sz="1600" dirty="0">
                <a:solidFill>
                  <a:schemeClr val="tx1">
                    <a:lumMod val="65000"/>
                    <a:lumOff val="35000"/>
                  </a:schemeClr>
                </a:solidFill>
              </a:rPr>
              <a:t>Gráficos explicativos</a:t>
            </a:r>
          </a:p>
        </p:txBody>
      </p:sp>
      <p:sp>
        <p:nvSpPr>
          <p:cNvPr id="35" name="Rectángulo: esquinas redondeadas 34">
            <a:extLst>
              <a:ext uri="{FF2B5EF4-FFF2-40B4-BE49-F238E27FC236}">
                <a16:creationId xmlns:a16="http://schemas.microsoft.com/office/drawing/2014/main" id="{27AB1313-6530-0E9D-BB0D-DE55DB704F48}"/>
              </a:ext>
            </a:extLst>
          </p:cNvPr>
          <p:cNvSpPr/>
          <p:nvPr/>
        </p:nvSpPr>
        <p:spPr>
          <a:xfrm>
            <a:off x="6384758" y="5749976"/>
            <a:ext cx="2937754" cy="591569"/>
          </a:xfrm>
          <a:prstGeom prst="roundRect">
            <a:avLst/>
          </a:prstGeom>
          <a:solidFill>
            <a:schemeClr val="accent3"/>
          </a:solidFill>
        </p:spPr>
        <p:style>
          <a:lnRef idx="3">
            <a:schemeClr val="lt1"/>
          </a:lnRef>
          <a:fillRef idx="1">
            <a:schemeClr val="accent3"/>
          </a:fillRef>
          <a:effectRef idx="1">
            <a:schemeClr val="accent3"/>
          </a:effectRef>
          <a:fontRef idx="minor">
            <a:schemeClr val="lt1"/>
          </a:fontRef>
        </p:style>
        <p:txBody>
          <a:bodyPr rtlCol="0" anchor="ctr"/>
          <a:lstStyle/>
          <a:p>
            <a:pPr algn="ctr" rtl="0"/>
            <a:endParaRPr lang="es-ES" sz="2000" dirty="0">
              <a:solidFill>
                <a:schemeClr val="accent4"/>
              </a:solidFill>
              <a:latin typeface="+mj-lt"/>
            </a:endParaRPr>
          </a:p>
          <a:p>
            <a:pPr algn="ctr" rtl="0"/>
            <a:r>
              <a:rPr lang="es-ES" sz="2000" dirty="0">
                <a:solidFill>
                  <a:schemeClr val="accent4"/>
                </a:solidFill>
                <a:latin typeface="+mj-lt"/>
              </a:rPr>
              <a:t>Next steps</a:t>
            </a:r>
          </a:p>
          <a:p>
            <a:pPr rtl="0"/>
            <a:endParaRPr lang="es-ES" sz="2000" dirty="0">
              <a:solidFill>
                <a:schemeClr val="accent4"/>
              </a:solidFill>
              <a:latin typeface="+mj-lt"/>
            </a:endParaRPr>
          </a:p>
        </p:txBody>
      </p:sp>
      <p:sp>
        <p:nvSpPr>
          <p:cNvPr id="3" name="Rectángulo: esquinas redondeadas 2">
            <a:extLst>
              <a:ext uri="{FF2B5EF4-FFF2-40B4-BE49-F238E27FC236}">
                <a16:creationId xmlns:a16="http://schemas.microsoft.com/office/drawing/2014/main" id="{FE8976F7-EB18-77AB-22F7-CEC210005F86}"/>
              </a:ext>
            </a:extLst>
          </p:cNvPr>
          <p:cNvSpPr/>
          <p:nvPr/>
        </p:nvSpPr>
        <p:spPr>
          <a:xfrm>
            <a:off x="6384758" y="4835576"/>
            <a:ext cx="2937754" cy="591569"/>
          </a:xfrm>
          <a:prstGeom prst="roundRect">
            <a:avLst/>
          </a:prstGeom>
          <a:solidFill>
            <a:schemeClr val="accent3"/>
          </a:solidFill>
        </p:spPr>
        <p:style>
          <a:lnRef idx="3">
            <a:schemeClr val="lt1"/>
          </a:lnRef>
          <a:fillRef idx="1">
            <a:schemeClr val="accent3"/>
          </a:fillRef>
          <a:effectRef idx="1">
            <a:schemeClr val="accent3"/>
          </a:effectRef>
          <a:fontRef idx="minor">
            <a:schemeClr val="lt1"/>
          </a:fontRef>
        </p:style>
        <p:txBody>
          <a:bodyPr rtlCol="0" anchor="ctr"/>
          <a:lstStyle/>
          <a:p>
            <a:pPr algn="ctr" rtl="0"/>
            <a:endParaRPr lang="es-ES" sz="2000" dirty="0">
              <a:solidFill>
                <a:schemeClr val="accent4"/>
              </a:solidFill>
              <a:latin typeface="+mj-lt"/>
            </a:endParaRPr>
          </a:p>
          <a:p>
            <a:pPr algn="ctr" rtl="0"/>
            <a:r>
              <a:rPr lang="es-ES" sz="2000" dirty="0">
                <a:solidFill>
                  <a:schemeClr val="accent4"/>
                </a:solidFill>
                <a:latin typeface="+mj-lt"/>
              </a:rPr>
              <a:t>Aspectos a destacar</a:t>
            </a:r>
          </a:p>
          <a:p>
            <a:pPr rtl="0"/>
            <a:endParaRPr lang="es-ES" sz="2000" dirty="0">
              <a:solidFill>
                <a:schemeClr val="accent4"/>
              </a:solidFill>
              <a:latin typeface="+mj-lt"/>
            </a:endParaRPr>
          </a:p>
        </p:txBody>
      </p:sp>
    </p:spTree>
    <p:extLst>
      <p:ext uri="{BB962C8B-B14F-4D97-AF65-F5344CB8AC3E}">
        <p14:creationId xmlns:p14="http://schemas.microsoft.com/office/powerpoint/2010/main" val="263441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3"/>
          <a:srcRect t="9748" r="-1" b="-1"/>
          <a:stretch/>
        </p:blipFill>
        <p:spPr>
          <a:xfrm>
            <a:off x="458724" y="390524"/>
            <a:ext cx="11274552" cy="4171951"/>
          </a:xfrm>
          <a:noFill/>
        </p:spPr>
      </p:pic>
      <p:sp>
        <p:nvSpPr>
          <p:cNvPr id="19" name="Slide Number Placeholder 4">
            <a:extLst>
              <a:ext uri="{FF2B5EF4-FFF2-40B4-BE49-F238E27FC236}">
                <a16:creationId xmlns:a16="http://schemas.microsoft.com/office/drawing/2014/main" id="{D3BD835D-037E-BAD2-62AE-37BEC06DFD77}"/>
              </a:ext>
            </a:extLst>
          </p:cNvPr>
          <p:cNvSpPr>
            <a:spLocks noGrp="1"/>
          </p:cNvSpPr>
          <p:nvPr>
            <p:ph type="sldNum" sz="quarter" idx="12"/>
          </p:nvPr>
        </p:nvSpPr>
        <p:spPr>
          <a:xfrm>
            <a:off x="8610600" y="6356350"/>
            <a:ext cx="2743200" cy="365125"/>
          </a:xfrm>
        </p:spPr>
        <p:txBody>
          <a:bodyPr/>
          <a:lstStyle/>
          <a:p>
            <a:pPr rtl="0">
              <a:spcAft>
                <a:spcPts val="600"/>
              </a:spcAft>
            </a:pPr>
            <a:fld id="{B5CEABB6-07DC-46E8-9B57-56EC44A396E5}" type="slidenum">
              <a:rPr lang="es-ES" noProof="0" smtClean="0"/>
              <a:pPr rtl="0">
                <a:spcAft>
                  <a:spcPts val="600"/>
                </a:spcAft>
              </a:pPr>
              <a:t>3</a:t>
            </a:fld>
            <a:endParaRPr lang="es-ES" noProof="0"/>
          </a:p>
        </p:txBody>
      </p:sp>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693299" y="4915081"/>
            <a:ext cx="5029200" cy="1371600"/>
          </a:xfrm>
        </p:spPr>
        <p:txBody>
          <a:bodyPr rtlCol="0" anchor="ctr">
            <a:normAutofit/>
          </a:bodyPr>
          <a:lstStyle/>
          <a:p>
            <a:pPr rtl="0"/>
            <a:r>
              <a:rPr lang="es-ES" dirty="0"/>
              <a:t>Quiénes somos: </a:t>
            </a:r>
          </a:p>
        </p:txBody>
      </p:sp>
      <p:sp>
        <p:nvSpPr>
          <p:cNvPr id="3" name="Subtítulo 2">
            <a:extLst>
              <a:ext uri="{FF2B5EF4-FFF2-40B4-BE49-F238E27FC236}">
                <a16:creationId xmlns:a16="http://schemas.microsoft.com/office/drawing/2014/main" id="{35E3EA69-4E0E-41BD-8095-A124225A2647}"/>
              </a:ext>
            </a:extLst>
          </p:cNvPr>
          <p:cNvSpPr>
            <a:spLocks noGrp="1"/>
          </p:cNvSpPr>
          <p:nvPr>
            <p:ph type="body" sz="quarter" idx="14"/>
          </p:nvPr>
        </p:nvSpPr>
        <p:spPr>
          <a:xfrm>
            <a:off x="5528942" y="5009113"/>
            <a:ext cx="5029200" cy="1463040"/>
          </a:xfrm>
        </p:spPr>
        <p:txBody>
          <a:bodyPr rtlCol="0" anchor="ctr">
            <a:normAutofit/>
          </a:bodyPr>
          <a:lstStyle/>
          <a:p>
            <a:pPr algn="just" rtl="0"/>
            <a:r>
              <a:rPr lang="es-ES" dirty="0"/>
              <a:t>Somos cuatro Data Analysts que forman la empresa Unique, una empresa enfocada en proyectos relacionados con el análisis de datos. </a:t>
            </a:r>
          </a:p>
          <a:p>
            <a:pPr marL="285750" indent="-285750" algn="just" rtl="0">
              <a:buFont typeface="Courier New" panose="02070309020205020404" pitchFamily="49" charset="0"/>
              <a:buChar char="o"/>
            </a:pPr>
            <a:r>
              <a:rPr lang="es-ES" dirty="0"/>
              <a:t>Prioridades: compromiso y confianza con el cliente</a:t>
            </a:r>
          </a:p>
          <a:p>
            <a:pPr rtl="0"/>
            <a:endParaRPr lang="es-ES" dirty="0"/>
          </a:p>
        </p:txBody>
      </p:sp>
    </p:spTree>
    <p:extLst>
      <p:ext uri="{BB962C8B-B14F-4D97-AF65-F5344CB8AC3E}">
        <p14:creationId xmlns:p14="http://schemas.microsoft.com/office/powerpoint/2010/main" val="146339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6857999" y="90805"/>
            <a:ext cx="4602318" cy="988187"/>
          </a:xfrm>
        </p:spPr>
        <p:txBody>
          <a:bodyPr rtlCol="0"/>
          <a:lstStyle/>
          <a:p>
            <a:pPr algn="ctr" rtl="0"/>
            <a:r>
              <a:rPr lang="es-ES" dirty="0"/>
              <a:t>El proyecto</a:t>
            </a:r>
          </a:p>
        </p:txBody>
      </p:sp>
      <p:pic>
        <p:nvPicPr>
          <p:cNvPr id="149" name="Marcador de posición de imagen 148">
            <a:extLst>
              <a:ext uri="{FF2B5EF4-FFF2-40B4-BE49-F238E27FC236}">
                <a16:creationId xmlns:a16="http://schemas.microsoft.com/office/drawing/2014/main" id="{52410740-BA13-42EC-B6E7-A19713EDE713}"/>
              </a:ext>
            </a:extLst>
          </p:cNvPr>
          <p:cNvPicPr>
            <a:picLocks noGrp="1" noChangeAspect="1"/>
          </p:cNvPicPr>
          <p:nvPr>
            <p:ph type="pic" sz="quarter" idx="13"/>
          </p:nvPr>
        </p:nvPicPr>
        <p:blipFill>
          <a:blip r:embed="rId3"/>
          <a:srcRect l="20346" r="20346"/>
          <a:stretch/>
        </p:blipFill>
        <p:spPr>
          <a:xfrm>
            <a:off x="731683" y="663375"/>
            <a:ext cx="4916666" cy="5531249"/>
          </a:xfrm>
        </p:spPr>
      </p:pic>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3"/>
          </p:nvPr>
        </p:nvSpPr>
        <p:spPr>
          <a:xfrm>
            <a:off x="6870354" y="1012209"/>
            <a:ext cx="3931920" cy="338328"/>
          </a:xfrm>
        </p:spPr>
        <p:txBody>
          <a:bodyPr vert="horz" lIns="91440" tIns="45720" rIns="91440" bIns="45720" rtlCol="0" anchor="t">
            <a:noAutofit/>
          </a:bodyPr>
          <a:lstStyle/>
          <a:p>
            <a:pPr rtl="0"/>
            <a:r>
              <a:rPr lang="es-ES" dirty="0"/>
              <a:t>Nuestro cliente</a:t>
            </a:r>
          </a:p>
        </p:txBody>
      </p:sp>
      <p:sp>
        <p:nvSpPr>
          <p:cNvPr id="7" name="Marcador de texto 6">
            <a:extLst>
              <a:ext uri="{FF2B5EF4-FFF2-40B4-BE49-F238E27FC236}">
                <a16:creationId xmlns:a16="http://schemas.microsoft.com/office/drawing/2014/main" id="{BB1D29FD-175B-4836-A202-052373FB432C}"/>
              </a:ext>
            </a:extLst>
          </p:cNvPr>
          <p:cNvSpPr>
            <a:spLocks noGrp="1"/>
          </p:cNvSpPr>
          <p:nvPr>
            <p:ph type="body" sz="quarter" idx="15"/>
          </p:nvPr>
        </p:nvSpPr>
        <p:spPr>
          <a:xfrm>
            <a:off x="6857999" y="1494871"/>
            <a:ext cx="5101119" cy="530352"/>
          </a:xfrm>
        </p:spPr>
        <p:txBody>
          <a:bodyPr rtlCol="0"/>
          <a:lstStyle/>
          <a:p>
            <a:pPr rtl="0"/>
            <a:r>
              <a:rPr lang="es-ES" dirty="0"/>
              <a:t>Adalab, empresa orientada a la formación de mujeres para reducir la brecha de género en el sector tech.</a:t>
            </a:r>
          </a:p>
        </p:txBody>
      </p:sp>
      <p:sp>
        <p:nvSpPr>
          <p:cNvPr id="6" name="Marcador de texto 5">
            <a:extLst>
              <a:ext uri="{FF2B5EF4-FFF2-40B4-BE49-F238E27FC236}">
                <a16:creationId xmlns:a16="http://schemas.microsoft.com/office/drawing/2014/main" id="{A8475560-1314-4F6F-B967-DD1987F8FD0D}"/>
              </a:ext>
            </a:extLst>
          </p:cNvPr>
          <p:cNvSpPr>
            <a:spLocks noGrp="1"/>
          </p:cNvSpPr>
          <p:nvPr>
            <p:ph type="body" sz="quarter" idx="17"/>
          </p:nvPr>
        </p:nvSpPr>
        <p:spPr>
          <a:xfrm>
            <a:off x="6857999" y="2291608"/>
            <a:ext cx="3931920" cy="338328"/>
          </a:xfrm>
        </p:spPr>
        <p:txBody>
          <a:bodyPr rtlCol="0">
            <a:noAutofit/>
          </a:bodyPr>
          <a:lstStyle/>
          <a:p>
            <a:pPr rtl="0"/>
            <a:r>
              <a:rPr lang="es-ES" dirty="0"/>
              <a:t>¿Qué necesita?</a:t>
            </a:r>
          </a:p>
        </p:txBody>
      </p:sp>
      <p:sp>
        <p:nvSpPr>
          <p:cNvPr id="11" name="Marcador de texto 10">
            <a:extLst>
              <a:ext uri="{FF2B5EF4-FFF2-40B4-BE49-F238E27FC236}">
                <a16:creationId xmlns:a16="http://schemas.microsoft.com/office/drawing/2014/main" id="{5EBD5053-EA58-46CE-BE67-4A2A342417F6}"/>
              </a:ext>
            </a:extLst>
          </p:cNvPr>
          <p:cNvSpPr>
            <a:spLocks noGrp="1"/>
          </p:cNvSpPr>
          <p:nvPr>
            <p:ph type="body" sz="quarter" idx="19"/>
          </p:nvPr>
        </p:nvSpPr>
        <p:spPr>
          <a:xfrm>
            <a:off x="6857999" y="2653111"/>
            <a:ext cx="4572000" cy="530352"/>
          </a:xfrm>
        </p:spPr>
        <p:txBody>
          <a:bodyPr rtlCol="0"/>
          <a:lstStyle/>
          <a:p>
            <a:pPr marL="285750" indent="-285750" rtl="0">
              <a:buFont typeface="Courier New" panose="02070309020205020404" pitchFamily="49" charset="0"/>
              <a:buChar char="o"/>
            </a:pPr>
            <a:r>
              <a:rPr lang="es-ES" dirty="0"/>
              <a:t>Unificación de archivos </a:t>
            </a:r>
          </a:p>
          <a:p>
            <a:pPr marL="285750" indent="-285750" rtl="0">
              <a:buFont typeface="Courier New" panose="02070309020205020404" pitchFamily="49" charset="0"/>
              <a:buChar char="o"/>
            </a:pPr>
            <a:r>
              <a:rPr lang="es-ES" dirty="0"/>
              <a:t>Selección de datos de valor</a:t>
            </a:r>
          </a:p>
          <a:p>
            <a:pPr marL="285750" indent="-285750" rtl="0">
              <a:buFont typeface="Courier New" panose="02070309020205020404" pitchFamily="49" charset="0"/>
              <a:buChar char="o"/>
            </a:pPr>
            <a:r>
              <a:rPr lang="es-ES" dirty="0"/>
              <a:t>Análisis</a:t>
            </a:r>
          </a:p>
        </p:txBody>
      </p:sp>
      <p:sp>
        <p:nvSpPr>
          <p:cNvPr id="91" name="Marcador de texto 90">
            <a:extLst>
              <a:ext uri="{FF2B5EF4-FFF2-40B4-BE49-F238E27FC236}">
                <a16:creationId xmlns:a16="http://schemas.microsoft.com/office/drawing/2014/main" id="{68BE0AD2-70B0-4FD7-919D-292F8D4BA762}"/>
              </a:ext>
            </a:extLst>
          </p:cNvPr>
          <p:cNvSpPr>
            <a:spLocks noGrp="1"/>
          </p:cNvSpPr>
          <p:nvPr>
            <p:ph type="body" sz="quarter" idx="20"/>
          </p:nvPr>
        </p:nvSpPr>
        <p:spPr>
          <a:xfrm>
            <a:off x="6797039" y="3983469"/>
            <a:ext cx="3931920" cy="338328"/>
          </a:xfrm>
        </p:spPr>
        <p:txBody>
          <a:bodyPr rtlCol="0">
            <a:noAutofit/>
          </a:bodyPr>
          <a:lstStyle/>
          <a:p>
            <a:pPr rtl="0"/>
            <a:r>
              <a:rPr lang="es-ES" dirty="0"/>
              <a:t>Nos marcamos objetivos</a:t>
            </a:r>
          </a:p>
        </p:txBody>
      </p:sp>
      <p:sp>
        <p:nvSpPr>
          <p:cNvPr id="106" name="Marcador de texto 105">
            <a:extLst>
              <a:ext uri="{FF2B5EF4-FFF2-40B4-BE49-F238E27FC236}">
                <a16:creationId xmlns:a16="http://schemas.microsoft.com/office/drawing/2014/main" id="{37264B0B-A362-43C1-9CC2-2F040CDC1600}"/>
              </a:ext>
            </a:extLst>
          </p:cNvPr>
          <p:cNvSpPr>
            <a:spLocks noGrp="1"/>
          </p:cNvSpPr>
          <p:nvPr>
            <p:ph type="body" sz="quarter" idx="21"/>
          </p:nvPr>
        </p:nvSpPr>
        <p:spPr>
          <a:xfrm>
            <a:off x="6797039" y="4271820"/>
            <a:ext cx="4572000" cy="530352"/>
          </a:xfrm>
        </p:spPr>
        <p:txBody>
          <a:bodyPr rtlCol="0"/>
          <a:lstStyle/>
          <a:p>
            <a:pPr marL="285750" indent="-285750" rtl="0">
              <a:buFont typeface="Courier New" panose="02070309020205020404" pitchFamily="49" charset="0"/>
              <a:buChar char="o"/>
            </a:pPr>
            <a:r>
              <a:rPr lang="es-ES" dirty="0"/>
              <a:t>Cumplir las necesidades </a:t>
            </a:r>
          </a:p>
          <a:p>
            <a:pPr marL="285750" indent="-285750" rtl="0">
              <a:buFont typeface="Courier New" panose="02070309020205020404" pitchFamily="49" charset="0"/>
              <a:buChar char="o"/>
            </a:pPr>
            <a:r>
              <a:rPr lang="es-ES" dirty="0"/>
              <a:t>Extraer datos valiosos</a:t>
            </a:r>
          </a:p>
        </p:txBody>
      </p:sp>
      <p:sp>
        <p:nvSpPr>
          <p:cNvPr id="92" name="Marcador de texto 91">
            <a:extLst>
              <a:ext uri="{FF2B5EF4-FFF2-40B4-BE49-F238E27FC236}">
                <a16:creationId xmlns:a16="http://schemas.microsoft.com/office/drawing/2014/main" id="{522C2EA6-F6FB-495B-BFC3-7FF9B48BD7BE}"/>
              </a:ext>
            </a:extLst>
          </p:cNvPr>
          <p:cNvSpPr>
            <a:spLocks noGrp="1"/>
          </p:cNvSpPr>
          <p:nvPr>
            <p:ph type="body" sz="quarter" idx="22"/>
          </p:nvPr>
        </p:nvSpPr>
        <p:spPr>
          <a:xfrm>
            <a:off x="6857999" y="5253790"/>
            <a:ext cx="3931920" cy="338328"/>
          </a:xfrm>
        </p:spPr>
        <p:txBody>
          <a:bodyPr rtlCol="0">
            <a:noAutofit/>
          </a:bodyPr>
          <a:lstStyle/>
          <a:p>
            <a:pPr rtl="0"/>
            <a:r>
              <a:rPr lang="es-ES" dirty="0"/>
              <a:t>Tecnologías que hemos usado:</a:t>
            </a:r>
          </a:p>
        </p:txBody>
      </p:sp>
      <p:sp>
        <p:nvSpPr>
          <p:cNvPr id="93" name="Marcador de texto 92">
            <a:extLst>
              <a:ext uri="{FF2B5EF4-FFF2-40B4-BE49-F238E27FC236}">
                <a16:creationId xmlns:a16="http://schemas.microsoft.com/office/drawing/2014/main" id="{2D351F77-E140-4DAA-A784-D408B3585EDC}"/>
              </a:ext>
            </a:extLst>
          </p:cNvPr>
          <p:cNvSpPr>
            <a:spLocks noGrp="1"/>
          </p:cNvSpPr>
          <p:nvPr>
            <p:ph type="body" sz="quarter" idx="23"/>
          </p:nvPr>
        </p:nvSpPr>
        <p:spPr>
          <a:xfrm>
            <a:off x="6857999" y="5540725"/>
            <a:ext cx="4572000" cy="530352"/>
          </a:xfrm>
        </p:spPr>
        <p:txBody>
          <a:bodyPr rtlCol="0"/>
          <a:lstStyle/>
          <a:p>
            <a:pPr marL="285750" indent="-285750" rtl="0">
              <a:buFont typeface="Courier New" panose="02070309020205020404" pitchFamily="49" charset="0"/>
              <a:buChar char="o"/>
            </a:pPr>
            <a:r>
              <a:rPr lang="es-ES" dirty="0"/>
              <a:t>Python (Pandas y Numpy)</a:t>
            </a:r>
          </a:p>
          <a:p>
            <a:pPr marL="285750" indent="-285750" rtl="0">
              <a:buFont typeface="Courier New" panose="02070309020205020404" pitchFamily="49" charset="0"/>
              <a:buChar char="o"/>
            </a:pPr>
            <a:r>
              <a:rPr lang="es-ES" dirty="0"/>
              <a:t>Seaborn</a:t>
            </a:r>
          </a:p>
          <a:p>
            <a:pPr marL="285750" indent="-285750" rtl="0">
              <a:buFont typeface="Courier New" panose="02070309020205020404" pitchFamily="49" charset="0"/>
              <a:buChar char="o"/>
            </a:pPr>
            <a:r>
              <a:rPr lang="es-ES" dirty="0"/>
              <a:t>Matplotlib</a:t>
            </a:r>
          </a:p>
          <a:p>
            <a:pPr rtl="0"/>
            <a:endParaRPr lang="es-ES" dirty="0"/>
          </a:p>
        </p:txBody>
      </p:sp>
    </p:spTree>
    <p:extLst>
      <p:ext uri="{BB962C8B-B14F-4D97-AF65-F5344CB8AC3E}">
        <p14:creationId xmlns:p14="http://schemas.microsoft.com/office/powerpoint/2010/main" val="210478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91CFAB-A735-4A31-A51D-42FE1F5E94E0}"/>
              </a:ext>
            </a:extLst>
          </p:cNvPr>
          <p:cNvSpPr>
            <a:spLocks noGrp="1"/>
          </p:cNvSpPr>
          <p:nvPr>
            <p:ph type="title"/>
          </p:nvPr>
        </p:nvSpPr>
        <p:spPr>
          <a:xfrm>
            <a:off x="709922" y="71456"/>
            <a:ext cx="5386078" cy="1325563"/>
          </a:xfrm>
        </p:spPr>
        <p:txBody>
          <a:bodyPr rtlCol="0" anchor="ctr">
            <a:normAutofit/>
          </a:bodyPr>
          <a:lstStyle/>
          <a:p>
            <a:pPr rtl="0"/>
            <a:r>
              <a:rPr lang="es-ES" dirty="0"/>
              <a:t>Flujo de trabajo</a:t>
            </a:r>
          </a:p>
        </p:txBody>
      </p:sp>
      <p:sp>
        <p:nvSpPr>
          <p:cNvPr id="4" name="Marcador de contenido 3">
            <a:extLst>
              <a:ext uri="{FF2B5EF4-FFF2-40B4-BE49-F238E27FC236}">
                <a16:creationId xmlns:a16="http://schemas.microsoft.com/office/drawing/2014/main" id="{8421587F-8DFD-4A31-9931-8A346A92D87A}"/>
              </a:ext>
            </a:extLst>
          </p:cNvPr>
          <p:cNvSpPr>
            <a:spLocks noGrp="1"/>
          </p:cNvSpPr>
          <p:nvPr>
            <p:ph type="body" idx="1"/>
          </p:nvPr>
        </p:nvSpPr>
        <p:spPr>
          <a:xfrm>
            <a:off x="709922" y="1470162"/>
            <a:ext cx="1493347" cy="457200"/>
          </a:xfrm>
        </p:spPr>
        <p:txBody>
          <a:bodyPr vert="horz" lIns="91440" tIns="45720" rIns="91440" bIns="45720" rtlCol="0" anchor="b">
            <a:normAutofit/>
          </a:bodyPr>
          <a:lstStyle/>
          <a:p>
            <a:pPr rtl="0">
              <a:spcAft>
                <a:spcPts val="600"/>
              </a:spcAft>
            </a:pPr>
            <a:r>
              <a:rPr lang="es-ES" dirty="0"/>
              <a:t>Desarrollo</a:t>
            </a:r>
          </a:p>
        </p:txBody>
      </p:sp>
      <p:sp>
        <p:nvSpPr>
          <p:cNvPr id="10" name="Marcador de texto 9">
            <a:extLst>
              <a:ext uri="{FF2B5EF4-FFF2-40B4-BE49-F238E27FC236}">
                <a16:creationId xmlns:a16="http://schemas.microsoft.com/office/drawing/2014/main" id="{8183BF95-E7F3-4EE1-B00F-DD0C3874B2C5}"/>
              </a:ext>
            </a:extLst>
          </p:cNvPr>
          <p:cNvSpPr>
            <a:spLocks noGrp="1"/>
          </p:cNvSpPr>
          <p:nvPr>
            <p:ph type="body" sz="quarter" idx="14"/>
          </p:nvPr>
        </p:nvSpPr>
        <p:spPr>
          <a:xfrm>
            <a:off x="709922" y="2073647"/>
            <a:ext cx="4576181" cy="4419228"/>
          </a:xfrm>
        </p:spPr>
        <p:txBody>
          <a:bodyPr rtlCol="0">
            <a:normAutofit/>
          </a:bodyPr>
          <a:lstStyle/>
          <a:p>
            <a:pPr marL="285750" indent="-285750" algn="just" rtl="0">
              <a:buFont typeface="Courier New" panose="02070309020205020404" pitchFamily="49" charset="0"/>
              <a:buChar char="o"/>
            </a:pPr>
            <a:r>
              <a:rPr lang="es-ES" dirty="0"/>
              <a:t>Unión de los diferentes archivos en uno único que contenga todos los datos.</a:t>
            </a:r>
          </a:p>
          <a:p>
            <a:pPr marL="285750" indent="-285750" algn="just" rtl="0">
              <a:buFont typeface="Courier New" panose="02070309020205020404" pitchFamily="49" charset="0"/>
              <a:buChar char="o"/>
            </a:pPr>
            <a:endParaRPr lang="es-ES" dirty="0"/>
          </a:p>
          <a:p>
            <a:pPr marL="285750" indent="-285750" algn="just" rtl="0">
              <a:buFont typeface="Courier New" panose="02070309020205020404" pitchFamily="49" charset="0"/>
              <a:buChar char="o"/>
            </a:pPr>
            <a:r>
              <a:rPr lang="es-ES" dirty="0"/>
              <a:t>Planteamiento de las preguntas cuyo análisis podrían ser de interés para nuestro cliente.</a:t>
            </a:r>
          </a:p>
          <a:p>
            <a:pPr marL="285750" indent="-285750" algn="just" rtl="0">
              <a:buFont typeface="Courier New" panose="02070309020205020404" pitchFamily="49" charset="0"/>
              <a:buChar char="o"/>
            </a:pPr>
            <a:endParaRPr lang="es-ES" dirty="0"/>
          </a:p>
          <a:p>
            <a:pPr marL="285750" indent="-285750" algn="just" rtl="0">
              <a:buFont typeface="Courier New" panose="02070309020205020404" pitchFamily="49" charset="0"/>
              <a:buChar char="o"/>
            </a:pPr>
            <a:r>
              <a:rPr lang="es-ES" dirty="0"/>
              <a:t>Limpieza de nulos y eliminación de columnas que no son objeto de nuestro análisis.</a:t>
            </a:r>
          </a:p>
          <a:p>
            <a:pPr marL="285750" indent="-285750" algn="just" rtl="0">
              <a:buFont typeface="Courier New" panose="02070309020205020404" pitchFamily="49" charset="0"/>
              <a:buChar char="o"/>
            </a:pPr>
            <a:endParaRPr lang="es-ES" u="sng" dirty="0"/>
          </a:p>
          <a:p>
            <a:pPr marL="285750" indent="-285750" algn="just" rtl="0">
              <a:buFont typeface="Courier New" panose="02070309020205020404" pitchFamily="49" charset="0"/>
              <a:buChar char="o"/>
            </a:pPr>
            <a:r>
              <a:rPr lang="es-ES" dirty="0"/>
              <a:t>Categorización de la edad</a:t>
            </a:r>
          </a:p>
          <a:p>
            <a:pPr marL="285750" indent="-285750" algn="just" rtl="0">
              <a:buFont typeface="Courier New" panose="02070309020205020404" pitchFamily="49" charset="0"/>
              <a:buChar char="o"/>
            </a:pPr>
            <a:endParaRPr lang="es-ES" dirty="0"/>
          </a:p>
          <a:p>
            <a:pPr marL="285750" indent="-285750" algn="just" rtl="0">
              <a:buFont typeface="Courier New" panose="02070309020205020404" pitchFamily="49" charset="0"/>
              <a:buChar char="o"/>
            </a:pPr>
            <a:r>
              <a:rPr lang="es-ES" dirty="0"/>
              <a:t>Análisis centrado en el rol de Data </a:t>
            </a:r>
            <a:r>
              <a:rPr lang="es-ES" u="sng" dirty="0"/>
              <a:t>Analyst</a:t>
            </a:r>
          </a:p>
          <a:p>
            <a:pPr marL="285750" indent="-285750" rtl="0">
              <a:buFont typeface="Courier New" panose="02070309020205020404" pitchFamily="49" charset="0"/>
              <a:buChar char="o"/>
            </a:pPr>
            <a:endParaRPr lang="es-ES" dirty="0"/>
          </a:p>
          <a:p>
            <a:pPr rtl="0"/>
            <a:endParaRPr lang="es-ES" dirty="0"/>
          </a:p>
        </p:txBody>
      </p:sp>
      <p:sp>
        <p:nvSpPr>
          <p:cNvPr id="18" name="Marcador de texto 9">
            <a:extLst>
              <a:ext uri="{FF2B5EF4-FFF2-40B4-BE49-F238E27FC236}">
                <a16:creationId xmlns:a16="http://schemas.microsoft.com/office/drawing/2014/main" id="{65FAFF4C-53B4-1C12-385A-E9292D7AA09D}"/>
              </a:ext>
            </a:extLst>
          </p:cNvPr>
          <p:cNvSpPr txBox="1">
            <a:spLocks/>
          </p:cNvSpPr>
          <p:nvPr/>
        </p:nvSpPr>
        <p:spPr>
          <a:xfrm>
            <a:off x="7371632" y="1831480"/>
            <a:ext cx="4110446" cy="3195039"/>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1000"/>
              </a:spcBef>
              <a:buFont typeface="Arial" panose="020B0604020202020204" pitchFamily="34" charset="0"/>
              <a:buNone/>
              <a:defRPr sz="1400" kern="1200">
                <a:solidFill>
                  <a:schemeClr val="tx1">
                    <a:lumMod val="65000"/>
                    <a:lumOff val="35000"/>
                  </a:schemeClr>
                </a:solidFill>
                <a:latin typeface="+mn-lt"/>
                <a:ea typeface="+mn-ea"/>
                <a:cs typeface="+mn-cs"/>
              </a:defRPr>
            </a:lvl1pPr>
            <a:lvl2pPr marL="4572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2pPr>
            <a:lvl3pPr marL="9144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3pPr>
            <a:lvl4pPr marL="13716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4pPr>
            <a:lvl5pPr marL="1828800" indent="0" algn="l" defTabSz="914400" rtl="0" eaLnBrk="1" latinLnBrk="0" hangingPunct="1">
              <a:lnSpc>
                <a:spcPts val="2000"/>
              </a:lnSpc>
              <a:spcBef>
                <a:spcPts val="500"/>
              </a:spcBef>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Courier New" panose="02070309020205020404" pitchFamily="49" charset="0"/>
              <a:buChar char="o"/>
            </a:pPr>
            <a:r>
              <a:rPr lang="es-ES" dirty="0"/>
              <a:t>Hemos dado un giro en la dirección de nuestro análisis, puesto que las variables seleccionadas no parecían ser las correctas para nuestro análisis.</a:t>
            </a:r>
          </a:p>
          <a:p>
            <a:pPr marL="285750" indent="-285750" algn="just">
              <a:buFont typeface="Courier New" panose="02070309020205020404" pitchFamily="49" charset="0"/>
              <a:buChar char="o"/>
            </a:pPr>
            <a:endParaRPr lang="es-ES" dirty="0"/>
          </a:p>
          <a:p>
            <a:pPr marL="285750" indent="-285750" algn="just">
              <a:buFont typeface="Courier New" panose="02070309020205020404" pitchFamily="49" charset="0"/>
              <a:buChar char="o"/>
            </a:pPr>
            <a:r>
              <a:rPr lang="es-ES" dirty="0"/>
              <a:t>La ausencia de una de nosotras  a la vez  que  se ha producido ese giro en la estructura y dirección del proyecto.  </a:t>
            </a:r>
          </a:p>
          <a:p>
            <a:pPr marL="285750" indent="-285750">
              <a:buFont typeface="Courier New" panose="02070309020205020404" pitchFamily="49" charset="0"/>
              <a:buChar char="o"/>
            </a:pPr>
            <a:endParaRPr lang="es-ES" dirty="0"/>
          </a:p>
          <a:p>
            <a:endParaRPr lang="es-ES" dirty="0"/>
          </a:p>
        </p:txBody>
      </p:sp>
      <p:sp>
        <p:nvSpPr>
          <p:cNvPr id="25" name="Título 1">
            <a:extLst>
              <a:ext uri="{FF2B5EF4-FFF2-40B4-BE49-F238E27FC236}">
                <a16:creationId xmlns:a16="http://schemas.microsoft.com/office/drawing/2014/main" id="{54298322-6406-0E73-50CF-A6023BE4A680}"/>
              </a:ext>
            </a:extLst>
          </p:cNvPr>
          <p:cNvSpPr txBox="1">
            <a:spLocks/>
          </p:cNvSpPr>
          <p:nvPr/>
        </p:nvSpPr>
        <p:spPr>
          <a:xfrm>
            <a:off x="8569408" y="71456"/>
            <a:ext cx="20898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s-ES" dirty="0"/>
              <a:t>Retos</a:t>
            </a:r>
          </a:p>
        </p:txBody>
      </p:sp>
    </p:spTree>
    <p:extLst>
      <p:ext uri="{BB962C8B-B14F-4D97-AF65-F5344CB8AC3E}">
        <p14:creationId xmlns:p14="http://schemas.microsoft.com/office/powerpoint/2010/main" val="307018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71188AF-1B8F-40DD-90B1-DC0F52BA46BA}"/>
              </a:ext>
            </a:extLst>
          </p:cNvPr>
          <p:cNvSpPr>
            <a:spLocks noGrp="1"/>
          </p:cNvSpPr>
          <p:nvPr>
            <p:ph type="title"/>
          </p:nvPr>
        </p:nvSpPr>
        <p:spPr>
          <a:xfrm>
            <a:off x="839788" y="365125"/>
            <a:ext cx="10515600" cy="1325563"/>
          </a:xfrm>
        </p:spPr>
        <p:txBody>
          <a:bodyPr rtlCol="0">
            <a:normAutofit/>
          </a:bodyPr>
          <a:lstStyle/>
          <a:p>
            <a:pPr rtl="0"/>
            <a:r>
              <a:rPr lang="es-ES" sz="4000" dirty="0"/>
              <a:t>Conclusiones</a:t>
            </a:r>
          </a:p>
        </p:txBody>
      </p:sp>
      <p:sp>
        <p:nvSpPr>
          <p:cNvPr id="9" name="Marcador de texto 8">
            <a:extLst>
              <a:ext uri="{FF2B5EF4-FFF2-40B4-BE49-F238E27FC236}">
                <a16:creationId xmlns:a16="http://schemas.microsoft.com/office/drawing/2014/main" id="{C54CD4A7-4E1A-4902-993B-81A396A3670C}"/>
              </a:ext>
            </a:extLst>
          </p:cNvPr>
          <p:cNvSpPr>
            <a:spLocks noGrp="1"/>
          </p:cNvSpPr>
          <p:nvPr>
            <p:ph type="body" sz="quarter" idx="3"/>
          </p:nvPr>
        </p:nvSpPr>
        <p:spPr>
          <a:xfrm>
            <a:off x="740229" y="1850845"/>
            <a:ext cx="10852240" cy="457200"/>
          </a:xfrm>
        </p:spPr>
        <p:txBody>
          <a:bodyPr rtlCol="0">
            <a:noAutofit/>
          </a:bodyPr>
          <a:lstStyle/>
          <a:p>
            <a:r>
              <a:rPr lang="es-ES" dirty="0">
                <a:solidFill>
                  <a:schemeClr val="tx1">
                    <a:lumMod val="50000"/>
                    <a:lumOff val="50000"/>
                  </a:schemeClr>
                </a:solidFill>
                <a:effectLst/>
              </a:rPr>
              <a:t>¿Está Adalab actualizada respecto a las librerías de visualización y a los lenguajes de programación?</a:t>
            </a:r>
          </a:p>
        </p:txBody>
      </p:sp>
      <p:pic>
        <p:nvPicPr>
          <p:cNvPr id="14" name="Marcador de contenido 13" descr="Gráfico, Gráfico de barras&#10;&#10;Descripción generada automáticamente">
            <a:extLst>
              <a:ext uri="{FF2B5EF4-FFF2-40B4-BE49-F238E27FC236}">
                <a16:creationId xmlns:a16="http://schemas.microsoft.com/office/drawing/2014/main" id="{E34271E6-FC29-FC3C-D523-0AD6A52DD994}"/>
              </a:ext>
            </a:extLst>
          </p:cNvPr>
          <p:cNvPicPr>
            <a:picLocks noGrp="1" noChangeAspect="1"/>
          </p:cNvPicPr>
          <p:nvPr>
            <p:ph sz="half" idx="2"/>
          </p:nvPr>
        </p:nvPicPr>
        <p:blipFill>
          <a:blip r:embed="rId3"/>
          <a:stretch>
            <a:fillRect/>
          </a:stretch>
        </p:blipFill>
        <p:spPr>
          <a:xfrm>
            <a:off x="335483" y="2785676"/>
            <a:ext cx="6605248" cy="3655108"/>
          </a:xfrm>
        </p:spPr>
      </p:pic>
      <p:pic>
        <p:nvPicPr>
          <p:cNvPr id="18" name="Marcador de contenido 17" descr="Gráfico, Gráfico de barras&#10;&#10;Descripción generada automáticamente">
            <a:extLst>
              <a:ext uri="{FF2B5EF4-FFF2-40B4-BE49-F238E27FC236}">
                <a16:creationId xmlns:a16="http://schemas.microsoft.com/office/drawing/2014/main" id="{945F38B7-AEB9-09B1-6469-7B0753B62760}"/>
              </a:ext>
            </a:extLst>
          </p:cNvPr>
          <p:cNvPicPr>
            <a:picLocks noGrp="1" noChangeAspect="1"/>
          </p:cNvPicPr>
          <p:nvPr>
            <p:ph sz="quarter" idx="4"/>
          </p:nvPr>
        </p:nvPicPr>
        <p:blipFill>
          <a:blip r:embed="rId4"/>
          <a:stretch>
            <a:fillRect/>
          </a:stretch>
        </p:blipFill>
        <p:spPr>
          <a:xfrm>
            <a:off x="7122534" y="2606857"/>
            <a:ext cx="4232854" cy="4012747"/>
          </a:xfrm>
        </p:spPr>
      </p:pic>
    </p:spTree>
    <p:extLst>
      <p:ext uri="{BB962C8B-B14F-4D97-AF65-F5344CB8AC3E}">
        <p14:creationId xmlns:p14="http://schemas.microsoft.com/office/powerpoint/2010/main" val="46093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C54CD4A7-4E1A-4902-993B-81A396A3670C}"/>
              </a:ext>
            </a:extLst>
          </p:cNvPr>
          <p:cNvSpPr>
            <a:spLocks noGrp="1"/>
          </p:cNvSpPr>
          <p:nvPr>
            <p:ph type="body" sz="quarter" idx="3"/>
          </p:nvPr>
        </p:nvSpPr>
        <p:spPr>
          <a:xfrm>
            <a:off x="8039251" y="3732929"/>
            <a:ext cx="4074928" cy="1077496"/>
          </a:xfrm>
        </p:spPr>
        <p:txBody>
          <a:bodyPr rtlCol="0">
            <a:noAutofit/>
          </a:bodyPr>
          <a:lstStyle/>
          <a:p>
            <a:pPr algn="just"/>
            <a:r>
              <a:rPr lang="es-ES" dirty="0">
                <a:solidFill>
                  <a:schemeClr val="tx1">
                    <a:lumMod val="50000"/>
                    <a:lumOff val="50000"/>
                  </a:schemeClr>
                </a:solidFill>
                <a:effectLst/>
              </a:rPr>
              <a:t>¿Está Adalab actualizada en cuanto a las actividades que realiza un analista de datos?</a:t>
            </a:r>
          </a:p>
        </p:txBody>
      </p:sp>
      <p:pic>
        <p:nvPicPr>
          <p:cNvPr id="14" name="Marcador de contenido 13">
            <a:extLst>
              <a:ext uri="{FF2B5EF4-FFF2-40B4-BE49-F238E27FC236}">
                <a16:creationId xmlns:a16="http://schemas.microsoft.com/office/drawing/2014/main" id="{E34271E6-FC29-FC3C-D523-0AD6A52DD994}"/>
              </a:ext>
            </a:extLst>
          </p:cNvPr>
          <p:cNvPicPr>
            <a:picLocks noGrp="1" noChangeAspect="1"/>
          </p:cNvPicPr>
          <p:nvPr>
            <p:ph sz="half" idx="2"/>
          </p:nvPr>
        </p:nvPicPr>
        <p:blipFill>
          <a:blip r:embed="rId3"/>
          <a:srcRect/>
          <a:stretch/>
        </p:blipFill>
        <p:spPr>
          <a:xfrm>
            <a:off x="1034225" y="77821"/>
            <a:ext cx="11079954" cy="3655108"/>
          </a:xfrm>
        </p:spPr>
      </p:pic>
      <p:pic>
        <p:nvPicPr>
          <p:cNvPr id="18" name="Marcador de contenido 17">
            <a:extLst>
              <a:ext uri="{FF2B5EF4-FFF2-40B4-BE49-F238E27FC236}">
                <a16:creationId xmlns:a16="http://schemas.microsoft.com/office/drawing/2014/main" id="{945F38B7-AEB9-09B1-6469-7B0753B62760}"/>
              </a:ext>
            </a:extLst>
          </p:cNvPr>
          <p:cNvPicPr>
            <a:picLocks noGrp="1" noChangeAspect="1"/>
          </p:cNvPicPr>
          <p:nvPr>
            <p:ph sz="quarter" idx="4"/>
          </p:nvPr>
        </p:nvPicPr>
        <p:blipFill>
          <a:blip r:embed="rId4"/>
          <a:srcRect/>
          <a:stretch/>
        </p:blipFill>
        <p:spPr>
          <a:xfrm>
            <a:off x="436002" y="3078066"/>
            <a:ext cx="4074928" cy="3510002"/>
          </a:xfrm>
        </p:spPr>
      </p:pic>
      <p:sp>
        <p:nvSpPr>
          <p:cNvPr id="5" name="Marcador de texto 8">
            <a:extLst>
              <a:ext uri="{FF2B5EF4-FFF2-40B4-BE49-F238E27FC236}">
                <a16:creationId xmlns:a16="http://schemas.microsoft.com/office/drawing/2014/main" id="{5B6AC087-0006-2E85-4155-7DA0578F2D15}"/>
              </a:ext>
            </a:extLst>
          </p:cNvPr>
          <p:cNvSpPr txBox="1">
            <a:spLocks/>
          </p:cNvSpPr>
          <p:nvPr/>
        </p:nvSpPr>
        <p:spPr>
          <a:xfrm>
            <a:off x="4510930" y="3738589"/>
            <a:ext cx="1817638" cy="2690561"/>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65000"/>
                    <a:lumOff val="3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s-ES" dirty="0">
                <a:solidFill>
                  <a:schemeClr val="tx1">
                    <a:lumMod val="50000"/>
                    <a:lumOff val="50000"/>
                  </a:schemeClr>
                </a:solidFill>
              </a:rPr>
              <a:t>¿Existe brecha de género en todas las edades?</a:t>
            </a:r>
          </a:p>
        </p:txBody>
      </p:sp>
    </p:spTree>
    <p:extLst>
      <p:ext uri="{BB962C8B-B14F-4D97-AF65-F5344CB8AC3E}">
        <p14:creationId xmlns:p14="http://schemas.microsoft.com/office/powerpoint/2010/main" val="151377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9AB68-AAD3-4F45-941A-BD76631A9FC7}"/>
              </a:ext>
            </a:extLst>
          </p:cNvPr>
          <p:cNvSpPr>
            <a:spLocks noGrp="1"/>
          </p:cNvSpPr>
          <p:nvPr>
            <p:ph type="title"/>
          </p:nvPr>
        </p:nvSpPr>
        <p:spPr>
          <a:xfrm>
            <a:off x="289076" y="3250928"/>
            <a:ext cx="2854234" cy="799783"/>
          </a:xfrm>
        </p:spPr>
        <p:txBody>
          <a:bodyPr rtlCol="0">
            <a:normAutofit/>
          </a:bodyPr>
          <a:lstStyle/>
          <a:p>
            <a:pPr rtl="0"/>
            <a:r>
              <a:rPr lang="es-ES" sz="4000" dirty="0"/>
              <a:t>Next steps</a:t>
            </a:r>
          </a:p>
        </p:txBody>
      </p:sp>
      <p:pic>
        <p:nvPicPr>
          <p:cNvPr id="15" name="Marcador de posición de imagen 14" descr="Contorno de un libro abierto">
            <a:extLst>
              <a:ext uri="{FF2B5EF4-FFF2-40B4-BE49-F238E27FC236}">
                <a16:creationId xmlns:a16="http://schemas.microsoft.com/office/drawing/2014/main" id="{F2339599-DDDD-46FB-ADBA-C1F6F40CFE1B}"/>
              </a:ext>
            </a:extLst>
          </p:cNvPr>
          <p:cNvPicPr>
            <a:picLocks noGrp="1" noChangeAspect="1"/>
          </p:cNvPicPr>
          <p:nvPr>
            <p:ph type="pic" sz="quarter" idx="42"/>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131579" y="3939858"/>
            <a:ext cx="1952897" cy="1952897"/>
          </a:xfrm>
        </p:spPr>
      </p:pic>
      <p:sp>
        <p:nvSpPr>
          <p:cNvPr id="3" name="Marcador de texto 2">
            <a:extLst>
              <a:ext uri="{FF2B5EF4-FFF2-40B4-BE49-F238E27FC236}">
                <a16:creationId xmlns:a16="http://schemas.microsoft.com/office/drawing/2014/main" id="{EAA5988A-CD1B-4E4A-9861-EE187D0B6E69}"/>
              </a:ext>
            </a:extLst>
          </p:cNvPr>
          <p:cNvSpPr>
            <a:spLocks noGrp="1"/>
          </p:cNvSpPr>
          <p:nvPr>
            <p:ph type="body" sz="quarter" idx="33"/>
          </p:nvPr>
        </p:nvSpPr>
        <p:spPr>
          <a:xfrm>
            <a:off x="965027" y="5553575"/>
            <a:ext cx="2286000" cy="360000"/>
          </a:xfrm>
        </p:spPr>
        <p:txBody>
          <a:bodyPr rtlCol="0"/>
          <a:lstStyle/>
          <a:p>
            <a:pPr rtl="0"/>
            <a:r>
              <a:rPr lang="es-ES" dirty="0"/>
              <a:t>Ampliación</a:t>
            </a:r>
          </a:p>
        </p:txBody>
      </p:sp>
      <p:sp>
        <p:nvSpPr>
          <p:cNvPr id="30" name="Marcador de texto 29">
            <a:extLst>
              <a:ext uri="{FF2B5EF4-FFF2-40B4-BE49-F238E27FC236}">
                <a16:creationId xmlns:a16="http://schemas.microsoft.com/office/drawing/2014/main" id="{A36F47C5-F678-46A9-B786-B6A885C6DFC7}"/>
              </a:ext>
            </a:extLst>
          </p:cNvPr>
          <p:cNvSpPr>
            <a:spLocks noGrp="1"/>
          </p:cNvSpPr>
          <p:nvPr>
            <p:ph type="body" sz="quarter" idx="34"/>
          </p:nvPr>
        </p:nvSpPr>
        <p:spPr>
          <a:xfrm>
            <a:off x="988208" y="5892755"/>
            <a:ext cx="2286000" cy="799783"/>
          </a:xfrm>
        </p:spPr>
        <p:txBody>
          <a:bodyPr rtlCol="0">
            <a:normAutofit/>
          </a:bodyPr>
          <a:lstStyle/>
          <a:p>
            <a:pPr rtl="0"/>
            <a:r>
              <a:rPr lang="es-ES" noProof="1"/>
              <a:t>Ampliar la limpieza al fichero con todas las variables</a:t>
            </a:r>
          </a:p>
        </p:txBody>
      </p:sp>
      <p:pic>
        <p:nvPicPr>
          <p:cNvPr id="17" name="Marcador de posición de imagen 16" descr="Contorno de un grupo de gente">
            <a:extLst>
              <a:ext uri="{FF2B5EF4-FFF2-40B4-BE49-F238E27FC236}">
                <a16:creationId xmlns:a16="http://schemas.microsoft.com/office/drawing/2014/main" id="{76119B79-7A4D-4487-B5F5-8175243D9256}"/>
              </a:ext>
            </a:extLst>
          </p:cNvPr>
          <p:cNvPicPr>
            <a:picLocks noGrp="1" noChangeAspect="1"/>
          </p:cNvPicPr>
          <p:nvPr>
            <p:ph type="pic" sz="quarter" idx="43"/>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978538" y="4000528"/>
            <a:ext cx="1831855" cy="1831855"/>
          </a:xfrm>
        </p:spPr>
      </p:pic>
      <p:sp>
        <p:nvSpPr>
          <p:cNvPr id="31" name="Marcador de texto 30">
            <a:extLst>
              <a:ext uri="{FF2B5EF4-FFF2-40B4-BE49-F238E27FC236}">
                <a16:creationId xmlns:a16="http://schemas.microsoft.com/office/drawing/2014/main" id="{21C36C88-F184-4C07-A7C9-E06C46A4DFD2}"/>
              </a:ext>
            </a:extLst>
          </p:cNvPr>
          <p:cNvSpPr>
            <a:spLocks noGrp="1"/>
          </p:cNvSpPr>
          <p:nvPr>
            <p:ph type="body" sz="quarter" idx="35"/>
          </p:nvPr>
        </p:nvSpPr>
        <p:spPr>
          <a:xfrm>
            <a:off x="4676194" y="5463537"/>
            <a:ext cx="2286000" cy="360000"/>
          </a:xfrm>
        </p:spPr>
        <p:txBody>
          <a:bodyPr rtlCol="0"/>
          <a:lstStyle/>
          <a:p>
            <a:pPr rtl="0"/>
            <a:r>
              <a:rPr lang="es-ES" dirty="0"/>
              <a:t>Roles</a:t>
            </a:r>
          </a:p>
        </p:txBody>
      </p:sp>
      <p:sp>
        <p:nvSpPr>
          <p:cNvPr id="32" name="Marcador de texto 31">
            <a:extLst>
              <a:ext uri="{FF2B5EF4-FFF2-40B4-BE49-F238E27FC236}">
                <a16:creationId xmlns:a16="http://schemas.microsoft.com/office/drawing/2014/main" id="{D59803FB-DF8C-4F02-9B45-27AAE8E27755}"/>
              </a:ext>
            </a:extLst>
          </p:cNvPr>
          <p:cNvSpPr>
            <a:spLocks noGrp="1"/>
          </p:cNvSpPr>
          <p:nvPr>
            <p:ph type="body" sz="quarter" idx="36"/>
          </p:nvPr>
        </p:nvSpPr>
        <p:spPr>
          <a:xfrm>
            <a:off x="4693117" y="5751713"/>
            <a:ext cx="2402695" cy="1182960"/>
          </a:xfrm>
        </p:spPr>
        <p:txBody>
          <a:bodyPr rtlCol="0">
            <a:normAutofit/>
          </a:bodyPr>
          <a:lstStyle/>
          <a:p>
            <a:pPr rtl="0"/>
            <a:r>
              <a:rPr lang="es-ES" noProof="1"/>
              <a:t>Ampliar nuestro análisis enfocándolo también a otros roles</a:t>
            </a:r>
          </a:p>
          <a:p>
            <a:pPr rtl="0"/>
            <a:endParaRPr lang="es-ES" dirty="0"/>
          </a:p>
        </p:txBody>
      </p:sp>
      <p:pic>
        <p:nvPicPr>
          <p:cNvPr id="19" name="Marcador de posición de imagen 18" descr="Contorno de unas flechas en círculo">
            <a:extLst>
              <a:ext uri="{FF2B5EF4-FFF2-40B4-BE49-F238E27FC236}">
                <a16:creationId xmlns:a16="http://schemas.microsoft.com/office/drawing/2014/main" id="{3CB47E7C-B154-4810-84C9-C31305D4B934}"/>
              </a:ext>
            </a:extLst>
          </p:cNvPr>
          <p:cNvPicPr>
            <a:picLocks noGrp="1" noChangeAspect="1"/>
          </p:cNvPicPr>
          <p:nvPr>
            <p:ph type="pic" sz="quarter" idx="44"/>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847170" y="3986927"/>
            <a:ext cx="1617860" cy="1617860"/>
          </a:xfrm>
        </p:spPr>
      </p:pic>
      <p:sp>
        <p:nvSpPr>
          <p:cNvPr id="33" name="Marcador de texto 32">
            <a:extLst>
              <a:ext uri="{FF2B5EF4-FFF2-40B4-BE49-F238E27FC236}">
                <a16:creationId xmlns:a16="http://schemas.microsoft.com/office/drawing/2014/main" id="{550B1CB9-4A50-4420-AB99-79FC43148662}"/>
              </a:ext>
            </a:extLst>
          </p:cNvPr>
          <p:cNvSpPr>
            <a:spLocks noGrp="1"/>
          </p:cNvSpPr>
          <p:nvPr>
            <p:ph type="body" sz="quarter" idx="37"/>
          </p:nvPr>
        </p:nvSpPr>
        <p:spPr>
          <a:xfrm>
            <a:off x="8671124" y="5425303"/>
            <a:ext cx="2286000" cy="360000"/>
          </a:xfrm>
        </p:spPr>
        <p:txBody>
          <a:bodyPr rtlCol="0"/>
          <a:lstStyle/>
          <a:p>
            <a:pPr rtl="0"/>
            <a:r>
              <a:rPr lang="es-ES" dirty="0"/>
              <a:t>Automatización</a:t>
            </a:r>
          </a:p>
        </p:txBody>
      </p:sp>
      <p:sp>
        <p:nvSpPr>
          <p:cNvPr id="34" name="Marcador de texto 33">
            <a:extLst>
              <a:ext uri="{FF2B5EF4-FFF2-40B4-BE49-F238E27FC236}">
                <a16:creationId xmlns:a16="http://schemas.microsoft.com/office/drawing/2014/main" id="{5B55CC8A-7C02-4FA0-B265-E6C47B9EB532}"/>
              </a:ext>
            </a:extLst>
          </p:cNvPr>
          <p:cNvSpPr>
            <a:spLocks noGrp="1"/>
          </p:cNvSpPr>
          <p:nvPr>
            <p:ph type="body" sz="quarter" idx="38"/>
          </p:nvPr>
        </p:nvSpPr>
        <p:spPr>
          <a:xfrm>
            <a:off x="8671124" y="5840273"/>
            <a:ext cx="2286000" cy="1005840"/>
          </a:xfrm>
        </p:spPr>
        <p:txBody>
          <a:bodyPr rtlCol="0"/>
          <a:lstStyle/>
          <a:p>
            <a:pPr rtl="0"/>
            <a:r>
              <a:rPr lang="es-ES" noProof="1"/>
              <a:t>Automatizar nuestro código </a:t>
            </a:r>
          </a:p>
        </p:txBody>
      </p:sp>
      <p:graphicFrame>
        <p:nvGraphicFramePr>
          <p:cNvPr id="4" name="Marcador de contenido 3" descr="Smart Art de escala de tiempo">
            <a:extLst>
              <a:ext uri="{FF2B5EF4-FFF2-40B4-BE49-F238E27FC236}">
                <a16:creationId xmlns:a16="http://schemas.microsoft.com/office/drawing/2014/main" id="{324CD0F9-08E6-2921-5E2C-311FEFD00717}"/>
              </a:ext>
            </a:extLst>
          </p:cNvPr>
          <p:cNvGraphicFramePr>
            <a:graphicFrameLocks/>
          </p:cNvGraphicFramePr>
          <p:nvPr>
            <p:extLst>
              <p:ext uri="{D42A27DB-BD31-4B8C-83A1-F6EECF244321}">
                <p14:modId xmlns:p14="http://schemas.microsoft.com/office/powerpoint/2010/main" val="676524996"/>
              </p:ext>
            </p:extLst>
          </p:nvPr>
        </p:nvGraphicFramePr>
        <p:xfrm>
          <a:off x="522514" y="1020492"/>
          <a:ext cx="11146971" cy="269103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 name="Título 6">
            <a:extLst>
              <a:ext uri="{FF2B5EF4-FFF2-40B4-BE49-F238E27FC236}">
                <a16:creationId xmlns:a16="http://schemas.microsoft.com/office/drawing/2014/main" id="{4AC2B23D-0119-E422-33CA-9E078D3EA66A}"/>
              </a:ext>
            </a:extLst>
          </p:cNvPr>
          <p:cNvSpPr txBox="1">
            <a:spLocks/>
          </p:cNvSpPr>
          <p:nvPr/>
        </p:nvSpPr>
        <p:spPr>
          <a:xfrm>
            <a:off x="-341238" y="555831"/>
            <a:ext cx="5693712" cy="58379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s-ES" sz="4000" dirty="0"/>
              <a:t>Aspectos a destacar</a:t>
            </a:r>
          </a:p>
        </p:txBody>
      </p:sp>
    </p:spTree>
    <p:extLst>
      <p:ext uri="{BB962C8B-B14F-4D97-AF65-F5344CB8AC3E}">
        <p14:creationId xmlns:p14="http://schemas.microsoft.com/office/powerpoint/2010/main" val="221645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
            <a:extLst>
              <a:ext uri="{FF2B5EF4-FFF2-40B4-BE49-F238E27FC236}">
                <a16:creationId xmlns:a16="http://schemas.microsoft.com/office/drawing/2014/main" id="{290754C9-77AD-BF04-D85F-5A5EEE3843F8}"/>
              </a:ext>
            </a:extLst>
          </p:cNvPr>
          <p:cNvSpPr>
            <a:spLocks noGrp="1"/>
          </p:cNvSpPr>
          <p:nvPr>
            <p:ph idx="1"/>
          </p:nvPr>
        </p:nvSpPr>
        <p:spPr>
          <a:xfrm>
            <a:off x="973042" y="2128377"/>
            <a:ext cx="10515600" cy="4097059"/>
          </a:xfrm>
        </p:spPr>
        <p:txBody>
          <a:bodyPr>
            <a:normAutofit/>
          </a:bodyPr>
          <a:lstStyle/>
          <a:p>
            <a:r>
              <a:rPr lang="en-US" sz="1400" dirty="0">
                <a:hlinkClick r:id="rId2"/>
              </a:rPr>
              <a:t>https://elobservatoriosocial.fundacionlacaixa.org/-/el-ambito-de-las-stem-no-atrae-el-talento-femenino</a:t>
            </a:r>
            <a:endParaRPr lang="en-US" sz="1400" dirty="0"/>
          </a:p>
          <a:p>
            <a:r>
              <a:rPr lang="en-US" sz="1400" dirty="0">
                <a:hlinkClick r:id="rId3"/>
              </a:rPr>
              <a:t>https://www.bbva.com/es/asi-es-la-brecha-de-genero-en-el-mundo-stem/</a:t>
            </a:r>
            <a:endParaRPr lang="en-US" sz="1400" dirty="0"/>
          </a:p>
          <a:p>
            <a:r>
              <a:rPr lang="en-US" sz="1400" dirty="0">
                <a:hlinkClick r:id="rId4"/>
              </a:rPr>
              <a:t>https://www.datacamp.com/blog/sql-vs-python-which-to-learn</a:t>
            </a:r>
            <a:endParaRPr lang="en-US" sz="1400" dirty="0"/>
          </a:p>
          <a:p>
            <a:r>
              <a:rPr lang="en-US" sz="1400" dirty="0">
                <a:hlinkClick r:id="rId5"/>
              </a:rPr>
              <a:t>https://www.tribuneindia.com/news/jobs-careers/python-vs-sql-which-is-better-for-a-data-science-career-377765</a:t>
            </a:r>
            <a:endParaRPr lang="en-US" sz="1400" dirty="0"/>
          </a:p>
          <a:p>
            <a:r>
              <a:rPr lang="en-US" sz="1400" dirty="0">
                <a:hlinkClick r:id="rId6"/>
              </a:rPr>
              <a:t>https://careerkarma.com/blog/best-programming-languages-for-data-analysis/#:~:text=The%20most%20popular%20programming%20languages%20for%20data%20analysts%20include%20Python,as%20querying%20languages%20and%20spreadsheets.</a:t>
            </a:r>
            <a:endParaRPr lang="en-US" sz="1400" dirty="0"/>
          </a:p>
          <a:p>
            <a:r>
              <a:rPr lang="en-US" sz="1400" dirty="0">
                <a:hlinkClick r:id="rId7"/>
              </a:rPr>
              <a:t>https://</a:t>
            </a:r>
            <a:r>
              <a:rPr lang="en-US" sz="1400" u="sng" dirty="0">
                <a:hlinkClick r:id="rId7"/>
              </a:rPr>
              <a:t>estadisticamente</a:t>
            </a:r>
            <a:r>
              <a:rPr lang="en-US" sz="1400" dirty="0">
                <a:hlinkClick r:id="rId7"/>
              </a:rPr>
              <a:t>.com/4-librerias-de-visualizacion-de-datos-que-debes-probar-en-python/</a:t>
            </a:r>
            <a:endParaRPr lang="en-US" sz="1400" dirty="0"/>
          </a:p>
        </p:txBody>
      </p:sp>
      <p:sp>
        <p:nvSpPr>
          <p:cNvPr id="2" name="Título 1">
            <a:extLst>
              <a:ext uri="{FF2B5EF4-FFF2-40B4-BE49-F238E27FC236}">
                <a16:creationId xmlns:a16="http://schemas.microsoft.com/office/drawing/2014/main" id="{8B4ABD02-9E34-5857-9454-40C4CE9734A6}"/>
              </a:ext>
            </a:extLst>
          </p:cNvPr>
          <p:cNvSpPr>
            <a:spLocks noGrp="1"/>
          </p:cNvSpPr>
          <p:nvPr>
            <p:ph type="title"/>
          </p:nvPr>
        </p:nvSpPr>
        <p:spPr>
          <a:xfrm>
            <a:off x="838200" y="365125"/>
            <a:ext cx="10515600" cy="1325563"/>
          </a:xfrm>
        </p:spPr>
        <p:txBody>
          <a:bodyPr anchor="ctr">
            <a:normAutofit/>
          </a:bodyPr>
          <a:lstStyle/>
          <a:p>
            <a:r>
              <a:rPr lang="es-ES" dirty="0"/>
              <a:t>Referencias</a:t>
            </a:r>
          </a:p>
        </p:txBody>
      </p:sp>
      <p:sp>
        <p:nvSpPr>
          <p:cNvPr id="14" name="Marcador de número de diapositiva 13">
            <a:extLst>
              <a:ext uri="{FF2B5EF4-FFF2-40B4-BE49-F238E27FC236}">
                <a16:creationId xmlns:a16="http://schemas.microsoft.com/office/drawing/2014/main" id="{773EFFE8-6BA1-89A1-C825-DCE677351AAB}"/>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19B51A1E-902D-48AF-9020-955120F399B6}" type="slidenum">
              <a:rPr lang="es-ES" noProof="0" smtClean="0"/>
              <a:pPr rtl="0">
                <a:spcAft>
                  <a:spcPts val="600"/>
                </a:spcAft>
              </a:pPr>
              <a:t>9</a:t>
            </a:fld>
            <a:endParaRPr lang="es-ES" noProof="0"/>
          </a:p>
        </p:txBody>
      </p:sp>
    </p:spTree>
    <p:extLst>
      <p:ext uri="{BB962C8B-B14F-4D97-AF65-F5344CB8AC3E}">
        <p14:creationId xmlns:p14="http://schemas.microsoft.com/office/powerpoint/2010/main" val="3223716027"/>
      </p:ext>
    </p:extLst>
  </p:cSld>
  <p:clrMapOvr>
    <a:masterClrMapping/>
  </p:clrMapOvr>
</p:sld>
</file>

<file path=ppt/theme/theme1.xml><?xml version="1.0" encoding="utf-8"?>
<a:theme xmlns:a="http://schemas.openxmlformats.org/drawingml/2006/main" name="Personalizado">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36_TF66722518_Win32" id="{5E663E60-9241-454F-9D79-FA28B6B8E2E6}" vid="{C89703AC-DCB6-4757-83A4-6B2EB7B7FA6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3.xml><?xml version="1.0" encoding="utf-8"?>
<ds:datastoreItem xmlns:ds="http://schemas.openxmlformats.org/officeDocument/2006/customXml" ds:itemID="{DBE6AE0A-D4B0-4A5B-9359-3C20E0AE6F61}">
  <ds:schemaRefs>
    <ds:schemaRef ds:uri="http://schemas.microsoft.com/sharepoint/v3"/>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230e9df3-be65-4c73-a93b-d1236ebd677e"/>
    <ds:schemaRef ds:uri="http://purl.org/dc/elements/1.1/"/>
    <ds:schemaRef ds:uri="16c05727-aa75-4e4a-9b5f-8a80a1165891"/>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ligera</Template>
  <TotalTime>351</TotalTime>
  <Words>1185</Words>
  <Application>Microsoft Office PowerPoint</Application>
  <PresentationFormat>Panorámica</PresentationFormat>
  <Paragraphs>180</Paragraphs>
  <Slides>10</Slides>
  <Notes>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Bodoni MT</vt:lpstr>
      <vt:lpstr>Calibri</vt:lpstr>
      <vt:lpstr>Consolas</vt:lpstr>
      <vt:lpstr>Courier New</vt:lpstr>
      <vt:lpstr>Open Sans ExtraBold</vt:lpstr>
      <vt:lpstr>Source Sans Pro Light</vt:lpstr>
      <vt:lpstr>Times New Roman</vt:lpstr>
      <vt:lpstr>Personalizado</vt:lpstr>
      <vt:lpstr>Proyecto Adalab</vt:lpstr>
      <vt:lpstr>Temas a tratar</vt:lpstr>
      <vt:lpstr>Quiénes somos: </vt:lpstr>
      <vt:lpstr>El proyecto</vt:lpstr>
      <vt:lpstr>Flujo de trabajo</vt:lpstr>
      <vt:lpstr>Conclusiones</vt:lpstr>
      <vt:lpstr>Presentación de PowerPoint</vt:lpstr>
      <vt:lpstr>Next steps</vt:lpstr>
      <vt:lpstr>Referencias</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Adalab</dc:title>
  <dc:creator>Usuario</dc:creator>
  <cp:lastModifiedBy>andrea cabrera quintanilla</cp:lastModifiedBy>
  <cp:revision>6</cp:revision>
  <dcterms:created xsi:type="dcterms:W3CDTF">2023-08-29T15:00:25Z</dcterms:created>
  <dcterms:modified xsi:type="dcterms:W3CDTF">2023-08-30T08:10:43Z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