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FF0CFC-9A01-4B2C-BC4B-D5783759A9BA}">
  <a:tblStyle styleId="{E1FF0CFC-9A01-4B2C-BC4B-D5783759A9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9f42b4fd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9f42b4fd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9f42b4f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9f42b4f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9f42b4f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9f42b4f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9f42b4fd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9f42b4fd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1050" y="58572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rgbClr val="ED9E46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3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4074025"/>
            <a:ext cx="60168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rgbClr val="ED9E46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608747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Gold">
  <p:cSld name="TITLE_AND_TWO_COLUMNS_2_1">
    <p:bg>
      <p:bgPr>
        <a:solidFill>
          <a:srgbClr val="ED9E4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7200" y="2469613"/>
            <a:ext cx="3561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 sz="2400"/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1490900"/>
            <a:ext cx="4128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rgbClr val="ED9E46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5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602225"/>
            <a:ext cx="3996000" cy="1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200" cy="3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0" r:id="rId7"/>
    <p:sldLayoutId id="2147483663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1707450" y="1485750"/>
            <a:ext cx="6291000" cy="28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BB06"/>
                </a:solidFill>
              </a:rPr>
              <a:t>Plataforma de reclutamiento</a:t>
            </a:r>
            <a:endParaRPr>
              <a:solidFill>
                <a:srgbClr val="A6BB0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34759" b="15419"/>
          <a:stretch/>
        </p:blipFill>
        <p:spPr>
          <a:xfrm>
            <a:off x="3318075" y="3468150"/>
            <a:ext cx="1883450" cy="12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557" y="5446175"/>
            <a:ext cx="1363119" cy="12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546125" y="1201375"/>
            <a:ext cx="6009300" cy="3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C800"/>
                </a:solidFill>
              </a:rPr>
              <a:t>EL RETO</a:t>
            </a:r>
            <a:endParaRPr sz="600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¿Qué sucede con los procesos de reclutamiento en Everis?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4294967295"/>
          </p:nvPr>
        </p:nvSpPr>
        <p:spPr>
          <a:xfrm>
            <a:off x="623175" y="1360075"/>
            <a:ext cx="807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Los procesos no están unificados, dependen de plataformas externas.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2) No es automatizado.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3) El flujo es confuso, al hacerlo manual demanda más tiempo.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546125" y="1201375"/>
            <a:ext cx="6009300" cy="3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C800"/>
                </a:solidFill>
              </a:rPr>
              <a:t>¿Qué encontramos?</a:t>
            </a:r>
            <a:endParaRPr sz="600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ctrTitle"/>
          </p:nvPr>
        </p:nvSpPr>
        <p:spPr>
          <a:xfrm>
            <a:off x="523825" y="137550"/>
            <a:ext cx="60093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1"/>
          </p:nvPr>
        </p:nvSpPr>
        <p:spPr>
          <a:xfrm>
            <a:off x="589525" y="1028200"/>
            <a:ext cx="7752300" cy="29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reclutadores necesitan una plataforma que unifique todos los procesos de selección e incluya a los involucrados para ahorrar tiempo y tener un proceso más eficaz en la elección.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546125" y="1201375"/>
            <a:ext cx="6009300" cy="34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C800"/>
                </a:solidFill>
              </a:rPr>
              <a:t>TESTING</a:t>
            </a:r>
            <a:endParaRPr sz="600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B06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2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“Si el sistema  guarda esta información, ¿por qué debo escribirlo yo? Sería una ineficiencia total”.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556775" y="6471400"/>
            <a:ext cx="5487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111</Words>
  <Application>Microsoft Office PowerPoint</Application>
  <PresentationFormat>Presentación en pantalla (4:3)</PresentationFormat>
  <Paragraphs>20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Times New Roman</vt:lpstr>
      <vt:lpstr>Montserrat</vt:lpstr>
      <vt:lpstr>Open Sans</vt:lpstr>
      <vt:lpstr>Arial</vt:lpstr>
      <vt:lpstr>Mercutio template</vt:lpstr>
      <vt:lpstr>Plataforma de reclutamiento </vt:lpstr>
      <vt:lpstr>EL RETO ¿Qué sucede con los procesos de reclutamiento en Everis? </vt:lpstr>
      <vt:lpstr>Presentación de PowerPoint</vt:lpstr>
      <vt:lpstr>¿Qué encontramos? </vt:lpstr>
      <vt:lpstr>INSIGHT:  </vt:lpstr>
      <vt:lpstr>TESTING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reclutamiento </dc:title>
  <cp:lastModifiedBy>DodaMaticorena</cp:lastModifiedBy>
  <cp:revision>2</cp:revision>
  <dcterms:modified xsi:type="dcterms:W3CDTF">2018-11-05T18:07:46Z</dcterms:modified>
</cp:coreProperties>
</file>