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908C1-B2A3-4685-82C9-ED3224024BD7}" v="7" dt="2025-06-02T19:01:46.172"/>
    <p1510:client id="{6C8A8659-9B90-42E5-9F38-CD51B4970193}" v="58" dt="2025-06-02T13:44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77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2FCC0-5EF1-4B38-8E71-E0EE32CFFE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7FC01997-6423-4071-BCBB-6D2D680A78CE}">
      <dgm:prSet/>
      <dgm:spPr/>
      <dgm:t>
        <a:bodyPr/>
        <a:lstStyle/>
        <a:p>
          <a:r>
            <a:rPr lang="en-US"/>
            <a:t>Sicurezza</a:t>
          </a:r>
          <a:endParaRPr lang="en-CH"/>
        </a:p>
      </dgm:t>
    </dgm:pt>
    <dgm:pt modelId="{EA139618-1CBE-437F-ADAB-009650F3F00F}" type="parTrans" cxnId="{4CC04BFB-1723-4666-9BBB-CDB9AF94AF63}">
      <dgm:prSet/>
      <dgm:spPr/>
      <dgm:t>
        <a:bodyPr/>
        <a:lstStyle/>
        <a:p>
          <a:endParaRPr lang="en-CH"/>
        </a:p>
      </dgm:t>
    </dgm:pt>
    <dgm:pt modelId="{3DAE2B04-B416-4CB6-B291-AB2A86A7A7D0}" type="sibTrans" cxnId="{4CC04BFB-1723-4666-9BBB-CDB9AF94AF63}">
      <dgm:prSet/>
      <dgm:spPr/>
      <dgm:t>
        <a:bodyPr/>
        <a:lstStyle/>
        <a:p>
          <a:endParaRPr lang="en-CH"/>
        </a:p>
      </dgm:t>
    </dgm:pt>
    <dgm:pt modelId="{D08E3859-AAAC-4C79-A4B8-DBE8F4FD2934}">
      <dgm:prSet/>
      <dgm:spPr/>
      <dgm:t>
        <a:bodyPr/>
        <a:lstStyle/>
        <a:p>
          <a:r>
            <a:rPr lang="en-US"/>
            <a:t>Personalizzare le proprie note</a:t>
          </a:r>
          <a:endParaRPr lang="en-CH"/>
        </a:p>
      </dgm:t>
    </dgm:pt>
    <dgm:pt modelId="{8BB9B2DC-11ED-43C6-BBE2-A9B87DB90883}" type="parTrans" cxnId="{BF734548-9238-480C-970E-A3AEBFEC6735}">
      <dgm:prSet/>
      <dgm:spPr/>
      <dgm:t>
        <a:bodyPr/>
        <a:lstStyle/>
        <a:p>
          <a:endParaRPr lang="en-CH"/>
        </a:p>
      </dgm:t>
    </dgm:pt>
    <dgm:pt modelId="{73D66817-D4D3-461B-9401-CD25F6ED060C}" type="sibTrans" cxnId="{BF734548-9238-480C-970E-A3AEBFEC6735}">
      <dgm:prSet/>
      <dgm:spPr/>
      <dgm:t>
        <a:bodyPr/>
        <a:lstStyle/>
        <a:p>
          <a:endParaRPr lang="en-CH"/>
        </a:p>
      </dgm:t>
    </dgm:pt>
    <dgm:pt modelId="{F8ACA1E8-8AF4-4185-BD4A-598BD65D8C7A}">
      <dgm:prSet/>
      <dgm:spPr/>
      <dgm:t>
        <a:bodyPr/>
        <a:lstStyle/>
        <a:p>
          <a:r>
            <a:rPr lang="en-US" dirty="0" err="1"/>
            <a:t>Consultazione</a:t>
          </a:r>
          <a:r>
            <a:rPr lang="en-US" dirty="0"/>
            <a:t> note facile e veloce</a:t>
          </a:r>
          <a:endParaRPr lang="en-CH" dirty="0"/>
        </a:p>
      </dgm:t>
    </dgm:pt>
    <dgm:pt modelId="{35F7C003-681A-4EDD-856A-BD61594202FB}" type="parTrans" cxnId="{10387176-A954-455A-B9D1-E742257E8AD2}">
      <dgm:prSet/>
      <dgm:spPr/>
      <dgm:t>
        <a:bodyPr/>
        <a:lstStyle/>
        <a:p>
          <a:endParaRPr lang="en-CH"/>
        </a:p>
      </dgm:t>
    </dgm:pt>
    <dgm:pt modelId="{28A22DBD-7C30-4E11-AB94-47CA2EE1064E}" type="sibTrans" cxnId="{10387176-A954-455A-B9D1-E742257E8AD2}">
      <dgm:prSet/>
      <dgm:spPr/>
      <dgm:t>
        <a:bodyPr/>
        <a:lstStyle/>
        <a:p>
          <a:endParaRPr lang="en-CH"/>
        </a:p>
      </dgm:t>
    </dgm:pt>
    <dgm:pt modelId="{F64295CC-157C-497F-A889-1A1C91369179}">
      <dgm:prSet/>
      <dgm:spPr/>
      <dgm:t>
        <a:bodyPr/>
        <a:lstStyle/>
        <a:p>
          <a:r>
            <a:rPr lang="en-US"/>
            <a:t>Utilizzo quotidiano</a:t>
          </a:r>
          <a:endParaRPr lang="en-CH"/>
        </a:p>
      </dgm:t>
    </dgm:pt>
    <dgm:pt modelId="{864A372E-E438-452F-82CE-AA71157B268D}" type="parTrans" cxnId="{9D77C99F-8BA3-43D8-BBDC-CFB04063849D}">
      <dgm:prSet/>
      <dgm:spPr/>
      <dgm:t>
        <a:bodyPr/>
        <a:lstStyle/>
        <a:p>
          <a:endParaRPr lang="en-CH"/>
        </a:p>
      </dgm:t>
    </dgm:pt>
    <dgm:pt modelId="{BA661D1E-9F71-4D65-B903-B15E51617743}" type="sibTrans" cxnId="{9D77C99F-8BA3-43D8-BBDC-CFB04063849D}">
      <dgm:prSet/>
      <dgm:spPr/>
      <dgm:t>
        <a:bodyPr/>
        <a:lstStyle/>
        <a:p>
          <a:endParaRPr lang="en-CH"/>
        </a:p>
      </dgm:t>
    </dgm:pt>
    <dgm:pt modelId="{28E5EAFB-CE1D-4AA9-8747-BDCED68A0396}" type="pres">
      <dgm:prSet presAssocID="{1F72FCC0-5EF1-4B38-8E71-E0EE32CFFEE3}" presName="linear" presStyleCnt="0">
        <dgm:presLayoutVars>
          <dgm:animLvl val="lvl"/>
          <dgm:resizeHandles val="exact"/>
        </dgm:presLayoutVars>
      </dgm:prSet>
      <dgm:spPr/>
    </dgm:pt>
    <dgm:pt modelId="{BC6AD51D-9B0E-4F36-802C-42B0571415BA}" type="pres">
      <dgm:prSet presAssocID="{7FC01997-6423-4071-BCBB-6D2D680A78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2E25CB-5568-4D81-80F1-1951234ABE4B}" type="pres">
      <dgm:prSet presAssocID="{3DAE2B04-B416-4CB6-B291-AB2A86A7A7D0}" presName="spacer" presStyleCnt="0"/>
      <dgm:spPr/>
    </dgm:pt>
    <dgm:pt modelId="{53652C50-5358-49FF-BDF0-C97FFAC31AD6}" type="pres">
      <dgm:prSet presAssocID="{D08E3859-AAAC-4C79-A4B8-DBE8F4FD29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5E4218-CA6B-430E-9A14-5B4EC6D52743}" type="pres">
      <dgm:prSet presAssocID="{73D66817-D4D3-461B-9401-CD25F6ED060C}" presName="spacer" presStyleCnt="0"/>
      <dgm:spPr/>
    </dgm:pt>
    <dgm:pt modelId="{4630B211-712E-4448-B6CD-49172ADE5DFE}" type="pres">
      <dgm:prSet presAssocID="{F8ACA1E8-8AF4-4185-BD4A-598BD65D8C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8386-4E11-476F-9E84-040B42E9C7EA}" type="pres">
      <dgm:prSet presAssocID="{28A22DBD-7C30-4E11-AB94-47CA2EE1064E}" presName="spacer" presStyleCnt="0"/>
      <dgm:spPr/>
    </dgm:pt>
    <dgm:pt modelId="{00F07B1E-5EF0-49DF-9130-6EFB83E50C64}" type="pres">
      <dgm:prSet presAssocID="{F64295CC-157C-497F-A889-1A1C913691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6C8636-6DE9-4261-B72B-CD84BB649370}" type="presOf" srcId="{F64295CC-157C-497F-A889-1A1C91369179}" destId="{00F07B1E-5EF0-49DF-9130-6EFB83E50C64}" srcOrd="0" destOrd="0" presId="urn:microsoft.com/office/officeart/2005/8/layout/vList2"/>
    <dgm:cxn modelId="{BF734548-9238-480C-970E-A3AEBFEC6735}" srcId="{1F72FCC0-5EF1-4B38-8E71-E0EE32CFFEE3}" destId="{D08E3859-AAAC-4C79-A4B8-DBE8F4FD2934}" srcOrd="1" destOrd="0" parTransId="{8BB9B2DC-11ED-43C6-BBE2-A9B87DB90883}" sibTransId="{73D66817-D4D3-461B-9401-CD25F6ED060C}"/>
    <dgm:cxn modelId="{EE5B8351-78C9-4BAC-BC12-EF2D5DB592E6}" type="presOf" srcId="{7FC01997-6423-4071-BCBB-6D2D680A78CE}" destId="{BC6AD51D-9B0E-4F36-802C-42B0571415BA}" srcOrd="0" destOrd="0" presId="urn:microsoft.com/office/officeart/2005/8/layout/vList2"/>
    <dgm:cxn modelId="{10387176-A954-455A-B9D1-E742257E8AD2}" srcId="{1F72FCC0-5EF1-4B38-8E71-E0EE32CFFEE3}" destId="{F8ACA1E8-8AF4-4185-BD4A-598BD65D8C7A}" srcOrd="2" destOrd="0" parTransId="{35F7C003-681A-4EDD-856A-BD61594202FB}" sibTransId="{28A22DBD-7C30-4E11-AB94-47CA2EE1064E}"/>
    <dgm:cxn modelId="{DD120899-397B-493A-98E3-499EBDA01907}" type="presOf" srcId="{F8ACA1E8-8AF4-4185-BD4A-598BD65D8C7A}" destId="{4630B211-712E-4448-B6CD-49172ADE5DFE}" srcOrd="0" destOrd="0" presId="urn:microsoft.com/office/officeart/2005/8/layout/vList2"/>
    <dgm:cxn modelId="{9D77C99F-8BA3-43D8-BBDC-CFB04063849D}" srcId="{1F72FCC0-5EF1-4B38-8E71-E0EE32CFFEE3}" destId="{F64295CC-157C-497F-A889-1A1C91369179}" srcOrd="3" destOrd="0" parTransId="{864A372E-E438-452F-82CE-AA71157B268D}" sibTransId="{BA661D1E-9F71-4D65-B903-B15E51617743}"/>
    <dgm:cxn modelId="{39A0BEBD-B0B8-4D84-B41E-244BE5AC5395}" type="presOf" srcId="{1F72FCC0-5EF1-4B38-8E71-E0EE32CFFEE3}" destId="{28E5EAFB-CE1D-4AA9-8747-BDCED68A0396}" srcOrd="0" destOrd="0" presId="urn:microsoft.com/office/officeart/2005/8/layout/vList2"/>
    <dgm:cxn modelId="{0345F6DD-9F81-427D-A664-95AE217AE844}" type="presOf" srcId="{D08E3859-AAAC-4C79-A4B8-DBE8F4FD2934}" destId="{53652C50-5358-49FF-BDF0-C97FFAC31AD6}" srcOrd="0" destOrd="0" presId="urn:microsoft.com/office/officeart/2005/8/layout/vList2"/>
    <dgm:cxn modelId="{4CC04BFB-1723-4666-9BBB-CDB9AF94AF63}" srcId="{1F72FCC0-5EF1-4B38-8E71-E0EE32CFFEE3}" destId="{7FC01997-6423-4071-BCBB-6D2D680A78CE}" srcOrd="0" destOrd="0" parTransId="{EA139618-1CBE-437F-ADAB-009650F3F00F}" sibTransId="{3DAE2B04-B416-4CB6-B291-AB2A86A7A7D0}"/>
    <dgm:cxn modelId="{837068E6-77DD-4747-91FA-87D481FE3CCE}" type="presParOf" srcId="{28E5EAFB-CE1D-4AA9-8747-BDCED68A0396}" destId="{BC6AD51D-9B0E-4F36-802C-42B0571415BA}" srcOrd="0" destOrd="0" presId="urn:microsoft.com/office/officeart/2005/8/layout/vList2"/>
    <dgm:cxn modelId="{9A159D64-5F2A-4FD1-96CF-2AEFF68420C1}" type="presParOf" srcId="{28E5EAFB-CE1D-4AA9-8747-BDCED68A0396}" destId="{552E25CB-5568-4D81-80F1-1951234ABE4B}" srcOrd="1" destOrd="0" presId="urn:microsoft.com/office/officeart/2005/8/layout/vList2"/>
    <dgm:cxn modelId="{D2D91225-F86F-4976-9D41-AD7099153A05}" type="presParOf" srcId="{28E5EAFB-CE1D-4AA9-8747-BDCED68A0396}" destId="{53652C50-5358-49FF-BDF0-C97FFAC31AD6}" srcOrd="2" destOrd="0" presId="urn:microsoft.com/office/officeart/2005/8/layout/vList2"/>
    <dgm:cxn modelId="{15E518B6-DC86-46D8-A23B-B104C3390BB2}" type="presParOf" srcId="{28E5EAFB-CE1D-4AA9-8747-BDCED68A0396}" destId="{C75E4218-CA6B-430E-9A14-5B4EC6D52743}" srcOrd="3" destOrd="0" presId="urn:microsoft.com/office/officeart/2005/8/layout/vList2"/>
    <dgm:cxn modelId="{6C0BB226-C433-42B8-829D-0E6088155288}" type="presParOf" srcId="{28E5EAFB-CE1D-4AA9-8747-BDCED68A0396}" destId="{4630B211-712E-4448-B6CD-49172ADE5DFE}" srcOrd="4" destOrd="0" presId="urn:microsoft.com/office/officeart/2005/8/layout/vList2"/>
    <dgm:cxn modelId="{612F0BA7-3648-425E-8C16-688C0AB73666}" type="presParOf" srcId="{28E5EAFB-CE1D-4AA9-8747-BDCED68A0396}" destId="{6FAC8386-4E11-476F-9E84-040B42E9C7EA}" srcOrd="5" destOrd="0" presId="urn:microsoft.com/office/officeart/2005/8/layout/vList2"/>
    <dgm:cxn modelId="{7F8F83DC-F085-4AA7-849A-6928785FD4CE}" type="presParOf" srcId="{28E5EAFB-CE1D-4AA9-8747-BDCED68A0396}" destId="{00F07B1E-5EF0-49DF-9130-6EFB83E50C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6492A-53CD-4D0B-A752-5B911371996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857C88-BD0E-484F-8B47-22244471BF59}">
      <dgm:prSet/>
      <dgm:spPr/>
      <dgm:t>
        <a:bodyPr/>
        <a:lstStyle/>
        <a:p>
          <a:r>
            <a:rPr lang="it-IT" dirty="0"/>
            <a:t>IDE: PHPStorm  </a:t>
          </a:r>
          <a:endParaRPr lang="en-US" dirty="0"/>
        </a:p>
      </dgm:t>
    </dgm:pt>
    <dgm:pt modelId="{63789AD4-7431-41E3-BAE4-9668B41EFF86}" type="parTrans" cxnId="{54FEB420-6964-43F3-B816-F928B410D1D6}">
      <dgm:prSet/>
      <dgm:spPr/>
      <dgm:t>
        <a:bodyPr/>
        <a:lstStyle/>
        <a:p>
          <a:endParaRPr lang="en-US"/>
        </a:p>
      </dgm:t>
    </dgm:pt>
    <dgm:pt modelId="{DF5DC302-4757-4493-AB11-6BAB7B43416E}" type="sibTrans" cxnId="{54FEB420-6964-43F3-B816-F928B410D1D6}">
      <dgm:prSet/>
      <dgm:spPr/>
      <dgm:t>
        <a:bodyPr/>
        <a:lstStyle/>
        <a:p>
          <a:endParaRPr lang="en-US"/>
        </a:p>
      </dgm:t>
    </dgm:pt>
    <dgm:pt modelId="{13946CC3-EA9A-482B-BE03-38EA85F50998}">
      <dgm:prSet/>
      <dgm:spPr/>
      <dgm:t>
        <a:bodyPr/>
        <a:lstStyle/>
        <a:p>
          <a:r>
            <a:rPr lang="it-IT" dirty="0"/>
            <a:t>Linguaggio PHP</a:t>
          </a:r>
          <a:endParaRPr lang="en-US" dirty="0"/>
        </a:p>
      </dgm:t>
    </dgm:pt>
    <dgm:pt modelId="{D0A6CD71-5A6B-4768-94C9-9A77CA18AB9A}" type="parTrans" cxnId="{970836EE-8B2E-45A7-8F19-EFE19D46379F}">
      <dgm:prSet/>
      <dgm:spPr/>
      <dgm:t>
        <a:bodyPr/>
        <a:lstStyle/>
        <a:p>
          <a:endParaRPr lang="en-US"/>
        </a:p>
      </dgm:t>
    </dgm:pt>
    <dgm:pt modelId="{63544415-E814-4FFE-97B3-41A477CEFCE8}" type="sibTrans" cxnId="{970836EE-8B2E-45A7-8F19-EFE19D46379F}">
      <dgm:prSet/>
      <dgm:spPr/>
      <dgm:t>
        <a:bodyPr/>
        <a:lstStyle/>
        <a:p>
          <a:endParaRPr lang="en-US"/>
        </a:p>
      </dgm:t>
    </dgm:pt>
    <dgm:pt modelId="{306F3DE9-0A36-4F56-A42B-38B4AE8462D5}">
      <dgm:prSet/>
      <dgm:spPr/>
      <dgm:t>
        <a:bodyPr/>
        <a:lstStyle/>
        <a:p>
          <a:r>
            <a:rPr lang="it-CH" dirty="0"/>
            <a:t>Struttura MVC</a:t>
          </a:r>
          <a:endParaRPr lang="en-US" dirty="0"/>
        </a:p>
      </dgm:t>
    </dgm:pt>
    <dgm:pt modelId="{FC0676EE-4E21-4B1C-955C-FCB6D8516ACB}" type="parTrans" cxnId="{8E99BF1F-77BB-4500-B17A-28E3FC7AA287}">
      <dgm:prSet/>
      <dgm:spPr/>
      <dgm:t>
        <a:bodyPr/>
        <a:lstStyle/>
        <a:p>
          <a:endParaRPr lang="en-US"/>
        </a:p>
      </dgm:t>
    </dgm:pt>
    <dgm:pt modelId="{1482F7C3-A9CD-4BB8-ACA0-FB85F2CCA4C6}" type="sibTrans" cxnId="{8E99BF1F-77BB-4500-B17A-28E3FC7AA287}">
      <dgm:prSet/>
      <dgm:spPr/>
      <dgm:t>
        <a:bodyPr/>
        <a:lstStyle/>
        <a:p>
          <a:endParaRPr lang="en-US"/>
        </a:p>
      </dgm:t>
    </dgm:pt>
    <dgm:pt modelId="{CE1CEDE8-6EF4-4606-A5C9-DFD54B183255}">
      <dgm:prSet/>
      <dgm:spPr/>
      <dgm:t>
        <a:bodyPr/>
        <a:lstStyle/>
        <a:p>
          <a:r>
            <a:rPr lang="it-IT" dirty="0"/>
            <a:t>Metodo AGILE</a:t>
          </a:r>
          <a:endParaRPr lang="en-US" dirty="0"/>
        </a:p>
      </dgm:t>
    </dgm:pt>
    <dgm:pt modelId="{1F8EE9CC-8297-44A9-8479-629DE3297356}" type="parTrans" cxnId="{8A777E46-17A1-4CBE-90E8-7F3929D64902}">
      <dgm:prSet/>
      <dgm:spPr/>
      <dgm:t>
        <a:bodyPr/>
        <a:lstStyle/>
        <a:p>
          <a:endParaRPr lang="en-US"/>
        </a:p>
      </dgm:t>
    </dgm:pt>
    <dgm:pt modelId="{38CEE663-5E37-4949-AF21-35DB8E8C2608}" type="sibTrans" cxnId="{8A777E46-17A1-4CBE-90E8-7F3929D64902}">
      <dgm:prSet/>
      <dgm:spPr/>
      <dgm:t>
        <a:bodyPr/>
        <a:lstStyle/>
        <a:p>
          <a:endParaRPr lang="en-US"/>
        </a:p>
      </dgm:t>
    </dgm:pt>
    <dgm:pt modelId="{3473D4A3-2314-4952-AA82-550497F5D0A7}">
      <dgm:prSet/>
      <dgm:spPr/>
      <dgm:t>
        <a:bodyPr/>
        <a:lstStyle/>
        <a:p>
          <a:r>
            <a:rPr lang="it-IT" dirty="0"/>
            <a:t>Gannt preventivo</a:t>
          </a:r>
          <a:endParaRPr lang="en-US" dirty="0"/>
        </a:p>
      </dgm:t>
    </dgm:pt>
    <dgm:pt modelId="{7B836ED5-42ED-4E14-AC62-C1CA6919DE26}" type="parTrans" cxnId="{1D844B3E-F2A1-4260-88CD-B5834961DC6C}">
      <dgm:prSet/>
      <dgm:spPr/>
      <dgm:t>
        <a:bodyPr/>
        <a:lstStyle/>
        <a:p>
          <a:endParaRPr lang="en-US"/>
        </a:p>
      </dgm:t>
    </dgm:pt>
    <dgm:pt modelId="{0E4E0F85-771F-4291-9923-D33DDA7A08C3}" type="sibTrans" cxnId="{1D844B3E-F2A1-4260-88CD-B5834961DC6C}">
      <dgm:prSet/>
      <dgm:spPr/>
      <dgm:t>
        <a:bodyPr/>
        <a:lstStyle/>
        <a:p>
          <a:endParaRPr lang="en-US"/>
        </a:p>
      </dgm:t>
    </dgm:pt>
    <dgm:pt modelId="{CBB50E04-6832-4667-87E1-0EBFDE980DD8}">
      <dgm:prSet/>
      <dgm:spPr/>
      <dgm:t>
        <a:bodyPr/>
        <a:lstStyle/>
        <a:p>
          <a:r>
            <a:rPr lang="it-IT"/>
            <a:t>Gannt consuntivo</a:t>
          </a:r>
          <a:endParaRPr lang="en-US"/>
        </a:p>
      </dgm:t>
    </dgm:pt>
    <dgm:pt modelId="{D13890C6-2A6F-4A15-A8E6-E4473CFF302F}" type="parTrans" cxnId="{5E5B8052-7FA4-4654-9D88-BB1C3DAA07FE}">
      <dgm:prSet/>
      <dgm:spPr/>
      <dgm:t>
        <a:bodyPr/>
        <a:lstStyle/>
        <a:p>
          <a:endParaRPr lang="en-US"/>
        </a:p>
      </dgm:t>
    </dgm:pt>
    <dgm:pt modelId="{D46876CF-4344-4970-A6D7-F4160C0C839A}" type="sibTrans" cxnId="{5E5B8052-7FA4-4654-9D88-BB1C3DAA07FE}">
      <dgm:prSet/>
      <dgm:spPr/>
      <dgm:t>
        <a:bodyPr/>
        <a:lstStyle/>
        <a:p>
          <a:endParaRPr lang="en-US"/>
        </a:p>
      </dgm:t>
    </dgm:pt>
    <dgm:pt modelId="{2795EF32-7BEF-4B1C-A275-622ADCB051CD}" type="pres">
      <dgm:prSet presAssocID="{7F46492A-53CD-4D0B-A752-5B91137199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7D6831-7886-4D12-A40A-29544ACA8626}" type="pres">
      <dgm:prSet presAssocID="{CC857C88-BD0E-484F-8B47-22244471BF59}" presName="hierRoot1" presStyleCnt="0"/>
      <dgm:spPr/>
    </dgm:pt>
    <dgm:pt modelId="{9290B775-1B19-4691-A24C-C063DB1E7525}" type="pres">
      <dgm:prSet presAssocID="{CC857C88-BD0E-484F-8B47-22244471BF59}" presName="composite" presStyleCnt="0"/>
      <dgm:spPr/>
    </dgm:pt>
    <dgm:pt modelId="{3BAD24D9-CF98-4CEA-B675-8D48037B7E0C}" type="pres">
      <dgm:prSet presAssocID="{CC857C88-BD0E-484F-8B47-22244471BF59}" presName="background" presStyleLbl="node0" presStyleIdx="0" presStyleCnt="3"/>
      <dgm:spPr/>
    </dgm:pt>
    <dgm:pt modelId="{8E5E039B-63EE-4D46-89D5-0381211710CC}" type="pres">
      <dgm:prSet presAssocID="{CC857C88-BD0E-484F-8B47-22244471BF59}" presName="text" presStyleLbl="fgAcc0" presStyleIdx="0" presStyleCnt="3">
        <dgm:presLayoutVars>
          <dgm:chPref val="3"/>
        </dgm:presLayoutVars>
      </dgm:prSet>
      <dgm:spPr/>
    </dgm:pt>
    <dgm:pt modelId="{214F7D8B-4AFF-4A40-96FD-09BDFC5E5C36}" type="pres">
      <dgm:prSet presAssocID="{CC857C88-BD0E-484F-8B47-22244471BF59}" presName="hierChild2" presStyleCnt="0"/>
      <dgm:spPr/>
    </dgm:pt>
    <dgm:pt modelId="{C54A5164-F634-4894-B8F5-9814A619048A}" type="pres">
      <dgm:prSet presAssocID="{13946CC3-EA9A-482B-BE03-38EA85F50998}" presName="hierRoot1" presStyleCnt="0"/>
      <dgm:spPr/>
    </dgm:pt>
    <dgm:pt modelId="{7A06EF60-17E3-484F-B4CD-87BD99D72EBE}" type="pres">
      <dgm:prSet presAssocID="{13946CC3-EA9A-482B-BE03-38EA85F50998}" presName="composite" presStyleCnt="0"/>
      <dgm:spPr/>
    </dgm:pt>
    <dgm:pt modelId="{AC1488D4-5205-4A8C-BDF4-AD672217E5AC}" type="pres">
      <dgm:prSet presAssocID="{13946CC3-EA9A-482B-BE03-38EA85F50998}" presName="background" presStyleLbl="node0" presStyleIdx="1" presStyleCnt="3"/>
      <dgm:spPr/>
    </dgm:pt>
    <dgm:pt modelId="{5FE1A606-FF17-4E18-B90C-6AB8EF6ABC5B}" type="pres">
      <dgm:prSet presAssocID="{13946CC3-EA9A-482B-BE03-38EA85F50998}" presName="text" presStyleLbl="fgAcc0" presStyleIdx="1" presStyleCnt="3">
        <dgm:presLayoutVars>
          <dgm:chPref val="3"/>
        </dgm:presLayoutVars>
      </dgm:prSet>
      <dgm:spPr/>
    </dgm:pt>
    <dgm:pt modelId="{6F24A0AB-F228-4FD8-97CE-326A1FCC0B49}" type="pres">
      <dgm:prSet presAssocID="{13946CC3-EA9A-482B-BE03-38EA85F50998}" presName="hierChild2" presStyleCnt="0"/>
      <dgm:spPr/>
    </dgm:pt>
    <dgm:pt modelId="{4B69E597-C99F-493F-8C6A-7C64F6E4813A}" type="pres">
      <dgm:prSet presAssocID="{FC0676EE-4E21-4B1C-955C-FCB6D8516ACB}" presName="Name10" presStyleLbl="parChTrans1D2" presStyleIdx="0" presStyleCnt="3"/>
      <dgm:spPr/>
    </dgm:pt>
    <dgm:pt modelId="{CE1536FD-47D9-408E-B528-0ED4A061A67E}" type="pres">
      <dgm:prSet presAssocID="{306F3DE9-0A36-4F56-A42B-38B4AE8462D5}" presName="hierRoot2" presStyleCnt="0"/>
      <dgm:spPr/>
    </dgm:pt>
    <dgm:pt modelId="{40F369DE-E622-43A6-9786-4B480360B2FC}" type="pres">
      <dgm:prSet presAssocID="{306F3DE9-0A36-4F56-A42B-38B4AE8462D5}" presName="composite2" presStyleCnt="0"/>
      <dgm:spPr/>
    </dgm:pt>
    <dgm:pt modelId="{48903572-4252-41DF-A8BB-458A7D42881A}" type="pres">
      <dgm:prSet presAssocID="{306F3DE9-0A36-4F56-A42B-38B4AE8462D5}" presName="background2" presStyleLbl="node2" presStyleIdx="0" presStyleCnt="3"/>
      <dgm:spPr/>
    </dgm:pt>
    <dgm:pt modelId="{5BB334A0-411E-482A-B9E5-B08A8AEDB7F0}" type="pres">
      <dgm:prSet presAssocID="{306F3DE9-0A36-4F56-A42B-38B4AE8462D5}" presName="text2" presStyleLbl="fgAcc2" presStyleIdx="0" presStyleCnt="3">
        <dgm:presLayoutVars>
          <dgm:chPref val="3"/>
        </dgm:presLayoutVars>
      </dgm:prSet>
      <dgm:spPr/>
    </dgm:pt>
    <dgm:pt modelId="{0F28349F-9767-4F74-841A-7363187850FC}" type="pres">
      <dgm:prSet presAssocID="{306F3DE9-0A36-4F56-A42B-38B4AE8462D5}" presName="hierChild3" presStyleCnt="0"/>
      <dgm:spPr/>
    </dgm:pt>
    <dgm:pt modelId="{EAA75D73-55E2-4794-86E8-C597B09A2EEB}" type="pres">
      <dgm:prSet presAssocID="{CE1CEDE8-6EF4-4606-A5C9-DFD54B183255}" presName="hierRoot1" presStyleCnt="0"/>
      <dgm:spPr/>
    </dgm:pt>
    <dgm:pt modelId="{15B04497-7908-41E6-A536-CD5DEE8AFC5D}" type="pres">
      <dgm:prSet presAssocID="{CE1CEDE8-6EF4-4606-A5C9-DFD54B183255}" presName="composite" presStyleCnt="0"/>
      <dgm:spPr/>
    </dgm:pt>
    <dgm:pt modelId="{DF9B1D9C-96FD-4CCF-9A70-C8964D785501}" type="pres">
      <dgm:prSet presAssocID="{CE1CEDE8-6EF4-4606-A5C9-DFD54B183255}" presName="background" presStyleLbl="node0" presStyleIdx="2" presStyleCnt="3"/>
      <dgm:spPr/>
    </dgm:pt>
    <dgm:pt modelId="{BE4608FE-FFDC-4437-B70B-A58972CE44B8}" type="pres">
      <dgm:prSet presAssocID="{CE1CEDE8-6EF4-4606-A5C9-DFD54B183255}" presName="text" presStyleLbl="fgAcc0" presStyleIdx="2" presStyleCnt="3">
        <dgm:presLayoutVars>
          <dgm:chPref val="3"/>
        </dgm:presLayoutVars>
      </dgm:prSet>
      <dgm:spPr/>
    </dgm:pt>
    <dgm:pt modelId="{DE375352-402D-4330-AA0D-192A676114BA}" type="pres">
      <dgm:prSet presAssocID="{CE1CEDE8-6EF4-4606-A5C9-DFD54B183255}" presName="hierChild2" presStyleCnt="0"/>
      <dgm:spPr/>
    </dgm:pt>
    <dgm:pt modelId="{75FDD3BF-0EFE-4445-92B1-2FB0C12B4666}" type="pres">
      <dgm:prSet presAssocID="{7B836ED5-42ED-4E14-AC62-C1CA6919DE26}" presName="Name10" presStyleLbl="parChTrans1D2" presStyleIdx="1" presStyleCnt="3"/>
      <dgm:spPr/>
    </dgm:pt>
    <dgm:pt modelId="{8CDF361D-EB97-46B4-8B28-1BF866FF8EAA}" type="pres">
      <dgm:prSet presAssocID="{3473D4A3-2314-4952-AA82-550497F5D0A7}" presName="hierRoot2" presStyleCnt="0"/>
      <dgm:spPr/>
    </dgm:pt>
    <dgm:pt modelId="{12F69068-9F20-442B-8007-B0B5F42EF50F}" type="pres">
      <dgm:prSet presAssocID="{3473D4A3-2314-4952-AA82-550497F5D0A7}" presName="composite2" presStyleCnt="0"/>
      <dgm:spPr/>
    </dgm:pt>
    <dgm:pt modelId="{5677CC95-EE4F-4214-A5FA-25BB0481ED7E}" type="pres">
      <dgm:prSet presAssocID="{3473D4A3-2314-4952-AA82-550497F5D0A7}" presName="background2" presStyleLbl="node2" presStyleIdx="1" presStyleCnt="3"/>
      <dgm:spPr/>
    </dgm:pt>
    <dgm:pt modelId="{E97A34EE-4A3C-4A67-862F-B9FCC64FDE4D}" type="pres">
      <dgm:prSet presAssocID="{3473D4A3-2314-4952-AA82-550497F5D0A7}" presName="text2" presStyleLbl="fgAcc2" presStyleIdx="1" presStyleCnt="3">
        <dgm:presLayoutVars>
          <dgm:chPref val="3"/>
        </dgm:presLayoutVars>
      </dgm:prSet>
      <dgm:spPr/>
    </dgm:pt>
    <dgm:pt modelId="{D30875EA-DC98-45C3-8CAA-1D5981A3824D}" type="pres">
      <dgm:prSet presAssocID="{3473D4A3-2314-4952-AA82-550497F5D0A7}" presName="hierChild3" presStyleCnt="0"/>
      <dgm:spPr/>
    </dgm:pt>
    <dgm:pt modelId="{93C02AD7-4CB6-4090-99FB-42ABA599F767}" type="pres">
      <dgm:prSet presAssocID="{D13890C6-2A6F-4A15-A8E6-E4473CFF302F}" presName="Name10" presStyleLbl="parChTrans1D2" presStyleIdx="2" presStyleCnt="3"/>
      <dgm:spPr/>
    </dgm:pt>
    <dgm:pt modelId="{62EDFA21-2F35-4D65-99B3-810F507B8FDC}" type="pres">
      <dgm:prSet presAssocID="{CBB50E04-6832-4667-87E1-0EBFDE980DD8}" presName="hierRoot2" presStyleCnt="0"/>
      <dgm:spPr/>
    </dgm:pt>
    <dgm:pt modelId="{F5A11E77-EBAC-4B5B-A816-E7606D0CE300}" type="pres">
      <dgm:prSet presAssocID="{CBB50E04-6832-4667-87E1-0EBFDE980DD8}" presName="composite2" presStyleCnt="0"/>
      <dgm:spPr/>
    </dgm:pt>
    <dgm:pt modelId="{F9980D03-DEA2-4ACB-9E80-3266FCF81FFF}" type="pres">
      <dgm:prSet presAssocID="{CBB50E04-6832-4667-87E1-0EBFDE980DD8}" presName="background2" presStyleLbl="node2" presStyleIdx="2" presStyleCnt="3"/>
      <dgm:spPr/>
    </dgm:pt>
    <dgm:pt modelId="{71FEAB4A-5755-4C5F-86A7-11EAAAF276DC}" type="pres">
      <dgm:prSet presAssocID="{CBB50E04-6832-4667-87E1-0EBFDE980DD8}" presName="text2" presStyleLbl="fgAcc2" presStyleIdx="2" presStyleCnt="3">
        <dgm:presLayoutVars>
          <dgm:chPref val="3"/>
        </dgm:presLayoutVars>
      </dgm:prSet>
      <dgm:spPr/>
    </dgm:pt>
    <dgm:pt modelId="{C28BB4BE-AF5F-41F8-8AB6-AE46DFA836BB}" type="pres">
      <dgm:prSet presAssocID="{CBB50E04-6832-4667-87E1-0EBFDE980DD8}" presName="hierChild3" presStyleCnt="0"/>
      <dgm:spPr/>
    </dgm:pt>
  </dgm:ptLst>
  <dgm:cxnLst>
    <dgm:cxn modelId="{5F6B4804-2D5F-4C26-BC88-C4BEC27B6672}" type="presOf" srcId="{CC857C88-BD0E-484F-8B47-22244471BF59}" destId="{8E5E039B-63EE-4D46-89D5-0381211710CC}" srcOrd="0" destOrd="0" presId="urn:microsoft.com/office/officeart/2005/8/layout/hierarchy1"/>
    <dgm:cxn modelId="{7101BD1F-15A3-42D3-AA8C-1B3D039F13B2}" type="presOf" srcId="{306F3DE9-0A36-4F56-A42B-38B4AE8462D5}" destId="{5BB334A0-411E-482A-B9E5-B08A8AEDB7F0}" srcOrd="0" destOrd="0" presId="urn:microsoft.com/office/officeart/2005/8/layout/hierarchy1"/>
    <dgm:cxn modelId="{8E99BF1F-77BB-4500-B17A-28E3FC7AA287}" srcId="{13946CC3-EA9A-482B-BE03-38EA85F50998}" destId="{306F3DE9-0A36-4F56-A42B-38B4AE8462D5}" srcOrd="0" destOrd="0" parTransId="{FC0676EE-4E21-4B1C-955C-FCB6D8516ACB}" sibTransId="{1482F7C3-A9CD-4BB8-ACA0-FB85F2CCA4C6}"/>
    <dgm:cxn modelId="{54FEB420-6964-43F3-B816-F928B410D1D6}" srcId="{7F46492A-53CD-4D0B-A752-5B9113719961}" destId="{CC857C88-BD0E-484F-8B47-22244471BF59}" srcOrd="0" destOrd="0" parTransId="{63789AD4-7431-41E3-BAE4-9668B41EFF86}" sibTransId="{DF5DC302-4757-4493-AB11-6BAB7B43416E}"/>
    <dgm:cxn modelId="{9C742C36-3BAE-4071-A72F-64D67E5ED2AB}" type="presOf" srcId="{FC0676EE-4E21-4B1C-955C-FCB6D8516ACB}" destId="{4B69E597-C99F-493F-8C6A-7C64F6E4813A}" srcOrd="0" destOrd="0" presId="urn:microsoft.com/office/officeart/2005/8/layout/hierarchy1"/>
    <dgm:cxn modelId="{1D24313E-3715-4ABA-A636-4A781C853B7D}" type="presOf" srcId="{D13890C6-2A6F-4A15-A8E6-E4473CFF302F}" destId="{93C02AD7-4CB6-4090-99FB-42ABA599F767}" srcOrd="0" destOrd="0" presId="urn:microsoft.com/office/officeart/2005/8/layout/hierarchy1"/>
    <dgm:cxn modelId="{1D844B3E-F2A1-4260-88CD-B5834961DC6C}" srcId="{CE1CEDE8-6EF4-4606-A5C9-DFD54B183255}" destId="{3473D4A3-2314-4952-AA82-550497F5D0A7}" srcOrd="0" destOrd="0" parTransId="{7B836ED5-42ED-4E14-AC62-C1CA6919DE26}" sibTransId="{0E4E0F85-771F-4291-9923-D33DDA7A08C3}"/>
    <dgm:cxn modelId="{7D868365-0AEA-4A8B-B993-4B84B3DE7E9E}" type="presOf" srcId="{3473D4A3-2314-4952-AA82-550497F5D0A7}" destId="{E97A34EE-4A3C-4A67-862F-B9FCC64FDE4D}" srcOrd="0" destOrd="0" presId="urn:microsoft.com/office/officeart/2005/8/layout/hierarchy1"/>
    <dgm:cxn modelId="{8A777E46-17A1-4CBE-90E8-7F3929D64902}" srcId="{7F46492A-53CD-4D0B-A752-5B9113719961}" destId="{CE1CEDE8-6EF4-4606-A5C9-DFD54B183255}" srcOrd="2" destOrd="0" parTransId="{1F8EE9CC-8297-44A9-8479-629DE3297356}" sibTransId="{38CEE663-5E37-4949-AF21-35DB8E8C2608}"/>
    <dgm:cxn modelId="{5F01536A-28B0-4CF4-9FA9-EBB5E8E09748}" type="presOf" srcId="{7F46492A-53CD-4D0B-A752-5B9113719961}" destId="{2795EF32-7BEF-4B1C-A275-622ADCB051CD}" srcOrd="0" destOrd="0" presId="urn:microsoft.com/office/officeart/2005/8/layout/hierarchy1"/>
    <dgm:cxn modelId="{E23F9E51-5DB0-45E6-B1B8-E2D816671BAB}" type="presOf" srcId="{7B836ED5-42ED-4E14-AC62-C1CA6919DE26}" destId="{75FDD3BF-0EFE-4445-92B1-2FB0C12B4666}" srcOrd="0" destOrd="0" presId="urn:microsoft.com/office/officeart/2005/8/layout/hierarchy1"/>
    <dgm:cxn modelId="{D712E671-B46B-49FA-B2E9-3D4D5BC5BBEF}" type="presOf" srcId="{CE1CEDE8-6EF4-4606-A5C9-DFD54B183255}" destId="{BE4608FE-FFDC-4437-B70B-A58972CE44B8}" srcOrd="0" destOrd="0" presId="urn:microsoft.com/office/officeart/2005/8/layout/hierarchy1"/>
    <dgm:cxn modelId="{5E5B8052-7FA4-4654-9D88-BB1C3DAA07FE}" srcId="{CE1CEDE8-6EF4-4606-A5C9-DFD54B183255}" destId="{CBB50E04-6832-4667-87E1-0EBFDE980DD8}" srcOrd="1" destOrd="0" parTransId="{D13890C6-2A6F-4A15-A8E6-E4473CFF302F}" sibTransId="{D46876CF-4344-4970-A6D7-F4160C0C839A}"/>
    <dgm:cxn modelId="{E7DB2DA3-3F03-410C-B7F4-D26AC76C71E1}" type="presOf" srcId="{CBB50E04-6832-4667-87E1-0EBFDE980DD8}" destId="{71FEAB4A-5755-4C5F-86A7-11EAAAF276DC}" srcOrd="0" destOrd="0" presId="urn:microsoft.com/office/officeart/2005/8/layout/hierarchy1"/>
    <dgm:cxn modelId="{64BB21CB-F053-44AA-B6FF-9ECD0F1EC004}" type="presOf" srcId="{13946CC3-EA9A-482B-BE03-38EA85F50998}" destId="{5FE1A606-FF17-4E18-B90C-6AB8EF6ABC5B}" srcOrd="0" destOrd="0" presId="urn:microsoft.com/office/officeart/2005/8/layout/hierarchy1"/>
    <dgm:cxn modelId="{970836EE-8B2E-45A7-8F19-EFE19D46379F}" srcId="{7F46492A-53CD-4D0B-A752-5B9113719961}" destId="{13946CC3-EA9A-482B-BE03-38EA85F50998}" srcOrd="1" destOrd="0" parTransId="{D0A6CD71-5A6B-4768-94C9-9A77CA18AB9A}" sibTransId="{63544415-E814-4FFE-97B3-41A477CEFCE8}"/>
    <dgm:cxn modelId="{94428AB3-27C7-42CB-913F-9E5B29A92A38}" type="presParOf" srcId="{2795EF32-7BEF-4B1C-A275-622ADCB051CD}" destId="{C27D6831-7886-4D12-A40A-29544ACA8626}" srcOrd="0" destOrd="0" presId="urn:microsoft.com/office/officeart/2005/8/layout/hierarchy1"/>
    <dgm:cxn modelId="{A1BF800A-083D-4093-9ADB-5679D3C82850}" type="presParOf" srcId="{C27D6831-7886-4D12-A40A-29544ACA8626}" destId="{9290B775-1B19-4691-A24C-C063DB1E7525}" srcOrd="0" destOrd="0" presId="urn:microsoft.com/office/officeart/2005/8/layout/hierarchy1"/>
    <dgm:cxn modelId="{F985F48D-D5D4-41A2-BF20-3B851D93E5EB}" type="presParOf" srcId="{9290B775-1B19-4691-A24C-C063DB1E7525}" destId="{3BAD24D9-CF98-4CEA-B675-8D48037B7E0C}" srcOrd="0" destOrd="0" presId="urn:microsoft.com/office/officeart/2005/8/layout/hierarchy1"/>
    <dgm:cxn modelId="{9A2FF645-36FC-404B-AA9C-C9EF01E9CFCF}" type="presParOf" srcId="{9290B775-1B19-4691-A24C-C063DB1E7525}" destId="{8E5E039B-63EE-4D46-89D5-0381211710CC}" srcOrd="1" destOrd="0" presId="urn:microsoft.com/office/officeart/2005/8/layout/hierarchy1"/>
    <dgm:cxn modelId="{FCB0E466-2647-48DD-8203-35D4AE7BFFD7}" type="presParOf" srcId="{C27D6831-7886-4D12-A40A-29544ACA8626}" destId="{214F7D8B-4AFF-4A40-96FD-09BDFC5E5C36}" srcOrd="1" destOrd="0" presId="urn:microsoft.com/office/officeart/2005/8/layout/hierarchy1"/>
    <dgm:cxn modelId="{E323719B-95C1-41EE-B3CF-A3B271932389}" type="presParOf" srcId="{2795EF32-7BEF-4B1C-A275-622ADCB051CD}" destId="{C54A5164-F634-4894-B8F5-9814A619048A}" srcOrd="1" destOrd="0" presId="urn:microsoft.com/office/officeart/2005/8/layout/hierarchy1"/>
    <dgm:cxn modelId="{90433A6B-7914-42F6-AC50-3C7D86BDA7DC}" type="presParOf" srcId="{C54A5164-F634-4894-B8F5-9814A619048A}" destId="{7A06EF60-17E3-484F-B4CD-87BD99D72EBE}" srcOrd="0" destOrd="0" presId="urn:microsoft.com/office/officeart/2005/8/layout/hierarchy1"/>
    <dgm:cxn modelId="{8BC5EC00-201A-466E-83B7-FE7BB5DF2860}" type="presParOf" srcId="{7A06EF60-17E3-484F-B4CD-87BD99D72EBE}" destId="{AC1488D4-5205-4A8C-BDF4-AD672217E5AC}" srcOrd="0" destOrd="0" presId="urn:microsoft.com/office/officeart/2005/8/layout/hierarchy1"/>
    <dgm:cxn modelId="{BC945302-E116-42C8-B3D6-0423AA30310F}" type="presParOf" srcId="{7A06EF60-17E3-484F-B4CD-87BD99D72EBE}" destId="{5FE1A606-FF17-4E18-B90C-6AB8EF6ABC5B}" srcOrd="1" destOrd="0" presId="urn:microsoft.com/office/officeart/2005/8/layout/hierarchy1"/>
    <dgm:cxn modelId="{340C12CB-8967-4A08-9473-A06F93584B1D}" type="presParOf" srcId="{C54A5164-F634-4894-B8F5-9814A619048A}" destId="{6F24A0AB-F228-4FD8-97CE-326A1FCC0B49}" srcOrd="1" destOrd="0" presId="urn:microsoft.com/office/officeart/2005/8/layout/hierarchy1"/>
    <dgm:cxn modelId="{1AA21E05-7BE1-4CC9-AE5D-0DC92A466263}" type="presParOf" srcId="{6F24A0AB-F228-4FD8-97CE-326A1FCC0B49}" destId="{4B69E597-C99F-493F-8C6A-7C64F6E4813A}" srcOrd="0" destOrd="0" presId="urn:microsoft.com/office/officeart/2005/8/layout/hierarchy1"/>
    <dgm:cxn modelId="{6D68101F-CEE3-4488-94F6-2F380DAC5140}" type="presParOf" srcId="{6F24A0AB-F228-4FD8-97CE-326A1FCC0B49}" destId="{CE1536FD-47D9-408E-B528-0ED4A061A67E}" srcOrd="1" destOrd="0" presId="urn:microsoft.com/office/officeart/2005/8/layout/hierarchy1"/>
    <dgm:cxn modelId="{0AC1A320-C5C5-4993-BB8E-6B45A750F86D}" type="presParOf" srcId="{CE1536FD-47D9-408E-B528-0ED4A061A67E}" destId="{40F369DE-E622-43A6-9786-4B480360B2FC}" srcOrd="0" destOrd="0" presId="urn:microsoft.com/office/officeart/2005/8/layout/hierarchy1"/>
    <dgm:cxn modelId="{6514481A-1410-4D96-AC0E-65EF7AB44AF2}" type="presParOf" srcId="{40F369DE-E622-43A6-9786-4B480360B2FC}" destId="{48903572-4252-41DF-A8BB-458A7D42881A}" srcOrd="0" destOrd="0" presId="urn:microsoft.com/office/officeart/2005/8/layout/hierarchy1"/>
    <dgm:cxn modelId="{6237313F-9530-4434-BAAA-4DB32459260E}" type="presParOf" srcId="{40F369DE-E622-43A6-9786-4B480360B2FC}" destId="{5BB334A0-411E-482A-B9E5-B08A8AEDB7F0}" srcOrd="1" destOrd="0" presId="urn:microsoft.com/office/officeart/2005/8/layout/hierarchy1"/>
    <dgm:cxn modelId="{02B6DEAC-D0F4-4F16-8EDC-97C7D2F85DFE}" type="presParOf" srcId="{CE1536FD-47D9-408E-B528-0ED4A061A67E}" destId="{0F28349F-9767-4F74-841A-7363187850FC}" srcOrd="1" destOrd="0" presId="urn:microsoft.com/office/officeart/2005/8/layout/hierarchy1"/>
    <dgm:cxn modelId="{96DE7291-628E-4D2E-9E93-CD77F1028A06}" type="presParOf" srcId="{2795EF32-7BEF-4B1C-A275-622ADCB051CD}" destId="{EAA75D73-55E2-4794-86E8-C597B09A2EEB}" srcOrd="2" destOrd="0" presId="urn:microsoft.com/office/officeart/2005/8/layout/hierarchy1"/>
    <dgm:cxn modelId="{1764ACF3-3559-41C1-B665-6483675BBCF5}" type="presParOf" srcId="{EAA75D73-55E2-4794-86E8-C597B09A2EEB}" destId="{15B04497-7908-41E6-A536-CD5DEE8AFC5D}" srcOrd="0" destOrd="0" presId="urn:microsoft.com/office/officeart/2005/8/layout/hierarchy1"/>
    <dgm:cxn modelId="{2794CCCE-0CC4-4F63-A07A-61FCDFA0E2A5}" type="presParOf" srcId="{15B04497-7908-41E6-A536-CD5DEE8AFC5D}" destId="{DF9B1D9C-96FD-4CCF-9A70-C8964D785501}" srcOrd="0" destOrd="0" presId="urn:microsoft.com/office/officeart/2005/8/layout/hierarchy1"/>
    <dgm:cxn modelId="{A3D49F13-6395-4AAF-888A-8CAA485CCDD3}" type="presParOf" srcId="{15B04497-7908-41E6-A536-CD5DEE8AFC5D}" destId="{BE4608FE-FFDC-4437-B70B-A58972CE44B8}" srcOrd="1" destOrd="0" presId="urn:microsoft.com/office/officeart/2005/8/layout/hierarchy1"/>
    <dgm:cxn modelId="{C0F0532D-2C49-4D3E-A450-DB4342C926D4}" type="presParOf" srcId="{EAA75D73-55E2-4794-86E8-C597B09A2EEB}" destId="{DE375352-402D-4330-AA0D-192A676114BA}" srcOrd="1" destOrd="0" presId="urn:microsoft.com/office/officeart/2005/8/layout/hierarchy1"/>
    <dgm:cxn modelId="{8F24DC0A-2D0D-4B09-B3A3-C84C13368B34}" type="presParOf" srcId="{DE375352-402D-4330-AA0D-192A676114BA}" destId="{75FDD3BF-0EFE-4445-92B1-2FB0C12B4666}" srcOrd="0" destOrd="0" presId="urn:microsoft.com/office/officeart/2005/8/layout/hierarchy1"/>
    <dgm:cxn modelId="{E3AA349E-542D-4E81-A3D3-4EA34089A053}" type="presParOf" srcId="{DE375352-402D-4330-AA0D-192A676114BA}" destId="{8CDF361D-EB97-46B4-8B28-1BF866FF8EAA}" srcOrd="1" destOrd="0" presId="urn:microsoft.com/office/officeart/2005/8/layout/hierarchy1"/>
    <dgm:cxn modelId="{E5A802C6-44FB-4E52-9342-A687FC828BA7}" type="presParOf" srcId="{8CDF361D-EB97-46B4-8B28-1BF866FF8EAA}" destId="{12F69068-9F20-442B-8007-B0B5F42EF50F}" srcOrd="0" destOrd="0" presId="urn:microsoft.com/office/officeart/2005/8/layout/hierarchy1"/>
    <dgm:cxn modelId="{797C2B92-AC45-4018-B715-068A1C4F5C02}" type="presParOf" srcId="{12F69068-9F20-442B-8007-B0B5F42EF50F}" destId="{5677CC95-EE4F-4214-A5FA-25BB0481ED7E}" srcOrd="0" destOrd="0" presId="urn:microsoft.com/office/officeart/2005/8/layout/hierarchy1"/>
    <dgm:cxn modelId="{599BA424-215A-44C1-925A-BC8EB282BB23}" type="presParOf" srcId="{12F69068-9F20-442B-8007-B0B5F42EF50F}" destId="{E97A34EE-4A3C-4A67-862F-B9FCC64FDE4D}" srcOrd="1" destOrd="0" presId="urn:microsoft.com/office/officeart/2005/8/layout/hierarchy1"/>
    <dgm:cxn modelId="{74F7CD74-F84C-40E5-8574-9B53AB2983B1}" type="presParOf" srcId="{8CDF361D-EB97-46B4-8B28-1BF866FF8EAA}" destId="{D30875EA-DC98-45C3-8CAA-1D5981A3824D}" srcOrd="1" destOrd="0" presId="urn:microsoft.com/office/officeart/2005/8/layout/hierarchy1"/>
    <dgm:cxn modelId="{5994FC21-109E-425A-8591-8D08562E4E8D}" type="presParOf" srcId="{DE375352-402D-4330-AA0D-192A676114BA}" destId="{93C02AD7-4CB6-4090-99FB-42ABA599F767}" srcOrd="2" destOrd="0" presId="urn:microsoft.com/office/officeart/2005/8/layout/hierarchy1"/>
    <dgm:cxn modelId="{7F934022-DC39-4EAD-883F-7FC84AC92CD4}" type="presParOf" srcId="{DE375352-402D-4330-AA0D-192A676114BA}" destId="{62EDFA21-2F35-4D65-99B3-810F507B8FDC}" srcOrd="3" destOrd="0" presId="urn:microsoft.com/office/officeart/2005/8/layout/hierarchy1"/>
    <dgm:cxn modelId="{06F685A2-FF14-4CD2-8F88-D1877EFF5AF1}" type="presParOf" srcId="{62EDFA21-2F35-4D65-99B3-810F507B8FDC}" destId="{F5A11E77-EBAC-4B5B-A816-E7606D0CE300}" srcOrd="0" destOrd="0" presId="urn:microsoft.com/office/officeart/2005/8/layout/hierarchy1"/>
    <dgm:cxn modelId="{8AB1FAA9-B157-44F3-BF82-11066BEA551A}" type="presParOf" srcId="{F5A11E77-EBAC-4B5B-A816-E7606D0CE300}" destId="{F9980D03-DEA2-4ACB-9E80-3266FCF81FFF}" srcOrd="0" destOrd="0" presId="urn:microsoft.com/office/officeart/2005/8/layout/hierarchy1"/>
    <dgm:cxn modelId="{775EA6E8-822D-4921-B58A-13C5ECC7DD11}" type="presParOf" srcId="{F5A11E77-EBAC-4B5B-A816-E7606D0CE300}" destId="{71FEAB4A-5755-4C5F-86A7-11EAAAF276DC}" srcOrd="1" destOrd="0" presId="urn:microsoft.com/office/officeart/2005/8/layout/hierarchy1"/>
    <dgm:cxn modelId="{81FCE266-54B7-4F28-9449-58DF85BFFACB}" type="presParOf" srcId="{62EDFA21-2F35-4D65-99B3-810F507B8FDC}" destId="{C28BB4BE-AF5F-41F8-8AB6-AE46DFA836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AE77F-B2D9-4DCE-91A4-AE634F445C1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49432E1B-2FEA-4DC1-839A-256039EC19EC}">
      <dgm:prSet/>
      <dgm:spPr/>
      <dgm:t>
        <a:bodyPr/>
        <a:lstStyle/>
        <a:p>
          <a:r>
            <a:rPr lang="en-US"/>
            <a:t>PHP</a:t>
          </a:r>
          <a:endParaRPr lang="en-CH"/>
        </a:p>
      </dgm:t>
    </dgm:pt>
    <dgm:pt modelId="{3540B3DA-2466-4ADD-A0C6-E9D4510202BC}" type="parTrans" cxnId="{B7FC6BEA-6132-4520-8E1C-2BECE213EDC8}">
      <dgm:prSet/>
      <dgm:spPr/>
      <dgm:t>
        <a:bodyPr/>
        <a:lstStyle/>
        <a:p>
          <a:endParaRPr lang="en-CH"/>
        </a:p>
      </dgm:t>
    </dgm:pt>
    <dgm:pt modelId="{FADB2BD0-4F10-4760-9E22-7B8E2399C929}" type="sibTrans" cxnId="{B7FC6BEA-6132-4520-8E1C-2BECE213EDC8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BB617531-30B7-4BD2-8D6E-A39AECC654F1}">
      <dgm:prSet/>
      <dgm:spPr/>
      <dgm:t>
        <a:bodyPr/>
        <a:lstStyle/>
        <a:p>
          <a:r>
            <a:rPr lang="en-US"/>
            <a:t>HTML – Boostrap</a:t>
          </a:r>
          <a:endParaRPr lang="en-CH"/>
        </a:p>
      </dgm:t>
    </dgm:pt>
    <dgm:pt modelId="{E8389300-69A5-4DBE-8CA4-015D8F58E8DB}" type="parTrans" cxnId="{8B02BC84-464E-4B92-AD7B-D2FF0D3FB4A1}">
      <dgm:prSet/>
      <dgm:spPr/>
      <dgm:t>
        <a:bodyPr/>
        <a:lstStyle/>
        <a:p>
          <a:endParaRPr lang="en-CH"/>
        </a:p>
      </dgm:t>
    </dgm:pt>
    <dgm:pt modelId="{2B900339-1E83-4E5A-899C-845A81CC9BAC}" type="sibTrans" cxnId="{8B02BC84-464E-4B92-AD7B-D2FF0D3FB4A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FA00CE06-DA3F-4D1B-BB14-51F567429215}">
      <dgm:prSet/>
      <dgm:spPr/>
      <dgm:t>
        <a:bodyPr/>
        <a:lstStyle/>
        <a:p>
          <a:r>
            <a:rPr lang="en-US"/>
            <a:t>JavaScript</a:t>
          </a:r>
          <a:endParaRPr lang="en-CH"/>
        </a:p>
      </dgm:t>
    </dgm:pt>
    <dgm:pt modelId="{35D988EF-E35F-42D8-9BA3-3E6EDF35473C}" type="parTrans" cxnId="{46E1D801-5275-4AA7-A8E7-F8A3DEB232A5}">
      <dgm:prSet/>
      <dgm:spPr/>
      <dgm:t>
        <a:bodyPr/>
        <a:lstStyle/>
        <a:p>
          <a:endParaRPr lang="en-CH"/>
        </a:p>
      </dgm:t>
    </dgm:pt>
    <dgm:pt modelId="{636557E8-FD8E-4AC4-A633-EA058B77617C}" type="sibTrans" cxnId="{46E1D801-5275-4AA7-A8E7-F8A3DEB232A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6C5FEB5A-D529-40E0-BD4B-C1D167E0FAD6}" type="pres">
      <dgm:prSet presAssocID="{1D3AE77F-B2D9-4DCE-91A4-AE634F445C15}" presName="Name0" presStyleCnt="0">
        <dgm:presLayoutVars>
          <dgm:chMax/>
          <dgm:chPref/>
          <dgm:dir/>
          <dgm:animLvl val="lvl"/>
        </dgm:presLayoutVars>
      </dgm:prSet>
      <dgm:spPr/>
    </dgm:pt>
    <dgm:pt modelId="{C78D62FD-95C3-40DF-932E-CF20357E577E}" type="pres">
      <dgm:prSet presAssocID="{49432E1B-2FEA-4DC1-839A-256039EC19EC}" presName="composite" presStyleCnt="0"/>
      <dgm:spPr/>
    </dgm:pt>
    <dgm:pt modelId="{140096D8-A6CA-4B85-9769-ABB496F01C28}" type="pres">
      <dgm:prSet presAssocID="{49432E1B-2FEA-4DC1-839A-256039EC19E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03D66FB-023F-487C-B8D0-BDF264C51C16}" type="pres">
      <dgm:prSet presAssocID="{49432E1B-2FEA-4DC1-839A-256039EC19E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FEA0110-21D6-42E8-B2C8-7A45B3D04E59}" type="pres">
      <dgm:prSet presAssocID="{49432E1B-2FEA-4DC1-839A-256039EC19EC}" presName="BalanceSpacing" presStyleCnt="0"/>
      <dgm:spPr/>
    </dgm:pt>
    <dgm:pt modelId="{7BE8B699-4461-4CCE-878D-E0EAFA10D82F}" type="pres">
      <dgm:prSet presAssocID="{49432E1B-2FEA-4DC1-839A-256039EC19EC}" presName="BalanceSpacing1" presStyleCnt="0"/>
      <dgm:spPr/>
    </dgm:pt>
    <dgm:pt modelId="{D458A027-7F2F-49BA-BDDA-CC866CCDE6EA}" type="pres">
      <dgm:prSet presAssocID="{FADB2BD0-4F10-4760-9E22-7B8E2399C929}" presName="Accent1Text" presStyleLbl="node1" presStyleIdx="1" presStyleCnt="6"/>
      <dgm:spPr/>
    </dgm:pt>
    <dgm:pt modelId="{906825B6-C774-421B-9B99-9C45FAA82665}" type="pres">
      <dgm:prSet presAssocID="{FADB2BD0-4F10-4760-9E22-7B8E2399C929}" presName="spaceBetweenRectangles" presStyleCnt="0"/>
      <dgm:spPr/>
    </dgm:pt>
    <dgm:pt modelId="{EDBC3DD9-1279-484C-9318-2117024B752E}" type="pres">
      <dgm:prSet presAssocID="{BB617531-30B7-4BD2-8D6E-A39AECC654F1}" presName="composite" presStyleCnt="0"/>
      <dgm:spPr/>
    </dgm:pt>
    <dgm:pt modelId="{E75A8923-7933-4807-B584-B01E2B454D17}" type="pres">
      <dgm:prSet presAssocID="{BB617531-30B7-4BD2-8D6E-A39AECC654F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DA072D7-96D9-4DC6-A9F5-4C0D8862E9DE}" type="pres">
      <dgm:prSet presAssocID="{BB617531-30B7-4BD2-8D6E-A39AECC654F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BA2007B-3DEB-4E5C-B1EF-B332D489AE8C}" type="pres">
      <dgm:prSet presAssocID="{BB617531-30B7-4BD2-8D6E-A39AECC654F1}" presName="BalanceSpacing" presStyleCnt="0"/>
      <dgm:spPr/>
    </dgm:pt>
    <dgm:pt modelId="{C2BE84DE-F64C-4634-A4A6-97E87AAF102F}" type="pres">
      <dgm:prSet presAssocID="{BB617531-30B7-4BD2-8D6E-A39AECC654F1}" presName="BalanceSpacing1" presStyleCnt="0"/>
      <dgm:spPr/>
    </dgm:pt>
    <dgm:pt modelId="{7DBBD216-20DA-41D4-8D64-4F975E64E533}" type="pres">
      <dgm:prSet presAssocID="{2B900339-1E83-4E5A-899C-845A81CC9BAC}" presName="Accent1Text" presStyleLbl="node1" presStyleIdx="3" presStyleCnt="6"/>
      <dgm:spPr/>
    </dgm:pt>
    <dgm:pt modelId="{05AFED93-AE17-4335-A3B2-48A837D87239}" type="pres">
      <dgm:prSet presAssocID="{2B900339-1E83-4E5A-899C-845A81CC9BAC}" presName="spaceBetweenRectangles" presStyleCnt="0"/>
      <dgm:spPr/>
    </dgm:pt>
    <dgm:pt modelId="{D60DB941-7D14-4768-8EA9-3D15CE2D291F}" type="pres">
      <dgm:prSet presAssocID="{FA00CE06-DA3F-4D1B-BB14-51F567429215}" presName="composite" presStyleCnt="0"/>
      <dgm:spPr/>
    </dgm:pt>
    <dgm:pt modelId="{4E9ABB88-7A94-4705-AF75-B9C1FD40A270}" type="pres">
      <dgm:prSet presAssocID="{FA00CE06-DA3F-4D1B-BB14-51F56742921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89AAAC3-844E-496D-BC7C-0CCD40F298D6}" type="pres">
      <dgm:prSet presAssocID="{FA00CE06-DA3F-4D1B-BB14-51F56742921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A6D7419-C686-44A1-B8D9-F7AB4C556F8B}" type="pres">
      <dgm:prSet presAssocID="{FA00CE06-DA3F-4D1B-BB14-51F567429215}" presName="BalanceSpacing" presStyleCnt="0"/>
      <dgm:spPr/>
    </dgm:pt>
    <dgm:pt modelId="{421A4BBF-BEA7-494D-81EF-5CF0E2E7C279}" type="pres">
      <dgm:prSet presAssocID="{FA00CE06-DA3F-4D1B-BB14-51F567429215}" presName="BalanceSpacing1" presStyleCnt="0"/>
      <dgm:spPr/>
    </dgm:pt>
    <dgm:pt modelId="{B55F60D0-2C85-4071-BCB4-6C52299952A6}" type="pres">
      <dgm:prSet presAssocID="{636557E8-FD8E-4AC4-A633-EA058B77617C}" presName="Accent1Text" presStyleLbl="node1" presStyleIdx="5" presStyleCnt="6"/>
      <dgm:spPr/>
    </dgm:pt>
  </dgm:ptLst>
  <dgm:cxnLst>
    <dgm:cxn modelId="{46E1D801-5275-4AA7-A8E7-F8A3DEB232A5}" srcId="{1D3AE77F-B2D9-4DCE-91A4-AE634F445C15}" destId="{FA00CE06-DA3F-4D1B-BB14-51F567429215}" srcOrd="2" destOrd="0" parTransId="{35D988EF-E35F-42D8-9BA3-3E6EDF35473C}" sibTransId="{636557E8-FD8E-4AC4-A633-EA058B77617C}"/>
    <dgm:cxn modelId="{BEB2C642-C559-4D2D-82C5-5712C7D6948C}" type="presOf" srcId="{636557E8-FD8E-4AC4-A633-EA058B77617C}" destId="{B55F60D0-2C85-4071-BCB4-6C52299952A6}" srcOrd="0" destOrd="0" presId="urn:microsoft.com/office/officeart/2008/layout/AlternatingHexagons"/>
    <dgm:cxn modelId="{54B42358-227C-4A0B-9BE4-346619E4EB50}" type="presOf" srcId="{FA00CE06-DA3F-4D1B-BB14-51F567429215}" destId="{4E9ABB88-7A94-4705-AF75-B9C1FD40A270}" srcOrd="0" destOrd="0" presId="urn:microsoft.com/office/officeart/2008/layout/AlternatingHexagons"/>
    <dgm:cxn modelId="{8B02BC84-464E-4B92-AD7B-D2FF0D3FB4A1}" srcId="{1D3AE77F-B2D9-4DCE-91A4-AE634F445C15}" destId="{BB617531-30B7-4BD2-8D6E-A39AECC654F1}" srcOrd="1" destOrd="0" parTransId="{E8389300-69A5-4DBE-8CA4-015D8F58E8DB}" sibTransId="{2B900339-1E83-4E5A-899C-845A81CC9BAC}"/>
    <dgm:cxn modelId="{6664FB8A-0378-4BAD-9D98-7432618FF23D}" type="presOf" srcId="{49432E1B-2FEA-4DC1-839A-256039EC19EC}" destId="{140096D8-A6CA-4B85-9769-ABB496F01C28}" srcOrd="0" destOrd="0" presId="urn:microsoft.com/office/officeart/2008/layout/AlternatingHexagons"/>
    <dgm:cxn modelId="{522557A1-1569-4553-A105-844864D06C93}" type="presOf" srcId="{BB617531-30B7-4BD2-8D6E-A39AECC654F1}" destId="{E75A8923-7933-4807-B584-B01E2B454D17}" srcOrd="0" destOrd="0" presId="urn:microsoft.com/office/officeart/2008/layout/AlternatingHexagons"/>
    <dgm:cxn modelId="{9D898DB0-D197-4372-B2C2-355F441531DD}" type="presOf" srcId="{1D3AE77F-B2D9-4DCE-91A4-AE634F445C15}" destId="{6C5FEB5A-D529-40E0-BD4B-C1D167E0FAD6}" srcOrd="0" destOrd="0" presId="urn:microsoft.com/office/officeart/2008/layout/AlternatingHexagons"/>
    <dgm:cxn modelId="{DBBB0ACE-36C3-437E-8BF2-658807E47B81}" type="presOf" srcId="{2B900339-1E83-4E5A-899C-845A81CC9BAC}" destId="{7DBBD216-20DA-41D4-8D64-4F975E64E533}" srcOrd="0" destOrd="0" presId="urn:microsoft.com/office/officeart/2008/layout/AlternatingHexagons"/>
    <dgm:cxn modelId="{B7FC6BEA-6132-4520-8E1C-2BECE213EDC8}" srcId="{1D3AE77F-B2D9-4DCE-91A4-AE634F445C15}" destId="{49432E1B-2FEA-4DC1-839A-256039EC19EC}" srcOrd="0" destOrd="0" parTransId="{3540B3DA-2466-4ADD-A0C6-E9D4510202BC}" sibTransId="{FADB2BD0-4F10-4760-9E22-7B8E2399C929}"/>
    <dgm:cxn modelId="{ECB8CFEE-84D1-4360-A1D3-1F2400B5E1E5}" type="presOf" srcId="{FADB2BD0-4F10-4760-9E22-7B8E2399C929}" destId="{D458A027-7F2F-49BA-BDDA-CC866CCDE6EA}" srcOrd="0" destOrd="0" presId="urn:microsoft.com/office/officeart/2008/layout/AlternatingHexagons"/>
    <dgm:cxn modelId="{9BAA91FA-7370-47EB-96C3-2501126CD002}" type="presParOf" srcId="{6C5FEB5A-D529-40E0-BD4B-C1D167E0FAD6}" destId="{C78D62FD-95C3-40DF-932E-CF20357E577E}" srcOrd="0" destOrd="0" presId="urn:microsoft.com/office/officeart/2008/layout/AlternatingHexagons"/>
    <dgm:cxn modelId="{FB972562-0A02-4F0E-9128-338E02847EF9}" type="presParOf" srcId="{C78D62FD-95C3-40DF-932E-CF20357E577E}" destId="{140096D8-A6CA-4B85-9769-ABB496F01C28}" srcOrd="0" destOrd="0" presId="urn:microsoft.com/office/officeart/2008/layout/AlternatingHexagons"/>
    <dgm:cxn modelId="{A8B47B10-0581-48B7-9576-42A68E10BB4D}" type="presParOf" srcId="{C78D62FD-95C3-40DF-932E-CF20357E577E}" destId="{503D66FB-023F-487C-B8D0-BDF264C51C16}" srcOrd="1" destOrd="0" presId="urn:microsoft.com/office/officeart/2008/layout/AlternatingHexagons"/>
    <dgm:cxn modelId="{679EAA3D-D267-4F82-9752-580F45D39B13}" type="presParOf" srcId="{C78D62FD-95C3-40DF-932E-CF20357E577E}" destId="{CFEA0110-21D6-42E8-B2C8-7A45B3D04E59}" srcOrd="2" destOrd="0" presId="urn:microsoft.com/office/officeart/2008/layout/AlternatingHexagons"/>
    <dgm:cxn modelId="{AEB09555-47DF-4B21-B82D-4BD77051C377}" type="presParOf" srcId="{C78D62FD-95C3-40DF-932E-CF20357E577E}" destId="{7BE8B699-4461-4CCE-878D-E0EAFA10D82F}" srcOrd="3" destOrd="0" presId="urn:microsoft.com/office/officeart/2008/layout/AlternatingHexagons"/>
    <dgm:cxn modelId="{51DA9C4D-2CC4-4CCE-9CA4-C3C29A494779}" type="presParOf" srcId="{C78D62FD-95C3-40DF-932E-CF20357E577E}" destId="{D458A027-7F2F-49BA-BDDA-CC866CCDE6EA}" srcOrd="4" destOrd="0" presId="urn:microsoft.com/office/officeart/2008/layout/AlternatingHexagons"/>
    <dgm:cxn modelId="{924CEA36-FFEF-4052-9713-83E585F4879F}" type="presParOf" srcId="{6C5FEB5A-D529-40E0-BD4B-C1D167E0FAD6}" destId="{906825B6-C774-421B-9B99-9C45FAA82665}" srcOrd="1" destOrd="0" presId="urn:microsoft.com/office/officeart/2008/layout/AlternatingHexagons"/>
    <dgm:cxn modelId="{4080C55C-28A8-42B8-A631-3A570C2E53AA}" type="presParOf" srcId="{6C5FEB5A-D529-40E0-BD4B-C1D167E0FAD6}" destId="{EDBC3DD9-1279-484C-9318-2117024B752E}" srcOrd="2" destOrd="0" presId="urn:microsoft.com/office/officeart/2008/layout/AlternatingHexagons"/>
    <dgm:cxn modelId="{A2A4D5C3-885F-46F6-97C6-98F79F6054EF}" type="presParOf" srcId="{EDBC3DD9-1279-484C-9318-2117024B752E}" destId="{E75A8923-7933-4807-B584-B01E2B454D17}" srcOrd="0" destOrd="0" presId="urn:microsoft.com/office/officeart/2008/layout/AlternatingHexagons"/>
    <dgm:cxn modelId="{FA2F0B64-2C5C-467F-8965-190AE22E1356}" type="presParOf" srcId="{EDBC3DD9-1279-484C-9318-2117024B752E}" destId="{ADA072D7-96D9-4DC6-A9F5-4C0D8862E9DE}" srcOrd="1" destOrd="0" presId="urn:microsoft.com/office/officeart/2008/layout/AlternatingHexagons"/>
    <dgm:cxn modelId="{EB3B916F-CE60-4DDE-8144-FFD5842D5A85}" type="presParOf" srcId="{EDBC3DD9-1279-484C-9318-2117024B752E}" destId="{CBA2007B-3DEB-4E5C-B1EF-B332D489AE8C}" srcOrd="2" destOrd="0" presId="urn:microsoft.com/office/officeart/2008/layout/AlternatingHexagons"/>
    <dgm:cxn modelId="{6A6D6625-DFE7-4F9F-BA5F-D32F2F895AA6}" type="presParOf" srcId="{EDBC3DD9-1279-484C-9318-2117024B752E}" destId="{C2BE84DE-F64C-4634-A4A6-97E87AAF102F}" srcOrd="3" destOrd="0" presId="urn:microsoft.com/office/officeart/2008/layout/AlternatingHexagons"/>
    <dgm:cxn modelId="{D467048F-7C75-419E-8404-6E7A212E331D}" type="presParOf" srcId="{EDBC3DD9-1279-484C-9318-2117024B752E}" destId="{7DBBD216-20DA-41D4-8D64-4F975E64E533}" srcOrd="4" destOrd="0" presId="urn:microsoft.com/office/officeart/2008/layout/AlternatingHexagons"/>
    <dgm:cxn modelId="{053AAE6A-6348-48DA-AA88-09F0941390DF}" type="presParOf" srcId="{6C5FEB5A-D529-40E0-BD4B-C1D167E0FAD6}" destId="{05AFED93-AE17-4335-A3B2-48A837D87239}" srcOrd="3" destOrd="0" presId="urn:microsoft.com/office/officeart/2008/layout/AlternatingHexagons"/>
    <dgm:cxn modelId="{82D1BE71-A292-47A7-9000-B3DA44F7A83E}" type="presParOf" srcId="{6C5FEB5A-D529-40E0-BD4B-C1D167E0FAD6}" destId="{D60DB941-7D14-4768-8EA9-3D15CE2D291F}" srcOrd="4" destOrd="0" presId="urn:microsoft.com/office/officeart/2008/layout/AlternatingHexagons"/>
    <dgm:cxn modelId="{04B0EEBB-9016-4919-AE76-B81D710F6767}" type="presParOf" srcId="{D60DB941-7D14-4768-8EA9-3D15CE2D291F}" destId="{4E9ABB88-7A94-4705-AF75-B9C1FD40A270}" srcOrd="0" destOrd="0" presId="urn:microsoft.com/office/officeart/2008/layout/AlternatingHexagons"/>
    <dgm:cxn modelId="{54DCB9AB-EA11-4DDA-BEEC-E70DB4EBB89C}" type="presParOf" srcId="{D60DB941-7D14-4768-8EA9-3D15CE2D291F}" destId="{489AAAC3-844E-496D-BC7C-0CCD40F298D6}" srcOrd="1" destOrd="0" presId="urn:microsoft.com/office/officeart/2008/layout/AlternatingHexagons"/>
    <dgm:cxn modelId="{68614244-9D5D-48BB-BD5E-19849D979756}" type="presParOf" srcId="{D60DB941-7D14-4768-8EA9-3D15CE2D291F}" destId="{2A6D7419-C686-44A1-B8D9-F7AB4C556F8B}" srcOrd="2" destOrd="0" presId="urn:microsoft.com/office/officeart/2008/layout/AlternatingHexagons"/>
    <dgm:cxn modelId="{2E11E173-5CD5-4601-A8F0-D0A464AA17FD}" type="presParOf" srcId="{D60DB941-7D14-4768-8EA9-3D15CE2D291F}" destId="{421A4BBF-BEA7-494D-81EF-5CF0E2E7C279}" srcOrd="3" destOrd="0" presId="urn:microsoft.com/office/officeart/2008/layout/AlternatingHexagons"/>
    <dgm:cxn modelId="{7B747CE9-5D89-452B-99CA-D02BF149B41A}" type="presParOf" srcId="{D60DB941-7D14-4768-8EA9-3D15CE2D291F}" destId="{B55F60D0-2C85-4071-BCB4-6C52299952A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F9F7B-C323-407E-A16C-8861873D65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6AAD0E56-B9A3-45D6-AABF-C30EFDBED364}">
      <dgm:prSet/>
      <dgm:spPr/>
      <dgm:t>
        <a:bodyPr/>
        <a:lstStyle/>
        <a:p>
          <a:r>
            <a:rPr lang="en-US" dirty="0" err="1"/>
            <a:t>noteMapper.php</a:t>
          </a:r>
          <a:endParaRPr lang="en-CH" dirty="0"/>
        </a:p>
      </dgm:t>
    </dgm:pt>
    <dgm:pt modelId="{7881E4BC-E9C0-4D8E-895F-26324A2EBE3A}" type="parTrans" cxnId="{4F7B11C4-15DC-4657-99F1-15909004B313}">
      <dgm:prSet/>
      <dgm:spPr/>
      <dgm:t>
        <a:bodyPr/>
        <a:lstStyle/>
        <a:p>
          <a:endParaRPr lang="en-CH"/>
        </a:p>
      </dgm:t>
    </dgm:pt>
    <dgm:pt modelId="{1FE4F4BF-B8C8-4E94-90F7-BB42D6CF6150}" type="sibTrans" cxnId="{4F7B11C4-15DC-4657-99F1-15909004B313}">
      <dgm:prSet/>
      <dgm:spPr/>
      <dgm:t>
        <a:bodyPr/>
        <a:lstStyle/>
        <a:p>
          <a:endParaRPr lang="en-CH"/>
        </a:p>
      </dgm:t>
    </dgm:pt>
    <dgm:pt modelId="{708CE6E6-5C05-4433-AFAB-5826D40F962C}">
      <dgm:prSet/>
      <dgm:spPr/>
      <dgm:t>
        <a:bodyPr/>
        <a:lstStyle/>
        <a:p>
          <a:r>
            <a:rPr lang="en-US"/>
            <a:t>Mapper</a:t>
          </a:r>
          <a:endParaRPr lang="en-CH"/>
        </a:p>
      </dgm:t>
    </dgm:pt>
    <dgm:pt modelId="{8A60CFE2-F864-4AD5-A792-726FCDF94827}" type="parTrans" cxnId="{AA2F5C8D-9319-4B76-A22E-DFEBCDD264F3}">
      <dgm:prSet/>
      <dgm:spPr/>
      <dgm:t>
        <a:bodyPr/>
        <a:lstStyle/>
        <a:p>
          <a:endParaRPr lang="en-CH"/>
        </a:p>
      </dgm:t>
    </dgm:pt>
    <dgm:pt modelId="{09F39F7B-775D-41FE-B4A6-4D2DCCA38E10}" type="sibTrans" cxnId="{AA2F5C8D-9319-4B76-A22E-DFEBCDD264F3}">
      <dgm:prSet/>
      <dgm:spPr/>
      <dgm:t>
        <a:bodyPr/>
        <a:lstStyle/>
        <a:p>
          <a:endParaRPr lang="en-CH"/>
        </a:p>
      </dgm:t>
    </dgm:pt>
    <dgm:pt modelId="{B9CF97C0-3E27-4868-87FF-49B431E7AF52}">
      <dgm:prSet/>
      <dgm:spPr/>
      <dgm:t>
        <a:bodyPr/>
        <a:lstStyle/>
        <a:p>
          <a:r>
            <a:rPr lang="en-US" dirty="0" err="1"/>
            <a:t>Esegue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sul</a:t>
          </a:r>
          <a:r>
            <a:rPr lang="en-US" dirty="0"/>
            <a:t> database.</a:t>
          </a:r>
          <a:endParaRPr lang="en-CH" dirty="0"/>
        </a:p>
      </dgm:t>
    </dgm:pt>
    <dgm:pt modelId="{D2982C61-3AEE-4674-BDAC-FA36513F124C}" type="parTrans" cxnId="{12C3A84B-2129-4773-B66A-AEDC7FCF279E}">
      <dgm:prSet/>
      <dgm:spPr/>
      <dgm:t>
        <a:bodyPr/>
        <a:lstStyle/>
        <a:p>
          <a:endParaRPr lang="en-CH"/>
        </a:p>
      </dgm:t>
    </dgm:pt>
    <dgm:pt modelId="{82644657-45D0-4FB3-9B1C-FCAFE62B38CD}" type="sibTrans" cxnId="{12C3A84B-2129-4773-B66A-AEDC7FCF279E}">
      <dgm:prSet/>
      <dgm:spPr/>
      <dgm:t>
        <a:bodyPr/>
        <a:lstStyle/>
        <a:p>
          <a:endParaRPr lang="en-CH"/>
        </a:p>
      </dgm:t>
    </dgm:pt>
    <dgm:pt modelId="{BA4D01FF-2C0B-4EB2-8432-D25D5E069358}">
      <dgm:prSet/>
      <dgm:spPr/>
      <dgm:t>
        <a:bodyPr/>
        <a:lstStyle/>
        <a:p>
          <a:r>
            <a:rPr lang="en-US"/>
            <a:t>manage.php</a:t>
          </a:r>
          <a:endParaRPr lang="en-CH"/>
        </a:p>
      </dgm:t>
    </dgm:pt>
    <dgm:pt modelId="{FBD92885-F089-4138-AC39-2163F01CAB5C}" type="parTrans" cxnId="{CDFDB3BF-A1AE-4F56-B424-0B4B9AD98D48}">
      <dgm:prSet/>
      <dgm:spPr/>
      <dgm:t>
        <a:bodyPr/>
        <a:lstStyle/>
        <a:p>
          <a:endParaRPr lang="en-CH"/>
        </a:p>
      </dgm:t>
    </dgm:pt>
    <dgm:pt modelId="{AF51689A-C418-4E3C-8F7A-291779D91119}" type="sibTrans" cxnId="{CDFDB3BF-A1AE-4F56-B424-0B4B9AD98D48}">
      <dgm:prSet/>
      <dgm:spPr/>
      <dgm:t>
        <a:bodyPr/>
        <a:lstStyle/>
        <a:p>
          <a:endParaRPr lang="en-CH"/>
        </a:p>
      </dgm:t>
    </dgm:pt>
    <dgm:pt modelId="{ECBE0C0B-9121-454C-869E-27B9F6BCF85D}">
      <dgm:prSet/>
      <dgm:spPr/>
      <dgm:t>
        <a:bodyPr/>
        <a:lstStyle/>
        <a:p>
          <a:r>
            <a:rPr lang="en-US" dirty="0"/>
            <a:t>Controller</a:t>
          </a:r>
          <a:endParaRPr lang="en-CH" dirty="0"/>
        </a:p>
      </dgm:t>
    </dgm:pt>
    <dgm:pt modelId="{8B822395-EFA1-4860-8C7B-6DB8EBF2029F}" type="parTrans" cxnId="{FC7B9231-7D9D-4009-9114-3E8C3ADD818E}">
      <dgm:prSet/>
      <dgm:spPr/>
      <dgm:t>
        <a:bodyPr/>
        <a:lstStyle/>
        <a:p>
          <a:endParaRPr lang="en-CH"/>
        </a:p>
      </dgm:t>
    </dgm:pt>
    <dgm:pt modelId="{380EAAD7-17FC-42C3-8739-A44D1F99BFE6}" type="sibTrans" cxnId="{FC7B9231-7D9D-4009-9114-3E8C3ADD818E}">
      <dgm:prSet/>
      <dgm:spPr/>
      <dgm:t>
        <a:bodyPr/>
        <a:lstStyle/>
        <a:p>
          <a:endParaRPr lang="en-CH"/>
        </a:p>
      </dgm:t>
    </dgm:pt>
    <dgm:pt modelId="{A12DF1DB-1542-4967-82D4-08FE42E8E91E}">
      <dgm:prSet/>
      <dgm:spPr/>
      <dgm:t>
        <a:bodyPr/>
        <a:lstStyle/>
        <a:p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richieste</a:t>
          </a:r>
          <a:r>
            <a:rPr lang="en-US" dirty="0"/>
            <a:t> utente (</a:t>
          </a:r>
          <a:r>
            <a:rPr lang="en-US" dirty="0" err="1"/>
            <a:t>operazioni</a:t>
          </a:r>
          <a:r>
            <a:rPr lang="en-US" dirty="0"/>
            <a:t> CRUD)</a:t>
          </a:r>
          <a:endParaRPr lang="en-CH" dirty="0"/>
        </a:p>
      </dgm:t>
    </dgm:pt>
    <dgm:pt modelId="{18CE272D-F083-4E28-B4E6-1E256355E670}" type="parTrans" cxnId="{C18DBA1B-3F32-4DD4-A062-606B725F5CA8}">
      <dgm:prSet/>
      <dgm:spPr/>
      <dgm:t>
        <a:bodyPr/>
        <a:lstStyle/>
        <a:p>
          <a:endParaRPr lang="en-CH"/>
        </a:p>
      </dgm:t>
    </dgm:pt>
    <dgm:pt modelId="{B99C14ED-73C9-4C24-8B79-AA9E36C05C2C}" type="sibTrans" cxnId="{C18DBA1B-3F32-4DD4-A062-606B725F5CA8}">
      <dgm:prSet/>
      <dgm:spPr/>
      <dgm:t>
        <a:bodyPr/>
        <a:lstStyle/>
        <a:p>
          <a:endParaRPr lang="en-CH"/>
        </a:p>
      </dgm:t>
    </dgm:pt>
    <dgm:pt modelId="{A78B20BE-3554-4E5E-871D-7C64F865C7FE}" type="pres">
      <dgm:prSet presAssocID="{836F9F7B-C323-407E-A16C-8861873D6520}" presName="linear" presStyleCnt="0">
        <dgm:presLayoutVars>
          <dgm:animLvl val="lvl"/>
          <dgm:resizeHandles val="exact"/>
        </dgm:presLayoutVars>
      </dgm:prSet>
      <dgm:spPr/>
    </dgm:pt>
    <dgm:pt modelId="{1E68AB39-2D9D-44D3-8D2C-916E72F7B4C2}" type="pres">
      <dgm:prSet presAssocID="{6AAD0E56-B9A3-45D6-AABF-C30EFDBED3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97FC47-85C4-4573-8F4B-DB840D970711}" type="pres">
      <dgm:prSet presAssocID="{6AAD0E56-B9A3-45D6-AABF-C30EFDBED364}" presName="childText" presStyleLbl="revTx" presStyleIdx="0" presStyleCnt="2">
        <dgm:presLayoutVars>
          <dgm:bulletEnabled val="1"/>
        </dgm:presLayoutVars>
      </dgm:prSet>
      <dgm:spPr/>
    </dgm:pt>
    <dgm:pt modelId="{011C3A92-189C-4584-A2DA-50EB03695F9F}" type="pres">
      <dgm:prSet presAssocID="{BA4D01FF-2C0B-4EB2-8432-D25D5E0693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F28337-7F30-454B-9EE0-D013EF2EC7AC}" type="pres">
      <dgm:prSet presAssocID="{BA4D01FF-2C0B-4EB2-8432-D25D5E0693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18DBA1B-3F32-4DD4-A062-606B725F5CA8}" srcId="{BA4D01FF-2C0B-4EB2-8432-D25D5E069358}" destId="{A12DF1DB-1542-4967-82D4-08FE42E8E91E}" srcOrd="1" destOrd="0" parTransId="{18CE272D-F083-4E28-B4E6-1E256355E670}" sibTransId="{B99C14ED-73C9-4C24-8B79-AA9E36C05C2C}"/>
    <dgm:cxn modelId="{FC7B9231-7D9D-4009-9114-3E8C3ADD818E}" srcId="{BA4D01FF-2C0B-4EB2-8432-D25D5E069358}" destId="{ECBE0C0B-9121-454C-869E-27B9F6BCF85D}" srcOrd="0" destOrd="0" parTransId="{8B822395-EFA1-4860-8C7B-6DB8EBF2029F}" sibTransId="{380EAAD7-17FC-42C3-8739-A44D1F99BFE6}"/>
    <dgm:cxn modelId="{8EAF4F63-8518-49C3-B4AD-3C7722AC77A0}" type="presOf" srcId="{836F9F7B-C323-407E-A16C-8861873D6520}" destId="{A78B20BE-3554-4E5E-871D-7C64F865C7FE}" srcOrd="0" destOrd="0" presId="urn:microsoft.com/office/officeart/2005/8/layout/vList2"/>
    <dgm:cxn modelId="{12C3A84B-2129-4773-B66A-AEDC7FCF279E}" srcId="{6AAD0E56-B9A3-45D6-AABF-C30EFDBED364}" destId="{B9CF97C0-3E27-4868-87FF-49B431E7AF52}" srcOrd="1" destOrd="0" parTransId="{D2982C61-3AEE-4674-BDAC-FA36513F124C}" sibTransId="{82644657-45D0-4FB3-9B1C-FCAFE62B38CD}"/>
    <dgm:cxn modelId="{41632275-A3FD-407E-86C3-A3D07C306C08}" type="presOf" srcId="{BA4D01FF-2C0B-4EB2-8432-D25D5E069358}" destId="{011C3A92-189C-4584-A2DA-50EB03695F9F}" srcOrd="0" destOrd="0" presId="urn:microsoft.com/office/officeart/2005/8/layout/vList2"/>
    <dgm:cxn modelId="{64B9B356-87CD-4DCF-AD19-F7E8E8F6FBF0}" type="presOf" srcId="{708CE6E6-5C05-4433-AFAB-5826D40F962C}" destId="{FF97FC47-85C4-4573-8F4B-DB840D970711}" srcOrd="0" destOrd="0" presId="urn:microsoft.com/office/officeart/2005/8/layout/vList2"/>
    <dgm:cxn modelId="{ACCBDF59-DA7E-4A00-A876-8C7A662CE458}" type="presOf" srcId="{B9CF97C0-3E27-4868-87FF-49B431E7AF52}" destId="{FF97FC47-85C4-4573-8F4B-DB840D970711}" srcOrd="0" destOrd="1" presId="urn:microsoft.com/office/officeart/2005/8/layout/vList2"/>
    <dgm:cxn modelId="{23E31288-FBF3-4AA3-854F-E8D5EEAFD346}" type="presOf" srcId="{ECBE0C0B-9121-454C-869E-27B9F6BCF85D}" destId="{A4F28337-7F30-454B-9EE0-D013EF2EC7AC}" srcOrd="0" destOrd="0" presId="urn:microsoft.com/office/officeart/2005/8/layout/vList2"/>
    <dgm:cxn modelId="{474B7088-BA41-491E-BEB3-E5086CAF54A3}" type="presOf" srcId="{6AAD0E56-B9A3-45D6-AABF-C30EFDBED364}" destId="{1E68AB39-2D9D-44D3-8D2C-916E72F7B4C2}" srcOrd="0" destOrd="0" presId="urn:microsoft.com/office/officeart/2005/8/layout/vList2"/>
    <dgm:cxn modelId="{AA2F5C8D-9319-4B76-A22E-DFEBCDD264F3}" srcId="{6AAD0E56-B9A3-45D6-AABF-C30EFDBED364}" destId="{708CE6E6-5C05-4433-AFAB-5826D40F962C}" srcOrd="0" destOrd="0" parTransId="{8A60CFE2-F864-4AD5-A792-726FCDF94827}" sibTransId="{09F39F7B-775D-41FE-B4A6-4D2DCCA38E10}"/>
    <dgm:cxn modelId="{CDFDB3BF-A1AE-4F56-B424-0B4B9AD98D48}" srcId="{836F9F7B-C323-407E-A16C-8861873D6520}" destId="{BA4D01FF-2C0B-4EB2-8432-D25D5E069358}" srcOrd="1" destOrd="0" parTransId="{FBD92885-F089-4138-AC39-2163F01CAB5C}" sibTransId="{AF51689A-C418-4E3C-8F7A-291779D91119}"/>
    <dgm:cxn modelId="{4F7B11C4-15DC-4657-99F1-15909004B313}" srcId="{836F9F7B-C323-407E-A16C-8861873D6520}" destId="{6AAD0E56-B9A3-45D6-AABF-C30EFDBED364}" srcOrd="0" destOrd="0" parTransId="{7881E4BC-E9C0-4D8E-895F-26324A2EBE3A}" sibTransId="{1FE4F4BF-B8C8-4E94-90F7-BB42D6CF6150}"/>
    <dgm:cxn modelId="{07627ED0-0B9B-4F81-AD04-EDC7CACA183F}" type="presOf" srcId="{A12DF1DB-1542-4967-82D4-08FE42E8E91E}" destId="{A4F28337-7F30-454B-9EE0-D013EF2EC7AC}" srcOrd="0" destOrd="1" presId="urn:microsoft.com/office/officeart/2005/8/layout/vList2"/>
    <dgm:cxn modelId="{84C880CB-7C2F-49E9-9BF2-DDDA09F1DBBB}" type="presParOf" srcId="{A78B20BE-3554-4E5E-871D-7C64F865C7FE}" destId="{1E68AB39-2D9D-44D3-8D2C-916E72F7B4C2}" srcOrd="0" destOrd="0" presId="urn:microsoft.com/office/officeart/2005/8/layout/vList2"/>
    <dgm:cxn modelId="{729EBD39-4BA9-40B9-8CE4-448FD7FE8502}" type="presParOf" srcId="{A78B20BE-3554-4E5E-871D-7C64F865C7FE}" destId="{FF97FC47-85C4-4573-8F4B-DB840D970711}" srcOrd="1" destOrd="0" presId="urn:microsoft.com/office/officeart/2005/8/layout/vList2"/>
    <dgm:cxn modelId="{E11F7DDC-E78B-459D-8B8C-3E6C68F347C5}" type="presParOf" srcId="{A78B20BE-3554-4E5E-871D-7C64F865C7FE}" destId="{011C3A92-189C-4584-A2DA-50EB03695F9F}" srcOrd="2" destOrd="0" presId="urn:microsoft.com/office/officeart/2005/8/layout/vList2"/>
    <dgm:cxn modelId="{0105ABBB-7CDD-4E68-B47D-45B60F855E7C}" type="presParOf" srcId="{A78B20BE-3554-4E5E-871D-7C64F865C7FE}" destId="{A4F28337-7F30-454B-9EE0-D013EF2EC7AC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62316B-0303-42BB-BA95-A591746CFDD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H"/>
        </a:p>
      </dgm:t>
    </dgm:pt>
    <dgm:pt modelId="{3EDEDE82-1722-40B3-ABF3-B138ABABEF3B}">
      <dgm:prSet/>
      <dgm:spPr/>
      <dgm:t>
        <a:bodyPr/>
        <a:lstStyle/>
        <a:p>
          <a:r>
            <a:rPr lang="it-IT" dirty="0"/>
            <a:t>Registrazione audio nelle note</a:t>
          </a:r>
          <a:endParaRPr lang="en-CH" dirty="0"/>
        </a:p>
      </dgm:t>
    </dgm:pt>
    <dgm:pt modelId="{32038868-8DF0-4F55-ADF8-79083BDDE362}" type="parTrans" cxnId="{3322E219-6F22-4273-8D66-8FEED7DB9D1A}">
      <dgm:prSet/>
      <dgm:spPr/>
      <dgm:t>
        <a:bodyPr/>
        <a:lstStyle/>
        <a:p>
          <a:endParaRPr lang="en-CH"/>
        </a:p>
      </dgm:t>
    </dgm:pt>
    <dgm:pt modelId="{496D6133-9B80-4D99-84B1-E93161495885}" type="sibTrans" cxnId="{3322E219-6F22-4273-8D66-8FEED7DB9D1A}">
      <dgm:prSet/>
      <dgm:spPr/>
      <dgm:t>
        <a:bodyPr/>
        <a:lstStyle/>
        <a:p>
          <a:endParaRPr lang="en-CH"/>
        </a:p>
      </dgm:t>
    </dgm:pt>
    <dgm:pt modelId="{9BD4327E-43E1-427D-B948-5246C5466F89}">
      <dgm:prSet/>
      <dgm:spPr/>
      <dgm:t>
        <a:bodyPr/>
        <a:lstStyle/>
        <a:p>
          <a:r>
            <a:rPr lang="it-IT" dirty="0"/>
            <a:t>CAPTCHA V3 per prevenire bot</a:t>
          </a:r>
          <a:endParaRPr lang="en-CH" dirty="0"/>
        </a:p>
      </dgm:t>
    </dgm:pt>
    <dgm:pt modelId="{EA35D62A-6FF4-4844-BBE2-A7506E186F8D}" type="parTrans" cxnId="{2A74BDC3-13BC-4669-83CE-37195137EB27}">
      <dgm:prSet/>
      <dgm:spPr/>
      <dgm:t>
        <a:bodyPr/>
        <a:lstStyle/>
        <a:p>
          <a:endParaRPr lang="en-CH"/>
        </a:p>
      </dgm:t>
    </dgm:pt>
    <dgm:pt modelId="{C3BB5522-C691-495F-A8E7-BB7E03F73675}" type="sibTrans" cxnId="{2A74BDC3-13BC-4669-83CE-37195137EB27}">
      <dgm:prSet/>
      <dgm:spPr/>
      <dgm:t>
        <a:bodyPr/>
        <a:lstStyle/>
        <a:p>
          <a:endParaRPr lang="en-CH"/>
        </a:p>
      </dgm:t>
    </dgm:pt>
    <dgm:pt modelId="{D3ED0503-1804-4FBF-97CF-C0BC3CBCE2C5}">
      <dgm:prSet/>
      <dgm:spPr/>
      <dgm:t>
        <a:bodyPr/>
        <a:lstStyle/>
        <a:p>
          <a:r>
            <a:rPr lang="it-IT" dirty="0"/>
            <a:t>Classe CSRF Token per form </a:t>
          </a:r>
          <a:endParaRPr lang="en-CH" dirty="0"/>
        </a:p>
      </dgm:t>
    </dgm:pt>
    <dgm:pt modelId="{62F78047-0572-460D-B915-AFB663C0229D}" type="parTrans" cxnId="{3337B9B6-E4D7-4A14-9E94-B91DF7C94157}">
      <dgm:prSet/>
      <dgm:spPr/>
      <dgm:t>
        <a:bodyPr/>
        <a:lstStyle/>
        <a:p>
          <a:endParaRPr lang="en-CH"/>
        </a:p>
      </dgm:t>
    </dgm:pt>
    <dgm:pt modelId="{D5B9D483-05C4-46EA-8F0B-8840D4BD6841}" type="sibTrans" cxnId="{3337B9B6-E4D7-4A14-9E94-B91DF7C94157}">
      <dgm:prSet/>
      <dgm:spPr/>
      <dgm:t>
        <a:bodyPr/>
        <a:lstStyle/>
        <a:p>
          <a:endParaRPr lang="en-CH"/>
        </a:p>
      </dgm:t>
    </dgm:pt>
    <dgm:pt modelId="{9FCE54A4-FF40-4B6F-AF6C-EE2DEAE44018}">
      <dgm:prSet/>
      <dgm:spPr/>
      <dgm:t>
        <a:bodyPr/>
        <a:lstStyle/>
        <a:p>
          <a:r>
            <a:rPr lang="it-IT" dirty="0"/>
            <a:t>Autenticazione a due fattori (email con codice)</a:t>
          </a:r>
          <a:endParaRPr lang="en-CH" dirty="0"/>
        </a:p>
      </dgm:t>
    </dgm:pt>
    <dgm:pt modelId="{2A93FE00-9B58-464C-A202-D49AAD31A9F6}" type="parTrans" cxnId="{0A61EEF1-AD76-4C59-BEB0-6053FD2AF09A}">
      <dgm:prSet/>
      <dgm:spPr/>
      <dgm:t>
        <a:bodyPr/>
        <a:lstStyle/>
        <a:p>
          <a:endParaRPr lang="en-CH"/>
        </a:p>
      </dgm:t>
    </dgm:pt>
    <dgm:pt modelId="{12D17016-BE56-49A7-BB2F-8403B6682FC1}" type="sibTrans" cxnId="{0A61EEF1-AD76-4C59-BEB0-6053FD2AF09A}">
      <dgm:prSet/>
      <dgm:spPr/>
      <dgm:t>
        <a:bodyPr/>
        <a:lstStyle/>
        <a:p>
          <a:endParaRPr lang="en-CH"/>
        </a:p>
      </dgm:t>
    </dgm:pt>
    <dgm:pt modelId="{878CB61A-6B42-47E1-BCA6-C1438E37F5B0}">
      <dgm:prSet/>
      <dgm:spPr/>
      <dgm:t>
        <a:bodyPr/>
        <a:lstStyle/>
        <a:p>
          <a:r>
            <a:rPr lang="it-IT" dirty="0"/>
            <a:t>Possibilità di aggiornare gli allegati (non solo eliminarli)</a:t>
          </a:r>
          <a:endParaRPr lang="en-CH" dirty="0"/>
        </a:p>
      </dgm:t>
    </dgm:pt>
    <dgm:pt modelId="{E8ADFBBC-FA54-47B3-A78D-10B3FB2AA68C}" type="parTrans" cxnId="{99B92BE3-D51A-41DA-8416-61F67B2E887C}">
      <dgm:prSet/>
      <dgm:spPr/>
      <dgm:t>
        <a:bodyPr/>
        <a:lstStyle/>
        <a:p>
          <a:endParaRPr lang="en-CH"/>
        </a:p>
      </dgm:t>
    </dgm:pt>
    <dgm:pt modelId="{148032CA-779D-48A2-80DF-A0544DD06AEA}" type="sibTrans" cxnId="{99B92BE3-D51A-41DA-8416-61F67B2E887C}">
      <dgm:prSet/>
      <dgm:spPr/>
      <dgm:t>
        <a:bodyPr/>
        <a:lstStyle/>
        <a:p>
          <a:endParaRPr lang="en-CH"/>
        </a:p>
      </dgm:t>
    </dgm:pt>
    <dgm:pt modelId="{3807FC18-A32C-4BE5-98AC-85B19E60FAE0}">
      <dgm:prSet/>
      <dgm:spPr/>
      <dgm:t>
        <a:bodyPr/>
        <a:lstStyle/>
        <a:p>
          <a:r>
            <a:rPr lang="it-IT" dirty="0"/>
            <a:t>Supporto touch per il canvas</a:t>
          </a:r>
          <a:endParaRPr lang="en-CH" dirty="0"/>
        </a:p>
      </dgm:t>
    </dgm:pt>
    <dgm:pt modelId="{66BC0A0F-21A0-4666-B246-9483EE66D7EC}" type="parTrans" cxnId="{DDF3A013-4945-4A45-9765-41C9A08CB518}">
      <dgm:prSet/>
      <dgm:spPr/>
      <dgm:t>
        <a:bodyPr/>
        <a:lstStyle/>
        <a:p>
          <a:endParaRPr lang="en-CH"/>
        </a:p>
      </dgm:t>
    </dgm:pt>
    <dgm:pt modelId="{2B119F61-0EE0-4224-AA22-C7E5983FBFA9}" type="sibTrans" cxnId="{DDF3A013-4945-4A45-9765-41C9A08CB518}">
      <dgm:prSet/>
      <dgm:spPr/>
      <dgm:t>
        <a:bodyPr/>
        <a:lstStyle/>
        <a:p>
          <a:endParaRPr lang="en-CH"/>
        </a:p>
      </dgm:t>
    </dgm:pt>
    <dgm:pt modelId="{9B70965D-59AB-42E1-8DDF-533479DBB230}">
      <dgm:prSet/>
      <dgm:spPr/>
      <dgm:t>
        <a:bodyPr/>
        <a:lstStyle/>
        <a:p>
          <a:r>
            <a:rPr lang="it-IT" dirty="0"/>
            <a:t>Salvataggio automatico delle modifiche</a:t>
          </a:r>
          <a:endParaRPr lang="en-CH" dirty="0"/>
        </a:p>
      </dgm:t>
    </dgm:pt>
    <dgm:pt modelId="{314F2FA4-23E8-4E26-919A-232234519691}" type="parTrans" cxnId="{2E98296F-C9EE-4010-AD7D-300BD0A65B48}">
      <dgm:prSet/>
      <dgm:spPr/>
      <dgm:t>
        <a:bodyPr/>
        <a:lstStyle/>
        <a:p>
          <a:endParaRPr lang="en-CH"/>
        </a:p>
      </dgm:t>
    </dgm:pt>
    <dgm:pt modelId="{82577AD4-32C4-4BC7-9775-A134C0D3937F}" type="sibTrans" cxnId="{2E98296F-C9EE-4010-AD7D-300BD0A65B48}">
      <dgm:prSet/>
      <dgm:spPr/>
      <dgm:t>
        <a:bodyPr/>
        <a:lstStyle/>
        <a:p>
          <a:endParaRPr lang="en-CH"/>
        </a:p>
      </dgm:t>
    </dgm:pt>
    <dgm:pt modelId="{9FA792A0-DED8-46A8-B363-1320BA32A272}">
      <dgm:prSet/>
      <dgm:spPr/>
      <dgm:t>
        <a:bodyPr/>
        <a:lstStyle/>
        <a:p>
          <a:pPr rtl="0"/>
          <a:r>
            <a:rPr lang="it-IT" dirty="0">
              <a:latin typeface="Aptos Display" panose="02110004020202020204"/>
            </a:rPr>
            <a:t>Personalizzazione canvas avanzato</a:t>
          </a:r>
          <a:endParaRPr lang="en-CH" dirty="0"/>
        </a:p>
      </dgm:t>
    </dgm:pt>
    <dgm:pt modelId="{17B95047-FC8D-4E2B-938D-E1A313B3A328}" type="parTrans" cxnId="{19843A4A-2DB3-44F2-9197-1D8382E779CD}">
      <dgm:prSet/>
      <dgm:spPr/>
      <dgm:t>
        <a:bodyPr/>
        <a:lstStyle/>
        <a:p>
          <a:endParaRPr lang="en-CH"/>
        </a:p>
      </dgm:t>
    </dgm:pt>
    <dgm:pt modelId="{E897B85A-2757-48D8-95B5-9C30A9B71775}" type="sibTrans" cxnId="{19843A4A-2DB3-44F2-9197-1D8382E779CD}">
      <dgm:prSet/>
      <dgm:spPr/>
      <dgm:t>
        <a:bodyPr/>
        <a:lstStyle/>
        <a:p>
          <a:endParaRPr lang="en-CH"/>
        </a:p>
      </dgm:t>
    </dgm:pt>
    <dgm:pt modelId="{68CD8275-9730-41A6-B7E4-59CFFC09E442}">
      <dgm:prSet/>
      <dgm:spPr/>
      <dgm:t>
        <a:bodyPr/>
        <a:lstStyle/>
        <a:p>
          <a:r>
            <a:rPr lang="it-IT" dirty="0"/>
            <a:t>Editor di testo avanzato con formattazione</a:t>
          </a:r>
          <a:endParaRPr lang="en-CH" dirty="0"/>
        </a:p>
      </dgm:t>
    </dgm:pt>
    <dgm:pt modelId="{A6F7228D-2506-43BB-BF32-3ACDC94D2FA7}" type="parTrans" cxnId="{FA3A5975-E8A1-4510-9133-BD067F3DB0DB}">
      <dgm:prSet/>
      <dgm:spPr/>
      <dgm:t>
        <a:bodyPr/>
        <a:lstStyle/>
        <a:p>
          <a:endParaRPr lang="en-CH"/>
        </a:p>
      </dgm:t>
    </dgm:pt>
    <dgm:pt modelId="{904924FB-12BA-422F-A978-C85BEAA87318}" type="sibTrans" cxnId="{FA3A5975-E8A1-4510-9133-BD067F3DB0DB}">
      <dgm:prSet/>
      <dgm:spPr/>
      <dgm:t>
        <a:bodyPr/>
        <a:lstStyle/>
        <a:p>
          <a:endParaRPr lang="en-CH"/>
        </a:p>
      </dgm:t>
    </dgm:pt>
    <dgm:pt modelId="{6DF5892B-951C-470C-9A43-0F388AB807F0}" type="pres">
      <dgm:prSet presAssocID="{4062316B-0303-42BB-BA95-A591746CFDD4}" presName="Name0" presStyleCnt="0">
        <dgm:presLayoutVars>
          <dgm:dir/>
          <dgm:resizeHandles val="exact"/>
        </dgm:presLayoutVars>
      </dgm:prSet>
      <dgm:spPr/>
    </dgm:pt>
    <dgm:pt modelId="{3412DD01-752A-41C7-85E2-7B24AA1BEB17}" type="pres">
      <dgm:prSet presAssocID="{4062316B-0303-42BB-BA95-A591746CFDD4}" presName="arrow" presStyleLbl="bgShp" presStyleIdx="0" presStyleCnt="1"/>
      <dgm:spPr/>
    </dgm:pt>
    <dgm:pt modelId="{7A50AA3D-4E49-446C-A6C0-DF171DDE48AE}" type="pres">
      <dgm:prSet presAssocID="{4062316B-0303-42BB-BA95-A591746CFDD4}" presName="points" presStyleCnt="0"/>
      <dgm:spPr/>
    </dgm:pt>
    <dgm:pt modelId="{0AA28293-DD2B-46AA-A2F0-B9D36305F381}" type="pres">
      <dgm:prSet presAssocID="{3EDEDE82-1722-40B3-ABF3-B138ABABEF3B}" presName="compositeA" presStyleCnt="0"/>
      <dgm:spPr/>
    </dgm:pt>
    <dgm:pt modelId="{92713210-743D-43CA-B38A-CEEAC27B6F57}" type="pres">
      <dgm:prSet presAssocID="{3EDEDE82-1722-40B3-ABF3-B138ABABEF3B}" presName="textA" presStyleLbl="revTx" presStyleIdx="0" presStyleCnt="9">
        <dgm:presLayoutVars>
          <dgm:bulletEnabled val="1"/>
        </dgm:presLayoutVars>
      </dgm:prSet>
      <dgm:spPr/>
    </dgm:pt>
    <dgm:pt modelId="{CEFBC913-910F-4CAD-BE0C-75AD488B6D93}" type="pres">
      <dgm:prSet presAssocID="{3EDEDE82-1722-40B3-ABF3-B138ABABEF3B}" presName="circleA" presStyleLbl="node1" presStyleIdx="0" presStyleCnt="9"/>
      <dgm:spPr/>
    </dgm:pt>
    <dgm:pt modelId="{8E221708-005F-4A25-AAD1-AB29D4B5D095}" type="pres">
      <dgm:prSet presAssocID="{3EDEDE82-1722-40B3-ABF3-B138ABABEF3B}" presName="spaceA" presStyleCnt="0"/>
      <dgm:spPr/>
    </dgm:pt>
    <dgm:pt modelId="{69CD5B89-A648-4BC5-9FE7-A91A4B721D62}" type="pres">
      <dgm:prSet presAssocID="{496D6133-9B80-4D99-84B1-E93161495885}" presName="space" presStyleCnt="0"/>
      <dgm:spPr/>
    </dgm:pt>
    <dgm:pt modelId="{56C453A1-62E9-4279-B615-E3BB9ED6BABF}" type="pres">
      <dgm:prSet presAssocID="{9BD4327E-43E1-427D-B948-5246C5466F89}" presName="compositeB" presStyleCnt="0"/>
      <dgm:spPr/>
    </dgm:pt>
    <dgm:pt modelId="{E5E3531C-F195-4A59-81AC-DBB2C1F73866}" type="pres">
      <dgm:prSet presAssocID="{9BD4327E-43E1-427D-B948-5246C5466F89}" presName="textB" presStyleLbl="revTx" presStyleIdx="1" presStyleCnt="9">
        <dgm:presLayoutVars>
          <dgm:bulletEnabled val="1"/>
        </dgm:presLayoutVars>
      </dgm:prSet>
      <dgm:spPr/>
    </dgm:pt>
    <dgm:pt modelId="{C22E0EF8-CE16-4321-8E34-44011F65A8AE}" type="pres">
      <dgm:prSet presAssocID="{9BD4327E-43E1-427D-B948-5246C5466F89}" presName="circleB" presStyleLbl="node1" presStyleIdx="1" presStyleCnt="9"/>
      <dgm:spPr/>
    </dgm:pt>
    <dgm:pt modelId="{81E56C92-4D1B-4A19-BB3C-4966F86C578D}" type="pres">
      <dgm:prSet presAssocID="{9BD4327E-43E1-427D-B948-5246C5466F89}" presName="spaceB" presStyleCnt="0"/>
      <dgm:spPr/>
    </dgm:pt>
    <dgm:pt modelId="{8D39B9B8-29F7-4C13-A51B-D5BBF1B12C72}" type="pres">
      <dgm:prSet presAssocID="{C3BB5522-C691-495F-A8E7-BB7E03F73675}" presName="space" presStyleCnt="0"/>
      <dgm:spPr/>
    </dgm:pt>
    <dgm:pt modelId="{422E74F5-9054-40AC-B7B4-44F9F8C6A4C0}" type="pres">
      <dgm:prSet presAssocID="{D3ED0503-1804-4FBF-97CF-C0BC3CBCE2C5}" presName="compositeA" presStyleCnt="0"/>
      <dgm:spPr/>
    </dgm:pt>
    <dgm:pt modelId="{290F9DDD-DE3C-40C1-86A7-0A36593D047B}" type="pres">
      <dgm:prSet presAssocID="{D3ED0503-1804-4FBF-97CF-C0BC3CBCE2C5}" presName="textA" presStyleLbl="revTx" presStyleIdx="2" presStyleCnt="9">
        <dgm:presLayoutVars>
          <dgm:bulletEnabled val="1"/>
        </dgm:presLayoutVars>
      </dgm:prSet>
      <dgm:spPr/>
    </dgm:pt>
    <dgm:pt modelId="{8AB1BCCE-6193-4A14-B05E-76105AD67CE0}" type="pres">
      <dgm:prSet presAssocID="{D3ED0503-1804-4FBF-97CF-C0BC3CBCE2C5}" presName="circleA" presStyleLbl="node1" presStyleIdx="2" presStyleCnt="9"/>
      <dgm:spPr/>
    </dgm:pt>
    <dgm:pt modelId="{5F0A8AF6-0CF9-4966-85FD-10BEB5FA8ACB}" type="pres">
      <dgm:prSet presAssocID="{D3ED0503-1804-4FBF-97CF-C0BC3CBCE2C5}" presName="spaceA" presStyleCnt="0"/>
      <dgm:spPr/>
    </dgm:pt>
    <dgm:pt modelId="{1E4F06EA-857E-40C3-AA35-C0FA7BB7205A}" type="pres">
      <dgm:prSet presAssocID="{D5B9D483-05C4-46EA-8F0B-8840D4BD6841}" presName="space" presStyleCnt="0"/>
      <dgm:spPr/>
    </dgm:pt>
    <dgm:pt modelId="{3598BC6C-4E6B-4CCB-8B0C-5A97FCEF5F60}" type="pres">
      <dgm:prSet presAssocID="{9FCE54A4-FF40-4B6F-AF6C-EE2DEAE44018}" presName="compositeB" presStyleCnt="0"/>
      <dgm:spPr/>
    </dgm:pt>
    <dgm:pt modelId="{CA50B7BE-C71D-42E5-8F87-4ACE54EF6A2C}" type="pres">
      <dgm:prSet presAssocID="{9FCE54A4-FF40-4B6F-AF6C-EE2DEAE44018}" presName="textB" presStyleLbl="revTx" presStyleIdx="3" presStyleCnt="9">
        <dgm:presLayoutVars>
          <dgm:bulletEnabled val="1"/>
        </dgm:presLayoutVars>
      </dgm:prSet>
      <dgm:spPr/>
    </dgm:pt>
    <dgm:pt modelId="{30A08057-4F05-41D9-BCC3-EDC2353E96A2}" type="pres">
      <dgm:prSet presAssocID="{9FCE54A4-FF40-4B6F-AF6C-EE2DEAE44018}" presName="circleB" presStyleLbl="node1" presStyleIdx="3" presStyleCnt="9"/>
      <dgm:spPr/>
    </dgm:pt>
    <dgm:pt modelId="{D1A1EFE0-DD4F-47C7-A679-57F286BDA4ED}" type="pres">
      <dgm:prSet presAssocID="{9FCE54A4-FF40-4B6F-AF6C-EE2DEAE44018}" presName="spaceB" presStyleCnt="0"/>
      <dgm:spPr/>
    </dgm:pt>
    <dgm:pt modelId="{36AAF80F-FD3D-4C38-950F-4972051C4FF0}" type="pres">
      <dgm:prSet presAssocID="{12D17016-BE56-49A7-BB2F-8403B6682FC1}" presName="space" presStyleCnt="0"/>
      <dgm:spPr/>
    </dgm:pt>
    <dgm:pt modelId="{237C91F7-334F-43FF-B2F6-5B330EFDA09A}" type="pres">
      <dgm:prSet presAssocID="{878CB61A-6B42-47E1-BCA6-C1438E37F5B0}" presName="compositeA" presStyleCnt="0"/>
      <dgm:spPr/>
    </dgm:pt>
    <dgm:pt modelId="{B7CD7DF4-5C97-4509-AF88-FE93051068A1}" type="pres">
      <dgm:prSet presAssocID="{878CB61A-6B42-47E1-BCA6-C1438E37F5B0}" presName="textA" presStyleLbl="revTx" presStyleIdx="4" presStyleCnt="9">
        <dgm:presLayoutVars>
          <dgm:bulletEnabled val="1"/>
        </dgm:presLayoutVars>
      </dgm:prSet>
      <dgm:spPr/>
    </dgm:pt>
    <dgm:pt modelId="{87AEE660-15C3-4520-ACCE-9367459CD132}" type="pres">
      <dgm:prSet presAssocID="{878CB61A-6B42-47E1-BCA6-C1438E37F5B0}" presName="circleA" presStyleLbl="node1" presStyleIdx="4" presStyleCnt="9"/>
      <dgm:spPr/>
    </dgm:pt>
    <dgm:pt modelId="{F5BB7A01-4B3F-467A-A3AC-EE0EAC6D7FA3}" type="pres">
      <dgm:prSet presAssocID="{878CB61A-6B42-47E1-BCA6-C1438E37F5B0}" presName="spaceA" presStyleCnt="0"/>
      <dgm:spPr/>
    </dgm:pt>
    <dgm:pt modelId="{A1E0B095-301D-4B73-9947-C28EC79A3455}" type="pres">
      <dgm:prSet presAssocID="{148032CA-779D-48A2-80DF-A0544DD06AEA}" presName="space" presStyleCnt="0"/>
      <dgm:spPr/>
    </dgm:pt>
    <dgm:pt modelId="{78095877-128C-467C-9CCD-1F80614C85DB}" type="pres">
      <dgm:prSet presAssocID="{3807FC18-A32C-4BE5-98AC-85B19E60FAE0}" presName="compositeB" presStyleCnt="0"/>
      <dgm:spPr/>
    </dgm:pt>
    <dgm:pt modelId="{78DC9A91-61CF-4F7C-93AF-21D7315AD921}" type="pres">
      <dgm:prSet presAssocID="{3807FC18-A32C-4BE5-98AC-85B19E60FAE0}" presName="textB" presStyleLbl="revTx" presStyleIdx="5" presStyleCnt="9">
        <dgm:presLayoutVars>
          <dgm:bulletEnabled val="1"/>
        </dgm:presLayoutVars>
      </dgm:prSet>
      <dgm:spPr/>
    </dgm:pt>
    <dgm:pt modelId="{525DEA6E-A333-46A5-B166-E17E1F2F5E73}" type="pres">
      <dgm:prSet presAssocID="{3807FC18-A32C-4BE5-98AC-85B19E60FAE0}" presName="circleB" presStyleLbl="node1" presStyleIdx="5" presStyleCnt="9"/>
      <dgm:spPr/>
    </dgm:pt>
    <dgm:pt modelId="{4A35470D-9F20-4592-BBA6-D57CF17D9BEF}" type="pres">
      <dgm:prSet presAssocID="{3807FC18-A32C-4BE5-98AC-85B19E60FAE0}" presName="spaceB" presStyleCnt="0"/>
      <dgm:spPr/>
    </dgm:pt>
    <dgm:pt modelId="{2369768A-DA6E-4ABB-A595-8417C4D4BD9F}" type="pres">
      <dgm:prSet presAssocID="{2B119F61-0EE0-4224-AA22-C7E5983FBFA9}" presName="space" presStyleCnt="0"/>
      <dgm:spPr/>
    </dgm:pt>
    <dgm:pt modelId="{F3F6A20F-8B29-44A1-BD33-20FB2FA169A9}" type="pres">
      <dgm:prSet presAssocID="{9B70965D-59AB-42E1-8DDF-533479DBB230}" presName="compositeA" presStyleCnt="0"/>
      <dgm:spPr/>
    </dgm:pt>
    <dgm:pt modelId="{C2F09159-93E4-475B-8B24-DB575D48CBBB}" type="pres">
      <dgm:prSet presAssocID="{9B70965D-59AB-42E1-8DDF-533479DBB230}" presName="textA" presStyleLbl="revTx" presStyleIdx="6" presStyleCnt="9">
        <dgm:presLayoutVars>
          <dgm:bulletEnabled val="1"/>
        </dgm:presLayoutVars>
      </dgm:prSet>
      <dgm:spPr/>
    </dgm:pt>
    <dgm:pt modelId="{FEF8635D-1B05-4CC1-930F-7541C85A0315}" type="pres">
      <dgm:prSet presAssocID="{9B70965D-59AB-42E1-8DDF-533479DBB230}" presName="circleA" presStyleLbl="node1" presStyleIdx="6" presStyleCnt="9"/>
      <dgm:spPr/>
    </dgm:pt>
    <dgm:pt modelId="{72ECBF2A-3B71-4A8C-ABCA-415A32E9391E}" type="pres">
      <dgm:prSet presAssocID="{9B70965D-59AB-42E1-8DDF-533479DBB230}" presName="spaceA" presStyleCnt="0"/>
      <dgm:spPr/>
    </dgm:pt>
    <dgm:pt modelId="{4FFA694C-6F15-46B0-B328-8577EE8E269E}" type="pres">
      <dgm:prSet presAssocID="{82577AD4-32C4-4BC7-9775-A134C0D3937F}" presName="space" presStyleCnt="0"/>
      <dgm:spPr/>
    </dgm:pt>
    <dgm:pt modelId="{FBEA86DD-60C1-4928-BDDE-4005DA6A5239}" type="pres">
      <dgm:prSet presAssocID="{9FA792A0-DED8-46A8-B363-1320BA32A272}" presName="compositeB" presStyleCnt="0"/>
      <dgm:spPr/>
    </dgm:pt>
    <dgm:pt modelId="{88CAA72D-97FB-474D-96EC-2D70640498F5}" type="pres">
      <dgm:prSet presAssocID="{9FA792A0-DED8-46A8-B363-1320BA32A272}" presName="textB" presStyleLbl="revTx" presStyleIdx="7" presStyleCnt="9">
        <dgm:presLayoutVars>
          <dgm:bulletEnabled val="1"/>
        </dgm:presLayoutVars>
      </dgm:prSet>
      <dgm:spPr/>
    </dgm:pt>
    <dgm:pt modelId="{C0FE098F-2943-43DB-AD39-6D2E6D06570A}" type="pres">
      <dgm:prSet presAssocID="{9FA792A0-DED8-46A8-B363-1320BA32A272}" presName="circleB" presStyleLbl="node1" presStyleIdx="7" presStyleCnt="9"/>
      <dgm:spPr/>
    </dgm:pt>
    <dgm:pt modelId="{7600FA62-0664-4964-8D2C-316F510CD14F}" type="pres">
      <dgm:prSet presAssocID="{9FA792A0-DED8-46A8-B363-1320BA32A272}" presName="spaceB" presStyleCnt="0"/>
      <dgm:spPr/>
    </dgm:pt>
    <dgm:pt modelId="{95B29688-A39A-455D-8D23-55C46020E399}" type="pres">
      <dgm:prSet presAssocID="{E897B85A-2757-48D8-95B5-9C30A9B71775}" presName="space" presStyleCnt="0"/>
      <dgm:spPr/>
    </dgm:pt>
    <dgm:pt modelId="{639D5E3E-2D9E-411E-9331-2F0D0ACAF1B2}" type="pres">
      <dgm:prSet presAssocID="{68CD8275-9730-41A6-B7E4-59CFFC09E442}" presName="compositeA" presStyleCnt="0"/>
      <dgm:spPr/>
    </dgm:pt>
    <dgm:pt modelId="{1EA871A6-5EAF-4A66-B7A3-D5A5F7EB7434}" type="pres">
      <dgm:prSet presAssocID="{68CD8275-9730-41A6-B7E4-59CFFC09E442}" presName="textA" presStyleLbl="revTx" presStyleIdx="8" presStyleCnt="9">
        <dgm:presLayoutVars>
          <dgm:bulletEnabled val="1"/>
        </dgm:presLayoutVars>
      </dgm:prSet>
      <dgm:spPr/>
    </dgm:pt>
    <dgm:pt modelId="{1D85329F-4CCF-4BA9-B57E-B146E711C494}" type="pres">
      <dgm:prSet presAssocID="{68CD8275-9730-41A6-B7E4-59CFFC09E442}" presName="circleA" presStyleLbl="node1" presStyleIdx="8" presStyleCnt="9"/>
      <dgm:spPr/>
    </dgm:pt>
    <dgm:pt modelId="{5CB1CC5F-1832-4F23-9DC9-58E07E484384}" type="pres">
      <dgm:prSet presAssocID="{68CD8275-9730-41A6-B7E4-59CFFC09E442}" presName="spaceA" presStyleCnt="0"/>
      <dgm:spPr/>
    </dgm:pt>
  </dgm:ptLst>
  <dgm:cxnLst>
    <dgm:cxn modelId="{DDF3A013-4945-4A45-9765-41C9A08CB518}" srcId="{4062316B-0303-42BB-BA95-A591746CFDD4}" destId="{3807FC18-A32C-4BE5-98AC-85B19E60FAE0}" srcOrd="5" destOrd="0" parTransId="{66BC0A0F-21A0-4666-B246-9483EE66D7EC}" sibTransId="{2B119F61-0EE0-4224-AA22-C7E5983FBFA9}"/>
    <dgm:cxn modelId="{3322E219-6F22-4273-8D66-8FEED7DB9D1A}" srcId="{4062316B-0303-42BB-BA95-A591746CFDD4}" destId="{3EDEDE82-1722-40B3-ABF3-B138ABABEF3B}" srcOrd="0" destOrd="0" parTransId="{32038868-8DF0-4F55-ADF8-79083BDDE362}" sibTransId="{496D6133-9B80-4D99-84B1-E93161495885}"/>
    <dgm:cxn modelId="{4BD1652C-B0AD-4651-B179-4D3D0B6FBF47}" type="presOf" srcId="{4062316B-0303-42BB-BA95-A591746CFDD4}" destId="{6DF5892B-951C-470C-9A43-0F388AB807F0}" srcOrd="0" destOrd="0" presId="urn:microsoft.com/office/officeart/2005/8/layout/hProcess11"/>
    <dgm:cxn modelId="{2D3C7644-396E-40CB-9FDC-C72ECE5BB155}" type="presOf" srcId="{3807FC18-A32C-4BE5-98AC-85B19E60FAE0}" destId="{78DC9A91-61CF-4F7C-93AF-21D7315AD921}" srcOrd="0" destOrd="0" presId="urn:microsoft.com/office/officeart/2005/8/layout/hProcess11"/>
    <dgm:cxn modelId="{19843A4A-2DB3-44F2-9197-1D8382E779CD}" srcId="{4062316B-0303-42BB-BA95-A591746CFDD4}" destId="{9FA792A0-DED8-46A8-B363-1320BA32A272}" srcOrd="7" destOrd="0" parTransId="{17B95047-FC8D-4E2B-938D-E1A313B3A328}" sibTransId="{E897B85A-2757-48D8-95B5-9C30A9B71775}"/>
    <dgm:cxn modelId="{2E98296F-C9EE-4010-AD7D-300BD0A65B48}" srcId="{4062316B-0303-42BB-BA95-A591746CFDD4}" destId="{9B70965D-59AB-42E1-8DDF-533479DBB230}" srcOrd="6" destOrd="0" parTransId="{314F2FA4-23E8-4E26-919A-232234519691}" sibTransId="{82577AD4-32C4-4BC7-9775-A134C0D3937F}"/>
    <dgm:cxn modelId="{1288F654-294C-480E-ADDC-7D87B2553E2C}" type="presOf" srcId="{9BD4327E-43E1-427D-B948-5246C5466F89}" destId="{E5E3531C-F195-4A59-81AC-DBB2C1F73866}" srcOrd="0" destOrd="0" presId="urn:microsoft.com/office/officeart/2005/8/layout/hProcess11"/>
    <dgm:cxn modelId="{FA3A5975-E8A1-4510-9133-BD067F3DB0DB}" srcId="{4062316B-0303-42BB-BA95-A591746CFDD4}" destId="{68CD8275-9730-41A6-B7E4-59CFFC09E442}" srcOrd="8" destOrd="0" parTransId="{A6F7228D-2506-43BB-BF32-3ACDC94D2FA7}" sibTransId="{904924FB-12BA-422F-A978-C85BEAA87318}"/>
    <dgm:cxn modelId="{70A7ED9A-D80A-41C9-A81D-A80549D5192A}" type="presOf" srcId="{68CD8275-9730-41A6-B7E4-59CFFC09E442}" destId="{1EA871A6-5EAF-4A66-B7A3-D5A5F7EB7434}" srcOrd="0" destOrd="0" presId="urn:microsoft.com/office/officeart/2005/8/layout/hProcess11"/>
    <dgm:cxn modelId="{99228FA9-80B8-415A-8490-07E45701D87C}" type="presOf" srcId="{3EDEDE82-1722-40B3-ABF3-B138ABABEF3B}" destId="{92713210-743D-43CA-B38A-CEEAC27B6F57}" srcOrd="0" destOrd="0" presId="urn:microsoft.com/office/officeart/2005/8/layout/hProcess11"/>
    <dgm:cxn modelId="{57E98CB1-B33B-403A-AF22-2A2A9C93941C}" type="presOf" srcId="{9B70965D-59AB-42E1-8DDF-533479DBB230}" destId="{C2F09159-93E4-475B-8B24-DB575D48CBBB}" srcOrd="0" destOrd="0" presId="urn:microsoft.com/office/officeart/2005/8/layout/hProcess11"/>
    <dgm:cxn modelId="{3337B9B6-E4D7-4A14-9E94-B91DF7C94157}" srcId="{4062316B-0303-42BB-BA95-A591746CFDD4}" destId="{D3ED0503-1804-4FBF-97CF-C0BC3CBCE2C5}" srcOrd="2" destOrd="0" parTransId="{62F78047-0572-460D-B915-AFB663C0229D}" sibTransId="{D5B9D483-05C4-46EA-8F0B-8840D4BD6841}"/>
    <dgm:cxn modelId="{2A74BDC3-13BC-4669-83CE-37195137EB27}" srcId="{4062316B-0303-42BB-BA95-A591746CFDD4}" destId="{9BD4327E-43E1-427D-B948-5246C5466F89}" srcOrd="1" destOrd="0" parTransId="{EA35D62A-6FF4-4844-BBE2-A7506E186F8D}" sibTransId="{C3BB5522-C691-495F-A8E7-BB7E03F73675}"/>
    <dgm:cxn modelId="{3F268DC8-DAEC-4262-BAEA-38182861AEBC}" type="presOf" srcId="{D3ED0503-1804-4FBF-97CF-C0BC3CBCE2C5}" destId="{290F9DDD-DE3C-40C1-86A7-0A36593D047B}" srcOrd="0" destOrd="0" presId="urn:microsoft.com/office/officeart/2005/8/layout/hProcess11"/>
    <dgm:cxn modelId="{99B92BE3-D51A-41DA-8416-61F67B2E887C}" srcId="{4062316B-0303-42BB-BA95-A591746CFDD4}" destId="{878CB61A-6B42-47E1-BCA6-C1438E37F5B0}" srcOrd="4" destOrd="0" parTransId="{E8ADFBBC-FA54-47B3-A78D-10B3FB2AA68C}" sibTransId="{148032CA-779D-48A2-80DF-A0544DD06AEA}"/>
    <dgm:cxn modelId="{5D5D00E4-1BD9-4DD2-87DE-F8037A1841C8}" type="presOf" srcId="{9FCE54A4-FF40-4B6F-AF6C-EE2DEAE44018}" destId="{CA50B7BE-C71D-42E5-8F87-4ACE54EF6A2C}" srcOrd="0" destOrd="0" presId="urn:microsoft.com/office/officeart/2005/8/layout/hProcess11"/>
    <dgm:cxn modelId="{8816C1E8-E260-445D-A442-52EEF22AE964}" type="presOf" srcId="{878CB61A-6B42-47E1-BCA6-C1438E37F5B0}" destId="{B7CD7DF4-5C97-4509-AF88-FE93051068A1}" srcOrd="0" destOrd="0" presId="urn:microsoft.com/office/officeart/2005/8/layout/hProcess11"/>
    <dgm:cxn modelId="{890177EC-F956-4D21-A5D1-8E44A29EC2A0}" type="presOf" srcId="{9FA792A0-DED8-46A8-B363-1320BA32A272}" destId="{88CAA72D-97FB-474D-96EC-2D70640498F5}" srcOrd="0" destOrd="0" presId="urn:microsoft.com/office/officeart/2005/8/layout/hProcess11"/>
    <dgm:cxn modelId="{0A61EEF1-AD76-4C59-BEB0-6053FD2AF09A}" srcId="{4062316B-0303-42BB-BA95-A591746CFDD4}" destId="{9FCE54A4-FF40-4B6F-AF6C-EE2DEAE44018}" srcOrd="3" destOrd="0" parTransId="{2A93FE00-9B58-464C-A202-D49AAD31A9F6}" sibTransId="{12D17016-BE56-49A7-BB2F-8403B6682FC1}"/>
    <dgm:cxn modelId="{83BC3C1E-652B-45C9-903D-4B57AB68FE79}" type="presParOf" srcId="{6DF5892B-951C-470C-9A43-0F388AB807F0}" destId="{3412DD01-752A-41C7-85E2-7B24AA1BEB17}" srcOrd="0" destOrd="0" presId="urn:microsoft.com/office/officeart/2005/8/layout/hProcess11"/>
    <dgm:cxn modelId="{B97EAEC5-5F04-4A3F-AA82-E72478C8F438}" type="presParOf" srcId="{6DF5892B-951C-470C-9A43-0F388AB807F0}" destId="{7A50AA3D-4E49-446C-A6C0-DF171DDE48AE}" srcOrd="1" destOrd="0" presId="urn:microsoft.com/office/officeart/2005/8/layout/hProcess11"/>
    <dgm:cxn modelId="{806DA772-7277-4C79-BBA9-29D666AE563A}" type="presParOf" srcId="{7A50AA3D-4E49-446C-A6C0-DF171DDE48AE}" destId="{0AA28293-DD2B-46AA-A2F0-B9D36305F381}" srcOrd="0" destOrd="0" presId="urn:microsoft.com/office/officeart/2005/8/layout/hProcess11"/>
    <dgm:cxn modelId="{E3FAECFF-7B00-4581-A930-9EA0EDD49585}" type="presParOf" srcId="{0AA28293-DD2B-46AA-A2F0-B9D36305F381}" destId="{92713210-743D-43CA-B38A-CEEAC27B6F57}" srcOrd="0" destOrd="0" presId="urn:microsoft.com/office/officeart/2005/8/layout/hProcess11"/>
    <dgm:cxn modelId="{92826FAD-46ED-49D6-9E58-A40E5B806629}" type="presParOf" srcId="{0AA28293-DD2B-46AA-A2F0-B9D36305F381}" destId="{CEFBC913-910F-4CAD-BE0C-75AD488B6D93}" srcOrd="1" destOrd="0" presId="urn:microsoft.com/office/officeart/2005/8/layout/hProcess11"/>
    <dgm:cxn modelId="{CF075BFB-A202-454B-8EAA-9D01537BA744}" type="presParOf" srcId="{0AA28293-DD2B-46AA-A2F0-B9D36305F381}" destId="{8E221708-005F-4A25-AAD1-AB29D4B5D095}" srcOrd="2" destOrd="0" presId="urn:microsoft.com/office/officeart/2005/8/layout/hProcess11"/>
    <dgm:cxn modelId="{53A61A91-71AD-4B6D-A351-535C88D39EB9}" type="presParOf" srcId="{7A50AA3D-4E49-446C-A6C0-DF171DDE48AE}" destId="{69CD5B89-A648-4BC5-9FE7-A91A4B721D62}" srcOrd="1" destOrd="0" presId="urn:microsoft.com/office/officeart/2005/8/layout/hProcess11"/>
    <dgm:cxn modelId="{A2615F7F-7A22-4E80-A85F-9512A70CF318}" type="presParOf" srcId="{7A50AA3D-4E49-446C-A6C0-DF171DDE48AE}" destId="{56C453A1-62E9-4279-B615-E3BB9ED6BABF}" srcOrd="2" destOrd="0" presId="urn:microsoft.com/office/officeart/2005/8/layout/hProcess11"/>
    <dgm:cxn modelId="{99253FDC-12C2-4EF9-8A92-C790FFE44A21}" type="presParOf" srcId="{56C453A1-62E9-4279-B615-E3BB9ED6BABF}" destId="{E5E3531C-F195-4A59-81AC-DBB2C1F73866}" srcOrd="0" destOrd="0" presId="urn:microsoft.com/office/officeart/2005/8/layout/hProcess11"/>
    <dgm:cxn modelId="{256D3C2C-A557-4FBB-8BFB-D0C14921A370}" type="presParOf" srcId="{56C453A1-62E9-4279-B615-E3BB9ED6BABF}" destId="{C22E0EF8-CE16-4321-8E34-44011F65A8AE}" srcOrd="1" destOrd="0" presId="urn:microsoft.com/office/officeart/2005/8/layout/hProcess11"/>
    <dgm:cxn modelId="{66CEAD92-C9ED-41F7-B3C8-52DDBCE61655}" type="presParOf" srcId="{56C453A1-62E9-4279-B615-E3BB9ED6BABF}" destId="{81E56C92-4D1B-4A19-BB3C-4966F86C578D}" srcOrd="2" destOrd="0" presId="urn:microsoft.com/office/officeart/2005/8/layout/hProcess11"/>
    <dgm:cxn modelId="{5514E096-A4C6-4D8C-92AC-FB1A520CD564}" type="presParOf" srcId="{7A50AA3D-4E49-446C-A6C0-DF171DDE48AE}" destId="{8D39B9B8-29F7-4C13-A51B-D5BBF1B12C72}" srcOrd="3" destOrd="0" presId="urn:microsoft.com/office/officeart/2005/8/layout/hProcess11"/>
    <dgm:cxn modelId="{79BFA19D-C377-40D3-AC4D-E7E79337EB42}" type="presParOf" srcId="{7A50AA3D-4E49-446C-A6C0-DF171DDE48AE}" destId="{422E74F5-9054-40AC-B7B4-44F9F8C6A4C0}" srcOrd="4" destOrd="0" presId="urn:microsoft.com/office/officeart/2005/8/layout/hProcess11"/>
    <dgm:cxn modelId="{097B2AAC-3122-4B9B-86AC-59BC4D0017CB}" type="presParOf" srcId="{422E74F5-9054-40AC-B7B4-44F9F8C6A4C0}" destId="{290F9DDD-DE3C-40C1-86A7-0A36593D047B}" srcOrd="0" destOrd="0" presId="urn:microsoft.com/office/officeart/2005/8/layout/hProcess11"/>
    <dgm:cxn modelId="{9B7DFEA4-6A53-4FF3-A693-06C388D69281}" type="presParOf" srcId="{422E74F5-9054-40AC-B7B4-44F9F8C6A4C0}" destId="{8AB1BCCE-6193-4A14-B05E-76105AD67CE0}" srcOrd="1" destOrd="0" presId="urn:microsoft.com/office/officeart/2005/8/layout/hProcess11"/>
    <dgm:cxn modelId="{C9C0E855-D6CD-4903-B8A5-AFBC7ACD5C1D}" type="presParOf" srcId="{422E74F5-9054-40AC-B7B4-44F9F8C6A4C0}" destId="{5F0A8AF6-0CF9-4966-85FD-10BEB5FA8ACB}" srcOrd="2" destOrd="0" presId="urn:microsoft.com/office/officeart/2005/8/layout/hProcess11"/>
    <dgm:cxn modelId="{DBE81963-9F90-406B-B93A-B7403DACC847}" type="presParOf" srcId="{7A50AA3D-4E49-446C-A6C0-DF171DDE48AE}" destId="{1E4F06EA-857E-40C3-AA35-C0FA7BB7205A}" srcOrd="5" destOrd="0" presId="urn:microsoft.com/office/officeart/2005/8/layout/hProcess11"/>
    <dgm:cxn modelId="{150E0B39-C6AB-4A0C-94D5-11D88DE2D867}" type="presParOf" srcId="{7A50AA3D-4E49-446C-A6C0-DF171DDE48AE}" destId="{3598BC6C-4E6B-4CCB-8B0C-5A97FCEF5F60}" srcOrd="6" destOrd="0" presId="urn:microsoft.com/office/officeart/2005/8/layout/hProcess11"/>
    <dgm:cxn modelId="{3D4DC8C6-20F4-4F64-A271-64C7A022B5C9}" type="presParOf" srcId="{3598BC6C-4E6B-4CCB-8B0C-5A97FCEF5F60}" destId="{CA50B7BE-C71D-42E5-8F87-4ACE54EF6A2C}" srcOrd="0" destOrd="0" presId="urn:microsoft.com/office/officeart/2005/8/layout/hProcess11"/>
    <dgm:cxn modelId="{0619172D-6D8B-43BF-90A0-A0A0EB4224EF}" type="presParOf" srcId="{3598BC6C-4E6B-4CCB-8B0C-5A97FCEF5F60}" destId="{30A08057-4F05-41D9-BCC3-EDC2353E96A2}" srcOrd="1" destOrd="0" presId="urn:microsoft.com/office/officeart/2005/8/layout/hProcess11"/>
    <dgm:cxn modelId="{E5A017E2-CDC4-48D3-A3B0-B7CB91F464C9}" type="presParOf" srcId="{3598BC6C-4E6B-4CCB-8B0C-5A97FCEF5F60}" destId="{D1A1EFE0-DD4F-47C7-A679-57F286BDA4ED}" srcOrd="2" destOrd="0" presId="urn:microsoft.com/office/officeart/2005/8/layout/hProcess11"/>
    <dgm:cxn modelId="{DACDCA9A-31F0-4F2A-B011-FFE80E41A2A6}" type="presParOf" srcId="{7A50AA3D-4E49-446C-A6C0-DF171DDE48AE}" destId="{36AAF80F-FD3D-4C38-950F-4972051C4FF0}" srcOrd="7" destOrd="0" presId="urn:microsoft.com/office/officeart/2005/8/layout/hProcess11"/>
    <dgm:cxn modelId="{FF6EA90E-353F-409E-BC99-DEBEAF9FE69C}" type="presParOf" srcId="{7A50AA3D-4E49-446C-A6C0-DF171DDE48AE}" destId="{237C91F7-334F-43FF-B2F6-5B330EFDA09A}" srcOrd="8" destOrd="0" presId="urn:microsoft.com/office/officeart/2005/8/layout/hProcess11"/>
    <dgm:cxn modelId="{A3F53E49-B3FA-415E-AD9A-01639153186C}" type="presParOf" srcId="{237C91F7-334F-43FF-B2F6-5B330EFDA09A}" destId="{B7CD7DF4-5C97-4509-AF88-FE93051068A1}" srcOrd="0" destOrd="0" presId="urn:microsoft.com/office/officeart/2005/8/layout/hProcess11"/>
    <dgm:cxn modelId="{9B8F7046-C000-43ED-A474-1FA54D10F147}" type="presParOf" srcId="{237C91F7-334F-43FF-B2F6-5B330EFDA09A}" destId="{87AEE660-15C3-4520-ACCE-9367459CD132}" srcOrd="1" destOrd="0" presId="urn:microsoft.com/office/officeart/2005/8/layout/hProcess11"/>
    <dgm:cxn modelId="{9C0E8161-D177-4029-BEE2-C9CC002BF07C}" type="presParOf" srcId="{237C91F7-334F-43FF-B2F6-5B330EFDA09A}" destId="{F5BB7A01-4B3F-467A-A3AC-EE0EAC6D7FA3}" srcOrd="2" destOrd="0" presId="urn:microsoft.com/office/officeart/2005/8/layout/hProcess11"/>
    <dgm:cxn modelId="{1A6C98AD-310B-4C75-B596-EF49F1707C90}" type="presParOf" srcId="{7A50AA3D-4E49-446C-A6C0-DF171DDE48AE}" destId="{A1E0B095-301D-4B73-9947-C28EC79A3455}" srcOrd="9" destOrd="0" presId="urn:microsoft.com/office/officeart/2005/8/layout/hProcess11"/>
    <dgm:cxn modelId="{9DBAB56F-5FFA-4F32-91C4-38A38E0A5845}" type="presParOf" srcId="{7A50AA3D-4E49-446C-A6C0-DF171DDE48AE}" destId="{78095877-128C-467C-9CCD-1F80614C85DB}" srcOrd="10" destOrd="0" presId="urn:microsoft.com/office/officeart/2005/8/layout/hProcess11"/>
    <dgm:cxn modelId="{74764742-1539-4104-B771-9AAFD6BBD672}" type="presParOf" srcId="{78095877-128C-467C-9CCD-1F80614C85DB}" destId="{78DC9A91-61CF-4F7C-93AF-21D7315AD921}" srcOrd="0" destOrd="0" presId="urn:microsoft.com/office/officeart/2005/8/layout/hProcess11"/>
    <dgm:cxn modelId="{A3192115-244D-4F53-8F14-B526EF4E0874}" type="presParOf" srcId="{78095877-128C-467C-9CCD-1F80614C85DB}" destId="{525DEA6E-A333-46A5-B166-E17E1F2F5E73}" srcOrd="1" destOrd="0" presId="urn:microsoft.com/office/officeart/2005/8/layout/hProcess11"/>
    <dgm:cxn modelId="{CC16078F-9177-445A-85D7-6B96955CE271}" type="presParOf" srcId="{78095877-128C-467C-9CCD-1F80614C85DB}" destId="{4A35470D-9F20-4592-BBA6-D57CF17D9BEF}" srcOrd="2" destOrd="0" presId="urn:microsoft.com/office/officeart/2005/8/layout/hProcess11"/>
    <dgm:cxn modelId="{ADD2C046-0EBB-4E92-9CE0-E01CC026B698}" type="presParOf" srcId="{7A50AA3D-4E49-446C-A6C0-DF171DDE48AE}" destId="{2369768A-DA6E-4ABB-A595-8417C4D4BD9F}" srcOrd="11" destOrd="0" presId="urn:microsoft.com/office/officeart/2005/8/layout/hProcess11"/>
    <dgm:cxn modelId="{A3833DD6-C9FD-49AD-9383-7182A1872396}" type="presParOf" srcId="{7A50AA3D-4E49-446C-A6C0-DF171DDE48AE}" destId="{F3F6A20F-8B29-44A1-BD33-20FB2FA169A9}" srcOrd="12" destOrd="0" presId="urn:microsoft.com/office/officeart/2005/8/layout/hProcess11"/>
    <dgm:cxn modelId="{BD40095E-93AF-4A4A-B623-57371C9E8714}" type="presParOf" srcId="{F3F6A20F-8B29-44A1-BD33-20FB2FA169A9}" destId="{C2F09159-93E4-475B-8B24-DB575D48CBBB}" srcOrd="0" destOrd="0" presId="urn:microsoft.com/office/officeart/2005/8/layout/hProcess11"/>
    <dgm:cxn modelId="{FF14830D-3F07-4DC6-AB7D-DD695317C2A2}" type="presParOf" srcId="{F3F6A20F-8B29-44A1-BD33-20FB2FA169A9}" destId="{FEF8635D-1B05-4CC1-930F-7541C85A0315}" srcOrd="1" destOrd="0" presId="urn:microsoft.com/office/officeart/2005/8/layout/hProcess11"/>
    <dgm:cxn modelId="{B1557609-2F57-4ECE-B16E-84FD3F20DCD1}" type="presParOf" srcId="{F3F6A20F-8B29-44A1-BD33-20FB2FA169A9}" destId="{72ECBF2A-3B71-4A8C-ABCA-415A32E9391E}" srcOrd="2" destOrd="0" presId="urn:microsoft.com/office/officeart/2005/8/layout/hProcess11"/>
    <dgm:cxn modelId="{F82CF30F-2C03-49AE-A6E1-DAA2168BF22A}" type="presParOf" srcId="{7A50AA3D-4E49-446C-A6C0-DF171DDE48AE}" destId="{4FFA694C-6F15-46B0-B328-8577EE8E269E}" srcOrd="13" destOrd="0" presId="urn:microsoft.com/office/officeart/2005/8/layout/hProcess11"/>
    <dgm:cxn modelId="{63D2C31B-C7DB-4AFD-A295-4151CFD7B5AB}" type="presParOf" srcId="{7A50AA3D-4E49-446C-A6C0-DF171DDE48AE}" destId="{FBEA86DD-60C1-4928-BDDE-4005DA6A5239}" srcOrd="14" destOrd="0" presId="urn:microsoft.com/office/officeart/2005/8/layout/hProcess11"/>
    <dgm:cxn modelId="{D8EAFB10-9B42-4CAF-B03C-98CD64E392D1}" type="presParOf" srcId="{FBEA86DD-60C1-4928-BDDE-4005DA6A5239}" destId="{88CAA72D-97FB-474D-96EC-2D70640498F5}" srcOrd="0" destOrd="0" presId="urn:microsoft.com/office/officeart/2005/8/layout/hProcess11"/>
    <dgm:cxn modelId="{43DCC60D-393A-4564-88E5-87881E2B8992}" type="presParOf" srcId="{FBEA86DD-60C1-4928-BDDE-4005DA6A5239}" destId="{C0FE098F-2943-43DB-AD39-6D2E6D06570A}" srcOrd="1" destOrd="0" presId="urn:microsoft.com/office/officeart/2005/8/layout/hProcess11"/>
    <dgm:cxn modelId="{7A6799D8-730B-4449-BA7D-F268186508EC}" type="presParOf" srcId="{FBEA86DD-60C1-4928-BDDE-4005DA6A5239}" destId="{7600FA62-0664-4964-8D2C-316F510CD14F}" srcOrd="2" destOrd="0" presId="urn:microsoft.com/office/officeart/2005/8/layout/hProcess11"/>
    <dgm:cxn modelId="{9F3DE976-0874-4651-B022-4E469E7A9DFF}" type="presParOf" srcId="{7A50AA3D-4E49-446C-A6C0-DF171DDE48AE}" destId="{95B29688-A39A-455D-8D23-55C46020E399}" srcOrd="15" destOrd="0" presId="urn:microsoft.com/office/officeart/2005/8/layout/hProcess11"/>
    <dgm:cxn modelId="{1C04B8F9-2F62-4870-B02E-E74452075111}" type="presParOf" srcId="{7A50AA3D-4E49-446C-A6C0-DF171DDE48AE}" destId="{639D5E3E-2D9E-411E-9331-2F0D0ACAF1B2}" srcOrd="16" destOrd="0" presId="urn:microsoft.com/office/officeart/2005/8/layout/hProcess11"/>
    <dgm:cxn modelId="{F6A1F513-1957-4A7B-AED0-327C950457CB}" type="presParOf" srcId="{639D5E3E-2D9E-411E-9331-2F0D0ACAF1B2}" destId="{1EA871A6-5EAF-4A66-B7A3-D5A5F7EB7434}" srcOrd="0" destOrd="0" presId="urn:microsoft.com/office/officeart/2005/8/layout/hProcess11"/>
    <dgm:cxn modelId="{A5C15717-A7EB-4215-85DF-73F3F4B9A09B}" type="presParOf" srcId="{639D5E3E-2D9E-411E-9331-2F0D0ACAF1B2}" destId="{1D85329F-4CCF-4BA9-B57E-B146E711C494}" srcOrd="1" destOrd="0" presId="urn:microsoft.com/office/officeart/2005/8/layout/hProcess11"/>
    <dgm:cxn modelId="{5AEAC411-8060-4506-9C89-EDD3C7FBFE85}" type="presParOf" srcId="{639D5E3E-2D9E-411E-9331-2F0D0ACAF1B2}" destId="{5CB1CC5F-1832-4F23-9DC9-58E07E48438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340DA-3AC2-4F87-B31D-A5D246B550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F5D90BC4-FD5A-4F8F-9832-39336E3E3AB7}">
      <dgm:prSet/>
      <dgm:spPr/>
      <dgm:t>
        <a:bodyPr/>
        <a:lstStyle/>
        <a:p>
          <a:r>
            <a:rPr lang="en-US" dirty="0" err="1"/>
            <a:t>Organizzazione</a:t>
          </a:r>
          <a:r>
            <a:rPr lang="en-US" dirty="0"/>
            <a:t> e teamwork</a:t>
          </a:r>
          <a:endParaRPr lang="en-CH" dirty="0"/>
        </a:p>
      </dgm:t>
    </dgm:pt>
    <dgm:pt modelId="{ACBEB91C-5BBC-4D15-8C92-C93549901381}" type="parTrans" cxnId="{3AA0B954-BD42-4A14-87F9-F82936A59B62}">
      <dgm:prSet/>
      <dgm:spPr/>
      <dgm:t>
        <a:bodyPr/>
        <a:lstStyle/>
        <a:p>
          <a:endParaRPr lang="en-CH"/>
        </a:p>
      </dgm:t>
    </dgm:pt>
    <dgm:pt modelId="{FC467297-5E2B-4A95-AEAA-EB70748C762F}" type="sibTrans" cxnId="{3AA0B954-BD42-4A14-87F9-F82936A59B62}">
      <dgm:prSet/>
      <dgm:spPr/>
      <dgm:t>
        <a:bodyPr/>
        <a:lstStyle/>
        <a:p>
          <a:endParaRPr lang="en-CH"/>
        </a:p>
      </dgm:t>
    </dgm:pt>
    <dgm:pt modelId="{B979B943-B585-4460-8590-9B508B7F588E}">
      <dgm:prSet/>
      <dgm:spPr/>
      <dgm:t>
        <a:bodyPr/>
        <a:lstStyle/>
        <a:p>
          <a:r>
            <a:rPr lang="en-US" dirty="0" err="1"/>
            <a:t>Comunicazione</a:t>
          </a:r>
          <a:endParaRPr lang="en-CH" dirty="0" err="1"/>
        </a:p>
      </dgm:t>
    </dgm:pt>
    <dgm:pt modelId="{18150D8F-9C99-4590-8584-D6462D5CA6A5}" type="parTrans" cxnId="{3588DA79-72DF-4A99-8C78-5085E2C6DD4B}">
      <dgm:prSet/>
      <dgm:spPr/>
      <dgm:t>
        <a:bodyPr/>
        <a:lstStyle/>
        <a:p>
          <a:endParaRPr lang="en-CH"/>
        </a:p>
      </dgm:t>
    </dgm:pt>
    <dgm:pt modelId="{E37ECAA4-E015-427E-8CF6-ACC344613353}" type="sibTrans" cxnId="{3588DA79-72DF-4A99-8C78-5085E2C6DD4B}">
      <dgm:prSet/>
      <dgm:spPr/>
      <dgm:t>
        <a:bodyPr/>
        <a:lstStyle/>
        <a:p>
          <a:endParaRPr lang="en-CH"/>
        </a:p>
      </dgm:t>
    </dgm:pt>
    <dgm:pt modelId="{46A30068-1D83-4CD1-BE5B-692A64B0AD04}">
      <dgm:prSet/>
      <dgm:spPr/>
      <dgm:t>
        <a:bodyPr/>
        <a:lstStyle/>
        <a:p>
          <a:r>
            <a:rPr lang="en-US" dirty="0" err="1"/>
            <a:t>Appreso</a:t>
          </a:r>
          <a:r>
            <a:rPr lang="en-US" dirty="0"/>
            <a:t> </a:t>
          </a:r>
          <a:r>
            <a:rPr lang="en-US" dirty="0" err="1"/>
            <a:t>nuove</a:t>
          </a:r>
          <a:r>
            <a:rPr lang="en-US" dirty="0"/>
            <a:t> </a:t>
          </a:r>
          <a:r>
            <a:rPr lang="en-US" dirty="0" err="1"/>
            <a:t>conoscenze</a:t>
          </a:r>
          <a:endParaRPr lang="en-CH" dirty="0" err="1"/>
        </a:p>
      </dgm:t>
    </dgm:pt>
    <dgm:pt modelId="{1B22E633-49C8-4985-84FA-6537412140E9}" type="parTrans" cxnId="{F553892E-711D-4B8C-9425-7455873811E1}">
      <dgm:prSet/>
      <dgm:spPr/>
      <dgm:t>
        <a:bodyPr/>
        <a:lstStyle/>
        <a:p>
          <a:endParaRPr lang="en-CH"/>
        </a:p>
      </dgm:t>
    </dgm:pt>
    <dgm:pt modelId="{D9CD7D3D-CEE7-4785-93E2-D807B7479B40}" type="sibTrans" cxnId="{F553892E-711D-4B8C-9425-7455873811E1}">
      <dgm:prSet/>
      <dgm:spPr/>
      <dgm:t>
        <a:bodyPr/>
        <a:lstStyle/>
        <a:p>
          <a:endParaRPr lang="en-CH"/>
        </a:p>
      </dgm:t>
    </dgm:pt>
    <dgm:pt modelId="{2DE7CE5C-3EF6-4EFA-AF94-56E1BDABFA08}">
      <dgm:prSet/>
      <dgm:spPr/>
      <dgm:t>
        <a:bodyPr/>
        <a:lstStyle/>
        <a:p>
          <a:r>
            <a:rPr lang="en-US" dirty="0" err="1"/>
            <a:t>Ripartizione</a:t>
          </a:r>
          <a:r>
            <a:rPr lang="en-US" dirty="0"/>
            <a:t> </a:t>
          </a:r>
          <a:r>
            <a:rPr lang="en-US" dirty="0" err="1"/>
            <a:t>delle</a:t>
          </a:r>
          <a:r>
            <a:rPr lang="en-US" dirty="0"/>
            <a:t> task</a:t>
          </a:r>
          <a:endParaRPr lang="en-CH" dirty="0"/>
        </a:p>
      </dgm:t>
    </dgm:pt>
    <dgm:pt modelId="{2AD9B914-0D73-4D92-A219-6682A63505E3}" type="parTrans" cxnId="{4B6C5ACA-EE85-43B4-BFE0-F51CFF1F0BA7}">
      <dgm:prSet/>
      <dgm:spPr/>
      <dgm:t>
        <a:bodyPr/>
        <a:lstStyle/>
        <a:p>
          <a:endParaRPr lang="en-CH"/>
        </a:p>
      </dgm:t>
    </dgm:pt>
    <dgm:pt modelId="{4B7684F3-CFDA-4B50-8073-286057ADEB22}" type="sibTrans" cxnId="{4B6C5ACA-EE85-43B4-BFE0-F51CFF1F0BA7}">
      <dgm:prSet/>
      <dgm:spPr/>
      <dgm:t>
        <a:bodyPr/>
        <a:lstStyle/>
        <a:p>
          <a:endParaRPr lang="en-CH"/>
        </a:p>
      </dgm:t>
    </dgm:pt>
    <dgm:pt modelId="{9B933B65-7B2E-4849-BA99-D587EF566F6D}">
      <dgm:prSet/>
      <dgm:spPr/>
      <dgm:t>
        <a:bodyPr/>
        <a:lstStyle/>
        <a:p>
          <a:r>
            <a:rPr lang="en-US" dirty="0" err="1"/>
            <a:t>Abbiamo</a:t>
          </a:r>
          <a:r>
            <a:rPr lang="en-US" dirty="0"/>
            <a:t> Imparato</a:t>
          </a:r>
          <a:endParaRPr lang="en-CH" dirty="0"/>
        </a:p>
      </dgm:t>
    </dgm:pt>
    <dgm:pt modelId="{2BAF1153-ACE5-4CA9-8E20-A70DDDF2E5BF}" type="parTrans" cxnId="{FF7D0310-8D7A-4545-925C-20F8935F1496}">
      <dgm:prSet/>
      <dgm:spPr/>
      <dgm:t>
        <a:bodyPr/>
        <a:lstStyle/>
        <a:p>
          <a:endParaRPr lang="en-CH"/>
        </a:p>
      </dgm:t>
    </dgm:pt>
    <dgm:pt modelId="{388BE60E-4CC8-4B56-9C86-2E839E27DC45}" type="sibTrans" cxnId="{FF7D0310-8D7A-4545-925C-20F8935F1496}">
      <dgm:prSet/>
      <dgm:spPr/>
      <dgm:t>
        <a:bodyPr/>
        <a:lstStyle/>
        <a:p>
          <a:endParaRPr lang="en-CH"/>
        </a:p>
      </dgm:t>
    </dgm:pt>
    <dgm:pt modelId="{59302A50-E109-493F-A463-BF92A9D2081B}">
      <dgm:prSet/>
      <dgm:spPr/>
      <dgm:t>
        <a:bodyPr/>
        <a:lstStyle/>
        <a:p>
          <a:r>
            <a:rPr lang="en-US" dirty="0"/>
            <a:t>Definition Of Done</a:t>
          </a:r>
          <a:endParaRPr lang="en-CH" dirty="0"/>
        </a:p>
      </dgm:t>
    </dgm:pt>
    <dgm:pt modelId="{7C570099-E254-4D86-9E78-8B89B6A9C184}" type="parTrans" cxnId="{AEC01B8A-F9CE-46A4-AC60-9B76F3CE4A44}">
      <dgm:prSet/>
      <dgm:spPr/>
      <dgm:t>
        <a:bodyPr/>
        <a:lstStyle/>
        <a:p>
          <a:endParaRPr lang="en-CH"/>
        </a:p>
      </dgm:t>
    </dgm:pt>
    <dgm:pt modelId="{D5D025E4-F59A-4D64-90CF-3224E1AC2082}" type="sibTrans" cxnId="{AEC01B8A-F9CE-46A4-AC60-9B76F3CE4A44}">
      <dgm:prSet/>
      <dgm:spPr/>
      <dgm:t>
        <a:bodyPr/>
        <a:lstStyle/>
        <a:p>
          <a:endParaRPr lang="en-CH"/>
        </a:p>
      </dgm:t>
    </dgm:pt>
    <dgm:pt modelId="{C91BF193-6E1C-4F6B-96DF-53B4960D123B}">
      <dgm:prSet/>
      <dgm:spPr/>
      <dgm:t>
        <a:bodyPr/>
        <a:lstStyle/>
        <a:p>
          <a:r>
            <a:rPr lang="en-US" dirty="0" err="1"/>
            <a:t>Stormic</a:t>
          </a:r>
          <a:endParaRPr lang="en-CH" dirty="0" err="1"/>
        </a:p>
      </dgm:t>
    </dgm:pt>
    <dgm:pt modelId="{CBD849B1-FE98-4760-AAD7-5B0248D8BFE8}" type="parTrans" cxnId="{689ED6C5-C081-4021-806B-D14A1C04E8E5}">
      <dgm:prSet/>
      <dgm:spPr/>
      <dgm:t>
        <a:bodyPr/>
        <a:lstStyle/>
        <a:p>
          <a:endParaRPr lang="en-CH"/>
        </a:p>
      </dgm:t>
    </dgm:pt>
    <dgm:pt modelId="{C6D16125-7AD1-4C19-9E51-E7D6A49C0898}" type="sibTrans" cxnId="{689ED6C5-C081-4021-806B-D14A1C04E8E5}">
      <dgm:prSet/>
      <dgm:spPr/>
      <dgm:t>
        <a:bodyPr/>
        <a:lstStyle/>
        <a:p>
          <a:endParaRPr lang="en-CH"/>
        </a:p>
      </dgm:t>
    </dgm:pt>
    <dgm:pt modelId="{3581272D-CEE1-44D9-8E38-926655697575}">
      <dgm:prSet/>
      <dgm:spPr/>
      <dgm:t>
        <a:bodyPr/>
        <a:lstStyle/>
        <a:p>
          <a:r>
            <a:rPr lang="en-US" dirty="0"/>
            <a:t>Logging</a:t>
          </a:r>
          <a:endParaRPr lang="en-CH" dirty="0"/>
        </a:p>
      </dgm:t>
    </dgm:pt>
    <dgm:pt modelId="{C20D1D30-7ED9-4E76-BD90-F9BD848CF561}" type="parTrans" cxnId="{0FF89979-26D5-490F-B509-DEE276138316}">
      <dgm:prSet/>
      <dgm:spPr/>
      <dgm:t>
        <a:bodyPr/>
        <a:lstStyle/>
        <a:p>
          <a:endParaRPr lang="en-CH"/>
        </a:p>
      </dgm:t>
    </dgm:pt>
    <dgm:pt modelId="{69005518-4254-4BDF-8093-CEDD530760BF}" type="sibTrans" cxnId="{0FF89979-26D5-490F-B509-DEE276138316}">
      <dgm:prSet/>
      <dgm:spPr/>
      <dgm:t>
        <a:bodyPr/>
        <a:lstStyle/>
        <a:p>
          <a:endParaRPr lang="en-CH"/>
        </a:p>
      </dgm:t>
    </dgm:pt>
    <dgm:pt modelId="{06897E7B-F6DC-4D96-890B-DDA0CF9FF3AE}">
      <dgm:prSet/>
      <dgm:spPr/>
      <dgm:t>
        <a:bodyPr/>
        <a:lstStyle/>
        <a:p>
          <a:endParaRPr lang="en-CH"/>
        </a:p>
      </dgm:t>
    </dgm:pt>
    <dgm:pt modelId="{20B9121F-65E6-46B0-9CBF-0791C1D98AAA}" type="parTrans" cxnId="{2A445D00-023F-443B-A3A6-8FF9AF6C54F2}">
      <dgm:prSet/>
      <dgm:spPr/>
      <dgm:t>
        <a:bodyPr/>
        <a:lstStyle/>
        <a:p>
          <a:endParaRPr lang="en-CH"/>
        </a:p>
      </dgm:t>
    </dgm:pt>
    <dgm:pt modelId="{77A49FB3-FC9C-4149-A50B-652B4E71FD50}" type="sibTrans" cxnId="{2A445D00-023F-443B-A3A6-8FF9AF6C54F2}">
      <dgm:prSet/>
      <dgm:spPr/>
      <dgm:t>
        <a:bodyPr/>
        <a:lstStyle/>
        <a:p>
          <a:endParaRPr lang="en-CH"/>
        </a:p>
      </dgm:t>
    </dgm:pt>
    <dgm:pt modelId="{2B7D7F19-7EB6-4DEA-BB4E-AA03DC56AE86}" type="pres">
      <dgm:prSet presAssocID="{45D340DA-3AC2-4F87-B31D-A5D246B5502F}" presName="Name0" presStyleCnt="0">
        <dgm:presLayoutVars>
          <dgm:dir/>
          <dgm:animLvl val="lvl"/>
          <dgm:resizeHandles val="exact"/>
        </dgm:presLayoutVars>
      </dgm:prSet>
      <dgm:spPr/>
    </dgm:pt>
    <dgm:pt modelId="{322B56CC-E650-44D2-98E5-E16E7FE6876E}" type="pres">
      <dgm:prSet presAssocID="{F5D90BC4-FD5A-4F8F-9832-39336E3E3AB7}" presName="linNode" presStyleCnt="0"/>
      <dgm:spPr/>
    </dgm:pt>
    <dgm:pt modelId="{FA5C9EC0-3A94-440A-9488-C5AAFDF04C6F}" type="pres">
      <dgm:prSet presAssocID="{F5D90BC4-FD5A-4F8F-9832-39336E3E3AB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8504C84-2906-4357-BF50-5BCECBB7CD07}" type="pres">
      <dgm:prSet presAssocID="{F5D90BC4-FD5A-4F8F-9832-39336E3E3AB7}" presName="descendantText" presStyleLbl="alignAccFollowNode1" presStyleIdx="0" presStyleCnt="2">
        <dgm:presLayoutVars>
          <dgm:bulletEnabled val="1"/>
        </dgm:presLayoutVars>
      </dgm:prSet>
      <dgm:spPr/>
    </dgm:pt>
    <dgm:pt modelId="{E5CB257B-FA9A-481D-ACEA-4B31E5D929C0}" type="pres">
      <dgm:prSet presAssocID="{FC467297-5E2B-4A95-AEAA-EB70748C762F}" presName="sp" presStyleCnt="0"/>
      <dgm:spPr/>
    </dgm:pt>
    <dgm:pt modelId="{77BEA11F-6CA7-4698-B180-BF8FFCFC9117}" type="pres">
      <dgm:prSet presAssocID="{9B933B65-7B2E-4849-BA99-D587EF566F6D}" presName="linNode" presStyleCnt="0"/>
      <dgm:spPr/>
    </dgm:pt>
    <dgm:pt modelId="{949EF0C3-F511-4D8D-BF07-3A48D238F5B5}" type="pres">
      <dgm:prSet presAssocID="{9B933B65-7B2E-4849-BA99-D587EF566F6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A6B950-01BC-4D5C-ABBB-BBC3BEB3DDF5}" type="pres">
      <dgm:prSet presAssocID="{9B933B65-7B2E-4849-BA99-D587EF566F6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A445D00-023F-443B-A3A6-8FF9AF6C54F2}" srcId="{3581272D-CEE1-44D9-8E38-926655697575}" destId="{06897E7B-F6DC-4D96-890B-DDA0CF9FF3AE}" srcOrd="0" destOrd="0" parTransId="{20B9121F-65E6-46B0-9CBF-0791C1D98AAA}" sibTransId="{77A49FB3-FC9C-4149-A50B-652B4E71FD50}"/>
    <dgm:cxn modelId="{FF7D0310-8D7A-4545-925C-20F8935F1496}" srcId="{45D340DA-3AC2-4F87-B31D-A5D246B5502F}" destId="{9B933B65-7B2E-4849-BA99-D587EF566F6D}" srcOrd="1" destOrd="0" parTransId="{2BAF1153-ACE5-4CA9-8E20-A70DDDF2E5BF}" sibTransId="{388BE60E-4CC8-4B56-9C86-2E839E27DC45}"/>
    <dgm:cxn modelId="{795BFF20-48A8-4A31-88EC-8EB34DF2DA8B}" type="presOf" srcId="{C91BF193-6E1C-4F6B-96DF-53B4960D123B}" destId="{5BA6B950-01BC-4D5C-ABBB-BBC3BEB3DDF5}" srcOrd="0" destOrd="1" presId="urn:microsoft.com/office/officeart/2005/8/layout/vList5"/>
    <dgm:cxn modelId="{F553892E-711D-4B8C-9425-7455873811E1}" srcId="{F5D90BC4-FD5A-4F8F-9832-39336E3E3AB7}" destId="{46A30068-1D83-4CD1-BE5B-692A64B0AD04}" srcOrd="1" destOrd="0" parTransId="{1B22E633-49C8-4985-84FA-6537412140E9}" sibTransId="{D9CD7D3D-CEE7-4785-93E2-D807B7479B40}"/>
    <dgm:cxn modelId="{FE81123A-7690-4E2E-8148-223305BB572A}" type="presOf" srcId="{46A30068-1D83-4CD1-BE5B-692A64B0AD04}" destId="{18504C84-2906-4357-BF50-5BCECBB7CD07}" srcOrd="0" destOrd="1" presId="urn:microsoft.com/office/officeart/2005/8/layout/vList5"/>
    <dgm:cxn modelId="{93157973-436E-4302-870E-EF3D7C497852}" type="presOf" srcId="{3581272D-CEE1-44D9-8E38-926655697575}" destId="{5BA6B950-01BC-4D5C-ABBB-BBC3BEB3DDF5}" srcOrd="0" destOrd="2" presId="urn:microsoft.com/office/officeart/2005/8/layout/vList5"/>
    <dgm:cxn modelId="{3AA0B954-BD42-4A14-87F9-F82936A59B62}" srcId="{45D340DA-3AC2-4F87-B31D-A5D246B5502F}" destId="{F5D90BC4-FD5A-4F8F-9832-39336E3E3AB7}" srcOrd="0" destOrd="0" parTransId="{ACBEB91C-5BBC-4D15-8C92-C93549901381}" sibTransId="{FC467297-5E2B-4A95-AEAA-EB70748C762F}"/>
    <dgm:cxn modelId="{9B81F456-B945-4AD5-905F-3AFBDE0124BB}" type="presOf" srcId="{F5D90BC4-FD5A-4F8F-9832-39336E3E3AB7}" destId="{FA5C9EC0-3A94-440A-9488-C5AAFDF04C6F}" srcOrd="0" destOrd="0" presId="urn:microsoft.com/office/officeart/2005/8/layout/vList5"/>
    <dgm:cxn modelId="{0FF89979-26D5-490F-B509-DEE276138316}" srcId="{9B933B65-7B2E-4849-BA99-D587EF566F6D}" destId="{3581272D-CEE1-44D9-8E38-926655697575}" srcOrd="2" destOrd="0" parTransId="{C20D1D30-7ED9-4E76-BD90-F9BD848CF561}" sibTransId="{69005518-4254-4BDF-8093-CEDD530760BF}"/>
    <dgm:cxn modelId="{3588DA79-72DF-4A99-8C78-5085E2C6DD4B}" srcId="{F5D90BC4-FD5A-4F8F-9832-39336E3E3AB7}" destId="{B979B943-B585-4460-8590-9B508B7F588E}" srcOrd="0" destOrd="0" parTransId="{18150D8F-9C99-4590-8584-D6462D5CA6A5}" sibTransId="{E37ECAA4-E015-427E-8CF6-ACC344613353}"/>
    <dgm:cxn modelId="{AEC01B8A-F9CE-46A4-AC60-9B76F3CE4A44}" srcId="{9B933B65-7B2E-4849-BA99-D587EF566F6D}" destId="{59302A50-E109-493F-A463-BF92A9D2081B}" srcOrd="0" destOrd="0" parTransId="{7C570099-E254-4D86-9E78-8B89B6A9C184}" sibTransId="{D5D025E4-F59A-4D64-90CF-3224E1AC2082}"/>
    <dgm:cxn modelId="{6C5E619C-21B6-48C8-9CCB-3F48F351E24D}" type="presOf" srcId="{45D340DA-3AC2-4F87-B31D-A5D246B5502F}" destId="{2B7D7F19-7EB6-4DEA-BB4E-AA03DC56AE86}" srcOrd="0" destOrd="0" presId="urn:microsoft.com/office/officeart/2005/8/layout/vList5"/>
    <dgm:cxn modelId="{63A7D3A6-B485-4BCD-B038-854FDEDB2A04}" type="presOf" srcId="{2DE7CE5C-3EF6-4EFA-AF94-56E1BDABFA08}" destId="{18504C84-2906-4357-BF50-5BCECBB7CD07}" srcOrd="0" destOrd="2" presId="urn:microsoft.com/office/officeart/2005/8/layout/vList5"/>
    <dgm:cxn modelId="{F554DDAF-827B-49AF-9599-FEE598837BA0}" type="presOf" srcId="{59302A50-E109-493F-A463-BF92A9D2081B}" destId="{5BA6B950-01BC-4D5C-ABBB-BBC3BEB3DDF5}" srcOrd="0" destOrd="0" presId="urn:microsoft.com/office/officeart/2005/8/layout/vList5"/>
    <dgm:cxn modelId="{76A02BC0-1D76-4F51-83D2-E708B96B3373}" type="presOf" srcId="{B979B943-B585-4460-8590-9B508B7F588E}" destId="{18504C84-2906-4357-BF50-5BCECBB7CD07}" srcOrd="0" destOrd="0" presId="urn:microsoft.com/office/officeart/2005/8/layout/vList5"/>
    <dgm:cxn modelId="{689ED6C5-C081-4021-806B-D14A1C04E8E5}" srcId="{9B933B65-7B2E-4849-BA99-D587EF566F6D}" destId="{C91BF193-6E1C-4F6B-96DF-53B4960D123B}" srcOrd="1" destOrd="0" parTransId="{CBD849B1-FE98-4760-AAD7-5B0248D8BFE8}" sibTransId="{C6D16125-7AD1-4C19-9E51-E7D6A49C0898}"/>
    <dgm:cxn modelId="{4B6C5ACA-EE85-43B4-BFE0-F51CFF1F0BA7}" srcId="{F5D90BC4-FD5A-4F8F-9832-39336E3E3AB7}" destId="{2DE7CE5C-3EF6-4EFA-AF94-56E1BDABFA08}" srcOrd="2" destOrd="0" parTransId="{2AD9B914-0D73-4D92-A219-6682A63505E3}" sibTransId="{4B7684F3-CFDA-4B50-8073-286057ADEB22}"/>
    <dgm:cxn modelId="{FAAAB1D5-E152-4AE8-9292-D1B5D216AD44}" type="presOf" srcId="{06897E7B-F6DC-4D96-890B-DDA0CF9FF3AE}" destId="{5BA6B950-01BC-4D5C-ABBB-BBC3BEB3DDF5}" srcOrd="0" destOrd="3" presId="urn:microsoft.com/office/officeart/2005/8/layout/vList5"/>
    <dgm:cxn modelId="{355CDDE9-DA58-468B-BBF9-E23F8E8F3F99}" type="presOf" srcId="{9B933B65-7B2E-4849-BA99-D587EF566F6D}" destId="{949EF0C3-F511-4D8D-BF07-3A48D238F5B5}" srcOrd="0" destOrd="0" presId="urn:microsoft.com/office/officeart/2005/8/layout/vList5"/>
    <dgm:cxn modelId="{38B7AF02-B6FB-4FEF-93B7-0F0EB5B22B6A}" type="presParOf" srcId="{2B7D7F19-7EB6-4DEA-BB4E-AA03DC56AE86}" destId="{322B56CC-E650-44D2-98E5-E16E7FE6876E}" srcOrd="0" destOrd="0" presId="urn:microsoft.com/office/officeart/2005/8/layout/vList5"/>
    <dgm:cxn modelId="{42AB0A3E-3C36-436F-A055-A6B52E27C8EA}" type="presParOf" srcId="{322B56CC-E650-44D2-98E5-E16E7FE6876E}" destId="{FA5C9EC0-3A94-440A-9488-C5AAFDF04C6F}" srcOrd="0" destOrd="0" presId="urn:microsoft.com/office/officeart/2005/8/layout/vList5"/>
    <dgm:cxn modelId="{91AB7B7A-5B9A-41C2-9857-1D19B4BA259B}" type="presParOf" srcId="{322B56CC-E650-44D2-98E5-E16E7FE6876E}" destId="{18504C84-2906-4357-BF50-5BCECBB7CD07}" srcOrd="1" destOrd="0" presId="urn:microsoft.com/office/officeart/2005/8/layout/vList5"/>
    <dgm:cxn modelId="{6A10968A-3991-42AC-9C32-28057ED0DC98}" type="presParOf" srcId="{2B7D7F19-7EB6-4DEA-BB4E-AA03DC56AE86}" destId="{E5CB257B-FA9A-481D-ACEA-4B31E5D929C0}" srcOrd="1" destOrd="0" presId="urn:microsoft.com/office/officeart/2005/8/layout/vList5"/>
    <dgm:cxn modelId="{75C95B30-3F9E-4899-AE52-25F3D1C83970}" type="presParOf" srcId="{2B7D7F19-7EB6-4DEA-BB4E-AA03DC56AE86}" destId="{77BEA11F-6CA7-4698-B180-BF8FFCFC9117}" srcOrd="2" destOrd="0" presId="urn:microsoft.com/office/officeart/2005/8/layout/vList5"/>
    <dgm:cxn modelId="{791343AB-58A4-40A8-BAC7-22F1C34B449A}" type="presParOf" srcId="{77BEA11F-6CA7-4698-B180-BF8FFCFC9117}" destId="{949EF0C3-F511-4D8D-BF07-3A48D238F5B5}" srcOrd="0" destOrd="0" presId="urn:microsoft.com/office/officeart/2005/8/layout/vList5"/>
    <dgm:cxn modelId="{D026D508-35ED-488E-9B22-BD96616F8DC8}" type="presParOf" srcId="{77BEA11F-6CA7-4698-B180-BF8FFCFC9117}" destId="{5BA6B950-01BC-4D5C-ABBB-BBC3BEB3DD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AD51D-9B0E-4F36-802C-42B0571415BA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Sicurezza</a:t>
          </a:r>
          <a:endParaRPr lang="en-CH" sz="4000" kern="1200"/>
        </a:p>
      </dsp:txBody>
      <dsp:txXfrm>
        <a:off x="47976" y="85244"/>
        <a:ext cx="10419648" cy="886848"/>
      </dsp:txXfrm>
    </dsp:sp>
    <dsp:sp modelId="{53652C50-5358-49FF-BDF0-C97FFAC31AD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Personalizzare le proprie note</a:t>
          </a:r>
          <a:endParaRPr lang="en-CH" sz="4000" kern="1200"/>
        </a:p>
      </dsp:txBody>
      <dsp:txXfrm>
        <a:off x="47976" y="1183245"/>
        <a:ext cx="10419648" cy="886848"/>
      </dsp:txXfrm>
    </dsp:sp>
    <dsp:sp modelId="{4630B211-712E-4448-B6CD-49172ADE5DFE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Consultazione</a:t>
          </a:r>
          <a:r>
            <a:rPr lang="en-US" sz="4000" kern="1200" dirty="0"/>
            <a:t> note facile e veloce</a:t>
          </a:r>
          <a:endParaRPr lang="en-CH" sz="4000" kern="1200" dirty="0"/>
        </a:p>
      </dsp:txBody>
      <dsp:txXfrm>
        <a:off x="47976" y="2281245"/>
        <a:ext cx="10419648" cy="886848"/>
      </dsp:txXfrm>
    </dsp:sp>
    <dsp:sp modelId="{00F07B1E-5EF0-49DF-9130-6EFB83E50C64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Utilizzo quotidiano</a:t>
          </a:r>
          <a:endParaRPr lang="en-CH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2AD7-4CB6-4090-99FB-42ABA599F767}">
      <dsp:nvSpPr>
        <dsp:cNvPr id="0" name=""/>
        <dsp:cNvSpPr/>
      </dsp:nvSpPr>
      <dsp:spPr>
        <a:xfrm>
          <a:off x="7824058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DD3BF-0EFE-4445-92B1-2FB0C12B4666}">
      <dsp:nvSpPr>
        <dsp:cNvPr id="0" name=""/>
        <dsp:cNvSpPr/>
      </dsp:nvSpPr>
      <dsp:spPr>
        <a:xfrm>
          <a:off x="647982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E597-C99F-493F-8C6A-7C64F6E4813A}">
      <dsp:nvSpPr>
        <dsp:cNvPr id="0" name=""/>
        <dsp:cNvSpPr/>
      </dsp:nvSpPr>
      <dsp:spPr>
        <a:xfrm>
          <a:off x="3745646" y="1739710"/>
          <a:ext cx="91440" cy="639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24D9-CF98-4CEA-B675-8D48037B7E0C}">
      <dsp:nvSpPr>
        <dsp:cNvPr id="0" name=""/>
        <dsp:cNvSpPr/>
      </dsp:nvSpPr>
      <dsp:spPr>
        <a:xfrm>
          <a:off x="3080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E039B-63EE-4D46-89D5-0381211710CC}">
      <dsp:nvSpPr>
        <dsp:cNvPr id="0" name=""/>
        <dsp:cNvSpPr/>
      </dsp:nvSpPr>
      <dsp:spPr>
        <a:xfrm>
          <a:off x="24748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IDE: PHPStorm  </a:t>
          </a:r>
          <a:endParaRPr lang="en-US" sz="3000" kern="1200" dirty="0"/>
        </a:p>
      </dsp:txBody>
      <dsp:txXfrm>
        <a:off x="288396" y="616028"/>
        <a:ext cx="2117829" cy="1314957"/>
      </dsp:txXfrm>
    </dsp:sp>
    <dsp:sp modelId="{AC1488D4-5205-4A8C-BDF4-AD672217E5AC}">
      <dsp:nvSpPr>
        <dsp:cNvPr id="0" name=""/>
        <dsp:cNvSpPr/>
      </dsp:nvSpPr>
      <dsp:spPr>
        <a:xfrm>
          <a:off x="2691541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1A606-FF17-4E18-B90C-6AB8EF6ABC5B}">
      <dsp:nvSpPr>
        <dsp:cNvPr id="0" name=""/>
        <dsp:cNvSpPr/>
      </dsp:nvSpPr>
      <dsp:spPr>
        <a:xfrm>
          <a:off x="293594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Linguaggio PHP</a:t>
          </a:r>
          <a:endParaRPr lang="en-US" sz="3000" kern="1200" dirty="0"/>
        </a:p>
      </dsp:txBody>
      <dsp:txXfrm>
        <a:off x="2976857" y="616028"/>
        <a:ext cx="2117829" cy="1314957"/>
      </dsp:txXfrm>
    </dsp:sp>
    <dsp:sp modelId="{48903572-4252-41DF-A8BB-458A7D42881A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334A0-411E-482A-B9E5-B08A8AEDB7F0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dirty="0"/>
            <a:t>Struttura MVC</a:t>
          </a:r>
          <a:endParaRPr lang="en-US" sz="3000" kern="1200" dirty="0"/>
        </a:p>
      </dsp:txBody>
      <dsp:txXfrm>
        <a:off x="2976857" y="2652537"/>
        <a:ext cx="2117829" cy="1314957"/>
      </dsp:txXfrm>
    </dsp:sp>
    <dsp:sp modelId="{DF9B1D9C-96FD-4CCF-9A70-C8964D785501}">
      <dsp:nvSpPr>
        <dsp:cNvPr id="0" name=""/>
        <dsp:cNvSpPr/>
      </dsp:nvSpPr>
      <dsp:spPr>
        <a:xfrm>
          <a:off x="6724233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4608FE-FFDC-4437-B70B-A58972CE44B8}">
      <dsp:nvSpPr>
        <dsp:cNvPr id="0" name=""/>
        <dsp:cNvSpPr/>
      </dsp:nvSpPr>
      <dsp:spPr>
        <a:xfrm>
          <a:off x="696863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Metodo AGILE</a:t>
          </a:r>
          <a:endParaRPr lang="en-US" sz="3000" kern="1200" dirty="0"/>
        </a:p>
      </dsp:txBody>
      <dsp:txXfrm>
        <a:off x="7009548" y="616028"/>
        <a:ext cx="2117829" cy="1314957"/>
      </dsp:txXfrm>
    </dsp:sp>
    <dsp:sp modelId="{5677CC95-EE4F-4214-A5FA-25BB0481ED7E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7A34EE-4A3C-4A67-862F-B9FCC64FDE4D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Gannt preventivo</a:t>
          </a:r>
          <a:endParaRPr lang="en-US" sz="3000" kern="1200" dirty="0"/>
        </a:p>
      </dsp:txBody>
      <dsp:txXfrm>
        <a:off x="5665318" y="2652537"/>
        <a:ext cx="2117829" cy="1314957"/>
      </dsp:txXfrm>
    </dsp:sp>
    <dsp:sp modelId="{F9980D03-DEA2-4ACB-9E80-3266FCF81FFF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FEAB4A-5755-4C5F-86A7-11EAAAF276DC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Gannt consuntivo</a:t>
          </a:r>
          <a:endParaRPr lang="en-US" sz="3000" kern="1200"/>
        </a:p>
      </dsp:txBody>
      <dsp:txXfrm>
        <a:off x="8353779" y="2652537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96D8-A6CA-4B85-9769-ABB496F01C28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PHP</a:t>
          </a:r>
          <a:endParaRPr lang="en-CH" sz="1500" kern="1200"/>
        </a:p>
      </dsp:txBody>
      <dsp:txXfrm rot="-5400000">
        <a:off x="5133981" y="252983"/>
        <a:ext cx="965157" cy="1109376"/>
      </dsp:txXfrm>
    </dsp:sp>
    <dsp:sp modelId="{503D66FB-023F-487C-B8D0-BDF264C51C16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8A027-7F2F-49BA-BDDA-CC866CCDE6EA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3619642" y="252983"/>
        <a:ext cx="965157" cy="1109376"/>
      </dsp:txXfrm>
    </dsp:sp>
    <dsp:sp modelId="{E75A8923-7933-4807-B584-B01E2B454D17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HTML – Boostrap</a:t>
          </a:r>
          <a:endParaRPr lang="en-CH" sz="1500" kern="1200"/>
        </a:p>
      </dsp:txBody>
      <dsp:txXfrm rot="-5400000">
        <a:off x="4373911" y="1620981"/>
        <a:ext cx="965157" cy="1109376"/>
      </dsp:txXfrm>
    </dsp:sp>
    <dsp:sp modelId="{ADA072D7-96D9-4DC6-A9F5-4C0D8862E9DE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BD216-20DA-41D4-8D64-4F975E64E533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5888250" y="1620981"/>
        <a:ext cx="965157" cy="1109376"/>
      </dsp:txXfrm>
    </dsp:sp>
    <dsp:sp modelId="{4E9ABB88-7A94-4705-AF75-B9C1FD40A270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JavaScript</a:t>
          </a:r>
          <a:endParaRPr lang="en-CH" sz="1500" kern="1200"/>
        </a:p>
      </dsp:txBody>
      <dsp:txXfrm rot="-5400000">
        <a:off x="5133981" y="2988979"/>
        <a:ext cx="965157" cy="1109376"/>
      </dsp:txXfrm>
    </dsp:sp>
    <dsp:sp modelId="{489AAAC3-844E-496D-BC7C-0CCD40F298D6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F60D0-2C85-4071-BCB4-6C52299952A6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B39-2D9D-44D3-8D2C-916E72F7B4C2}">
      <dsp:nvSpPr>
        <dsp:cNvPr id="0" name=""/>
        <dsp:cNvSpPr/>
      </dsp:nvSpPr>
      <dsp:spPr>
        <a:xfrm>
          <a:off x="0" y="6498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noteMapper.php</a:t>
          </a:r>
          <a:endParaRPr lang="en-CH" sz="4100" kern="1200" dirty="0"/>
        </a:p>
      </dsp:txBody>
      <dsp:txXfrm>
        <a:off x="49176" y="114165"/>
        <a:ext cx="10417248" cy="909018"/>
      </dsp:txXfrm>
    </dsp:sp>
    <dsp:sp modelId="{FF97FC47-85C4-4573-8F4B-DB840D970711}">
      <dsp:nvSpPr>
        <dsp:cNvPr id="0" name=""/>
        <dsp:cNvSpPr/>
      </dsp:nvSpPr>
      <dsp:spPr>
        <a:xfrm>
          <a:off x="0" y="1072359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Mapper</a:t>
          </a:r>
          <a:endParaRPr lang="en-CH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err="1"/>
            <a:t>Esegue</a:t>
          </a:r>
          <a:r>
            <a:rPr lang="en-US" sz="3200" kern="1200" dirty="0"/>
            <a:t> le </a:t>
          </a:r>
          <a:r>
            <a:rPr lang="en-US" sz="3200" kern="1200" dirty="0" err="1"/>
            <a:t>operazioni</a:t>
          </a:r>
          <a:r>
            <a:rPr lang="en-US" sz="3200" kern="1200" dirty="0"/>
            <a:t> </a:t>
          </a:r>
          <a:r>
            <a:rPr lang="en-US" sz="3200" kern="1200" dirty="0" err="1"/>
            <a:t>sul</a:t>
          </a:r>
          <a:r>
            <a:rPr lang="en-US" sz="3200" kern="1200" dirty="0"/>
            <a:t> database.</a:t>
          </a:r>
          <a:endParaRPr lang="en-CH" sz="3200" kern="1200" dirty="0"/>
        </a:p>
      </dsp:txBody>
      <dsp:txXfrm>
        <a:off x="0" y="1072359"/>
        <a:ext cx="10515600" cy="1103309"/>
      </dsp:txXfrm>
    </dsp:sp>
    <dsp:sp modelId="{011C3A92-189C-4584-A2DA-50EB03695F9F}">
      <dsp:nvSpPr>
        <dsp:cNvPr id="0" name=""/>
        <dsp:cNvSpPr/>
      </dsp:nvSpPr>
      <dsp:spPr>
        <a:xfrm>
          <a:off x="0" y="217566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manage.php</a:t>
          </a:r>
          <a:endParaRPr lang="en-CH" sz="4100" kern="1200"/>
        </a:p>
      </dsp:txBody>
      <dsp:txXfrm>
        <a:off x="49176" y="2224845"/>
        <a:ext cx="10417248" cy="909018"/>
      </dsp:txXfrm>
    </dsp:sp>
    <dsp:sp modelId="{A4F28337-7F30-454B-9EE0-D013EF2EC7AC}">
      <dsp:nvSpPr>
        <dsp:cNvPr id="0" name=""/>
        <dsp:cNvSpPr/>
      </dsp:nvSpPr>
      <dsp:spPr>
        <a:xfrm>
          <a:off x="0" y="3183039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Controller</a:t>
          </a:r>
          <a:endParaRPr lang="en-CH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err="1"/>
            <a:t>Gestione</a:t>
          </a:r>
          <a:r>
            <a:rPr lang="en-US" sz="3200" kern="1200" dirty="0"/>
            <a:t> </a:t>
          </a:r>
          <a:r>
            <a:rPr lang="en-US" sz="3200" kern="1200" dirty="0" err="1"/>
            <a:t>richieste</a:t>
          </a:r>
          <a:r>
            <a:rPr lang="en-US" sz="3200" kern="1200" dirty="0"/>
            <a:t> utente (</a:t>
          </a:r>
          <a:r>
            <a:rPr lang="en-US" sz="3200" kern="1200" dirty="0" err="1"/>
            <a:t>operazioni</a:t>
          </a:r>
          <a:r>
            <a:rPr lang="en-US" sz="3200" kern="1200" dirty="0"/>
            <a:t> CRUD)</a:t>
          </a:r>
          <a:endParaRPr lang="en-CH" sz="3200" kern="1200" dirty="0"/>
        </a:p>
      </dsp:txBody>
      <dsp:txXfrm>
        <a:off x="0" y="3183039"/>
        <a:ext cx="10515600" cy="1103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2DD01-752A-41C7-85E2-7B24AA1BEB17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3210-743D-43CA-B38A-CEEAC27B6F57}">
      <dsp:nvSpPr>
        <dsp:cNvPr id="0" name=""/>
        <dsp:cNvSpPr/>
      </dsp:nvSpPr>
      <dsp:spPr>
        <a:xfrm>
          <a:off x="2657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Registrazione audio nelle note</a:t>
          </a:r>
          <a:endParaRPr lang="en-CH" sz="900" kern="1200" dirty="0"/>
        </a:p>
      </dsp:txBody>
      <dsp:txXfrm>
        <a:off x="2657" y="0"/>
        <a:ext cx="1006247" cy="1740535"/>
      </dsp:txXfrm>
    </dsp:sp>
    <dsp:sp modelId="{CEFBC913-910F-4CAD-BE0C-75AD488B6D93}">
      <dsp:nvSpPr>
        <dsp:cNvPr id="0" name=""/>
        <dsp:cNvSpPr/>
      </dsp:nvSpPr>
      <dsp:spPr>
        <a:xfrm>
          <a:off x="28821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3531C-F195-4A59-81AC-DBB2C1F73866}">
      <dsp:nvSpPr>
        <dsp:cNvPr id="0" name=""/>
        <dsp:cNvSpPr/>
      </dsp:nvSpPr>
      <dsp:spPr>
        <a:xfrm>
          <a:off x="105921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CAPTCHA V3 per prevenire bot</a:t>
          </a:r>
          <a:endParaRPr lang="en-CH" sz="900" kern="1200" dirty="0"/>
        </a:p>
      </dsp:txBody>
      <dsp:txXfrm>
        <a:off x="1059216" y="2610802"/>
        <a:ext cx="1006247" cy="1740535"/>
      </dsp:txXfrm>
    </dsp:sp>
    <dsp:sp modelId="{C22E0EF8-CE16-4321-8E34-44011F65A8AE}">
      <dsp:nvSpPr>
        <dsp:cNvPr id="0" name=""/>
        <dsp:cNvSpPr/>
      </dsp:nvSpPr>
      <dsp:spPr>
        <a:xfrm>
          <a:off x="134477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F9DDD-DE3C-40C1-86A7-0A36593D047B}">
      <dsp:nvSpPr>
        <dsp:cNvPr id="0" name=""/>
        <dsp:cNvSpPr/>
      </dsp:nvSpPr>
      <dsp:spPr>
        <a:xfrm>
          <a:off x="2115776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Classe CSRF Token per form </a:t>
          </a:r>
          <a:endParaRPr lang="en-CH" sz="900" kern="1200" dirty="0"/>
        </a:p>
      </dsp:txBody>
      <dsp:txXfrm>
        <a:off x="2115776" y="0"/>
        <a:ext cx="1006247" cy="1740535"/>
      </dsp:txXfrm>
    </dsp:sp>
    <dsp:sp modelId="{8AB1BCCE-6193-4A14-B05E-76105AD67CE0}">
      <dsp:nvSpPr>
        <dsp:cNvPr id="0" name=""/>
        <dsp:cNvSpPr/>
      </dsp:nvSpPr>
      <dsp:spPr>
        <a:xfrm>
          <a:off x="240133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B7BE-C71D-42E5-8F87-4ACE54EF6A2C}">
      <dsp:nvSpPr>
        <dsp:cNvPr id="0" name=""/>
        <dsp:cNvSpPr/>
      </dsp:nvSpPr>
      <dsp:spPr>
        <a:xfrm>
          <a:off x="317233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Autenticazione a due fattori (email con codice)</a:t>
          </a:r>
          <a:endParaRPr lang="en-CH" sz="900" kern="1200" dirty="0"/>
        </a:p>
      </dsp:txBody>
      <dsp:txXfrm>
        <a:off x="3172336" y="2610802"/>
        <a:ext cx="1006247" cy="1740535"/>
      </dsp:txXfrm>
    </dsp:sp>
    <dsp:sp modelId="{30A08057-4F05-41D9-BCC3-EDC2353E96A2}">
      <dsp:nvSpPr>
        <dsp:cNvPr id="0" name=""/>
        <dsp:cNvSpPr/>
      </dsp:nvSpPr>
      <dsp:spPr>
        <a:xfrm>
          <a:off x="34578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7DF4-5C97-4509-AF88-FE93051068A1}">
      <dsp:nvSpPr>
        <dsp:cNvPr id="0" name=""/>
        <dsp:cNvSpPr/>
      </dsp:nvSpPr>
      <dsp:spPr>
        <a:xfrm>
          <a:off x="4228896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Possibilità di aggiornare gli allegati (non solo eliminarli)</a:t>
          </a:r>
          <a:endParaRPr lang="en-CH" sz="900" kern="1200" dirty="0"/>
        </a:p>
      </dsp:txBody>
      <dsp:txXfrm>
        <a:off x="4228896" y="0"/>
        <a:ext cx="1006247" cy="1740535"/>
      </dsp:txXfrm>
    </dsp:sp>
    <dsp:sp modelId="{87AEE660-15C3-4520-ACCE-9367459CD132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C9A91-61CF-4F7C-93AF-21D7315AD921}">
      <dsp:nvSpPr>
        <dsp:cNvPr id="0" name=""/>
        <dsp:cNvSpPr/>
      </dsp:nvSpPr>
      <dsp:spPr>
        <a:xfrm>
          <a:off x="528545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Supporto touch per il canvas</a:t>
          </a:r>
          <a:endParaRPr lang="en-CH" sz="900" kern="1200" dirty="0"/>
        </a:p>
      </dsp:txBody>
      <dsp:txXfrm>
        <a:off x="5285456" y="2610802"/>
        <a:ext cx="1006247" cy="1740535"/>
      </dsp:txXfrm>
    </dsp:sp>
    <dsp:sp modelId="{525DEA6E-A333-46A5-B166-E17E1F2F5E73}">
      <dsp:nvSpPr>
        <dsp:cNvPr id="0" name=""/>
        <dsp:cNvSpPr/>
      </dsp:nvSpPr>
      <dsp:spPr>
        <a:xfrm>
          <a:off x="55710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09159-93E4-475B-8B24-DB575D48CBBB}">
      <dsp:nvSpPr>
        <dsp:cNvPr id="0" name=""/>
        <dsp:cNvSpPr/>
      </dsp:nvSpPr>
      <dsp:spPr>
        <a:xfrm>
          <a:off x="6342015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Salvataggio automatico delle modifiche</a:t>
          </a:r>
          <a:endParaRPr lang="en-CH" sz="900" kern="1200" dirty="0"/>
        </a:p>
      </dsp:txBody>
      <dsp:txXfrm>
        <a:off x="6342015" y="0"/>
        <a:ext cx="1006247" cy="1740535"/>
      </dsp:txXfrm>
    </dsp:sp>
    <dsp:sp modelId="{FEF8635D-1B05-4CC1-930F-7541C85A0315}">
      <dsp:nvSpPr>
        <dsp:cNvPr id="0" name=""/>
        <dsp:cNvSpPr/>
      </dsp:nvSpPr>
      <dsp:spPr>
        <a:xfrm>
          <a:off x="662757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AA72D-97FB-474D-96EC-2D70640498F5}">
      <dsp:nvSpPr>
        <dsp:cNvPr id="0" name=""/>
        <dsp:cNvSpPr/>
      </dsp:nvSpPr>
      <dsp:spPr>
        <a:xfrm>
          <a:off x="7398575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>
              <a:latin typeface="Aptos Display" panose="02110004020202020204"/>
            </a:rPr>
            <a:t>Personalizzazione canvas avanzato</a:t>
          </a:r>
          <a:endParaRPr lang="en-CH" sz="900" kern="1200" dirty="0"/>
        </a:p>
      </dsp:txBody>
      <dsp:txXfrm>
        <a:off x="7398575" y="2610802"/>
        <a:ext cx="1006247" cy="1740535"/>
      </dsp:txXfrm>
    </dsp:sp>
    <dsp:sp modelId="{C0FE098F-2943-43DB-AD39-6D2E6D06570A}">
      <dsp:nvSpPr>
        <dsp:cNvPr id="0" name=""/>
        <dsp:cNvSpPr/>
      </dsp:nvSpPr>
      <dsp:spPr>
        <a:xfrm>
          <a:off x="76841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871A6-5EAF-4A66-B7A3-D5A5F7EB7434}">
      <dsp:nvSpPr>
        <dsp:cNvPr id="0" name=""/>
        <dsp:cNvSpPr/>
      </dsp:nvSpPr>
      <dsp:spPr>
        <a:xfrm>
          <a:off x="8455135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Editor di testo avanzato con formattazione</a:t>
          </a:r>
          <a:endParaRPr lang="en-CH" sz="900" kern="1200" dirty="0"/>
        </a:p>
      </dsp:txBody>
      <dsp:txXfrm>
        <a:off x="8455135" y="0"/>
        <a:ext cx="1006247" cy="1740535"/>
      </dsp:txXfrm>
    </dsp:sp>
    <dsp:sp modelId="{1D85329F-4CCF-4BA9-B57E-B146E711C494}">
      <dsp:nvSpPr>
        <dsp:cNvPr id="0" name=""/>
        <dsp:cNvSpPr/>
      </dsp:nvSpPr>
      <dsp:spPr>
        <a:xfrm>
          <a:off x="874069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04C84-2906-4357-BF50-5BCECBB7CD0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Comunicazione</a:t>
          </a:r>
          <a:endParaRPr lang="en-CH" sz="2200" kern="1200" dirty="0" err="1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Appreso</a:t>
          </a:r>
          <a:r>
            <a:rPr lang="en-US" sz="2200" kern="1200" dirty="0"/>
            <a:t> </a:t>
          </a:r>
          <a:r>
            <a:rPr lang="en-US" sz="2200" kern="1200" dirty="0" err="1"/>
            <a:t>nuove</a:t>
          </a:r>
          <a:r>
            <a:rPr lang="en-US" sz="2200" kern="1200" dirty="0"/>
            <a:t> </a:t>
          </a:r>
          <a:r>
            <a:rPr lang="en-US" sz="2200" kern="1200" dirty="0" err="1"/>
            <a:t>conoscenze</a:t>
          </a:r>
          <a:endParaRPr lang="en-CH" sz="2200" kern="1200" dirty="0" err="1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Ripartizione</a:t>
          </a:r>
          <a:r>
            <a:rPr lang="en-US" sz="2200" kern="1200" dirty="0"/>
            <a:t> </a:t>
          </a:r>
          <a:r>
            <a:rPr lang="en-US" sz="2200" kern="1200" dirty="0" err="1"/>
            <a:t>delle</a:t>
          </a:r>
          <a:r>
            <a:rPr lang="en-US" sz="2200" kern="1200" dirty="0"/>
            <a:t> task</a:t>
          </a:r>
          <a:endParaRPr lang="en-CH" sz="2200" kern="1200" dirty="0"/>
        </a:p>
      </dsp:txBody>
      <dsp:txXfrm rot="-5400000">
        <a:off x="3785616" y="295201"/>
        <a:ext cx="6647092" cy="1532257"/>
      </dsp:txXfrm>
    </dsp:sp>
    <dsp:sp modelId="{FA5C9EC0-3A94-440A-9488-C5AAFDF04C6F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Organizzazione</a:t>
          </a:r>
          <a:r>
            <a:rPr lang="en-US" sz="3700" kern="1200" dirty="0"/>
            <a:t> e teamwork</a:t>
          </a:r>
          <a:endParaRPr lang="en-CH" sz="3700" kern="1200" dirty="0"/>
        </a:p>
      </dsp:txBody>
      <dsp:txXfrm>
        <a:off x="103614" y="103667"/>
        <a:ext cx="3578388" cy="1915324"/>
      </dsp:txXfrm>
    </dsp:sp>
    <dsp:sp modelId="{5BA6B950-01BC-4D5C-ABBB-BBC3BEB3DDF5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Definition Of Done</a:t>
          </a:r>
          <a:endParaRPr lang="en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Stormic</a:t>
          </a:r>
          <a:endParaRPr lang="en-CH" sz="2200" kern="1200" dirty="0" err="1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Logging</a:t>
          </a:r>
          <a:endParaRPr lang="en-CH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H" sz="2200" kern="1200"/>
        </a:p>
      </dsp:txBody>
      <dsp:txXfrm rot="-5400000">
        <a:off x="3785616" y="2523880"/>
        <a:ext cx="6647092" cy="1532257"/>
      </dsp:txXfrm>
    </dsp:sp>
    <dsp:sp modelId="{949EF0C3-F511-4D8D-BF07-3A48D238F5B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Abbiamo</a:t>
          </a:r>
          <a:r>
            <a:rPr lang="en-US" sz="3700" kern="1200" dirty="0"/>
            <a:t> Imparato</a:t>
          </a:r>
          <a:endParaRPr lang="en-CH" sz="37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32FF3-31BC-4F20-AB82-A39D85762603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EB7D-8F90-44D7-854B-43070255009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917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080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267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454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415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</a:p>
          <a:p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536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640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06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86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Paolo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317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62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4243-6DC3-C37A-C0BD-38B9071D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AA15-AED6-C31C-5E35-778E1B3C8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E6F0-41BB-F891-8D10-CD8F0DA0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7AFA-091D-91CA-177D-577C15E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2CCD-FDC6-0DFB-BEA8-79E6C40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44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2648-16CA-AC52-3057-91803FE5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C244-6FCD-9B37-73B4-8009AA87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4687-180C-B671-BE5D-D929ECE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E7B-B1F4-412A-62CE-DD87D176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1B42-A40C-3436-E2A7-4E50122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4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8A61E-A002-BFDB-FFE4-D6D75CE4D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3D289-BA79-2BBD-77B4-DCB061C8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6DB2-8BCD-BCA8-A3D3-F3E40B9B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C46A-2B30-9CAB-E2C4-1F380235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665F-1C31-9A99-0027-84AF99EF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35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6C1D-56E0-EA90-5EAA-BF24BAC0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071-E9B5-2BDE-0C3C-B3124BA0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B12F-C4AE-2FBF-C244-A68F71EE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A34-52B1-2CF9-D659-5327DB4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4AD2-C53C-926B-A954-B148F97E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69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75D0-E22D-691D-226F-F306CCD9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579F-E816-A086-54F6-9B0337D0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066E-E881-39AF-647F-D2A706F3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1872-AF4C-1572-74CD-C29B9C15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3440-F665-E07E-0FB8-ABD4CE1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69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0BAA-E84B-1A29-EA7B-BCA5F1D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4EB-22BB-1501-F0C6-9AB85C648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15249-981D-7D14-2BED-2D453AD1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8ED68-8115-7813-92D4-61DCE936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FCE07-9363-9AD3-ADC8-17497323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52F1-25D2-F91F-DC74-C134F85F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93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7836-8388-99F4-F3D6-FE93FDF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C8F4-5FA2-3D05-BF68-8DCC1596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A1E2-528F-357B-189B-376E1FBE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B9CD0-9DE0-A6C0-7E74-B8DB1A2F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462C-B9E5-40FB-16F9-99A25E060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F04C9-D45C-E1AD-573B-A0EED037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2DD63-3556-7CAA-C683-85EF710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CC943-3AFD-EFEF-A8C8-A5392771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21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555-E6FB-B635-75A4-E3732423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5EF8-9398-7CF6-D951-5C15921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82C5-18FB-7082-F024-BCD9F22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0ED5-DB7A-439B-CCF3-9F388AC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32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B5CCF-AE10-A650-F9D9-698883E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EF05-F82E-A792-1998-1F94121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15D5-C8D8-EF92-BB60-C9A99C84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2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CCC-D83A-9BCE-7B20-00AD33B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652E-A53F-BC04-BE00-40668B35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378B-5983-A509-CDCA-6FBD1838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D62F-E653-6DE3-B0D3-F885434B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B4A62-9A2D-7E7E-0299-E5BAAB4B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3E2B-4E65-E8AE-BF1B-278239CD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9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2B25-C63F-FE10-8A67-5682160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30763-3E0B-0A9E-EE20-C641224EE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0F909-910A-FD09-7FF4-0B9D699B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B3B0C-5C90-87F9-D029-301DC5F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458D-24BC-FFF8-4E04-34B3AD0B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6098D-35DD-6CBC-F3AD-0D0117C5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7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9251B-ACFE-F144-37B9-010ACE2A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C836-41FA-50FE-0116-46FC46DE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24F8-3CB1-FB1F-1627-D5D8060D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5DA84-0067-40E6-A667-6FE58A4AB58D}" type="datetimeFigureOut">
              <a:rPr lang="en-CH" smtClean="0"/>
              <a:t>06/03/2025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A601-E144-43AE-A855-FBA78E4AA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5316-3512-DDCE-A46C-25E1714B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2783C-869D-4A76-9343-92A34ED9D7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5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A39C-BDD9-A713-8748-D693E23FA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Casanote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4CF4-4547-4F7F-5830-C02719433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Paolo Comes &amp; Andrea </a:t>
            </a:r>
            <a:r>
              <a:rPr lang="en-US" dirty="0" err="1"/>
              <a:t>Casamatta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7471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E40D-660E-8DAB-0BA8-0C9F3C7A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C8DF-F881-D5C0-3B87-E3BF93F0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– </a:t>
            </a:r>
            <a:r>
              <a:rPr lang="en-US" dirty="0" err="1"/>
              <a:t>lista</a:t>
            </a:r>
            <a:r>
              <a:rPr lang="en-US" dirty="0"/>
              <a:t> note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B54C-C8C9-0B4E-1CF0-9709AFE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31">
            <a:extLst>
              <a:ext uri="{FF2B5EF4-FFF2-40B4-BE49-F238E27FC236}">
                <a16:creationId xmlns:a16="http://schemas.microsoft.com/office/drawing/2014/main" id="{625EB440-F26F-EA0C-5E18-600611B3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381" y="1822384"/>
            <a:ext cx="6359168" cy="419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60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CABC-A74C-CE9C-D10E-9CF8592BA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4D8-BC60-B925-272F-B49846D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– </a:t>
            </a:r>
            <a:r>
              <a:rPr lang="en-US" dirty="0" err="1"/>
              <a:t>Creazione</a:t>
            </a:r>
            <a:r>
              <a:rPr lang="en-US" dirty="0"/>
              <a:t> note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7B62-44F2-4ADA-BB70-E3E547A6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30">
            <a:extLst>
              <a:ext uri="{FF2B5EF4-FFF2-40B4-BE49-F238E27FC236}">
                <a16:creationId xmlns:a16="http://schemas.microsoft.com/office/drawing/2014/main" id="{366E48DF-9737-220E-1C59-45B31087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935" y="1963579"/>
            <a:ext cx="6282000" cy="418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4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DFE0-BFE0-4A6A-E7B9-AE5BDB9B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93A31B-12F9-B708-10AD-AFF9C6AAA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321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45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A084-4ACB-5174-3D15-4885264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r>
              <a:rPr lang="en-US" dirty="0"/>
              <a:t> – Classi </a:t>
            </a:r>
            <a:r>
              <a:rPr lang="en-US" dirty="0" err="1"/>
              <a:t>fondamentali</a:t>
            </a:r>
            <a:endParaRPr lang="en-CH" dirty="0"/>
          </a:p>
        </p:txBody>
      </p:sp>
      <p:pic>
        <p:nvPicPr>
          <p:cNvPr id="8" name="Content Placeholder 4" descr="Document outline">
            <a:extLst>
              <a:ext uri="{FF2B5EF4-FFF2-40B4-BE49-F238E27FC236}">
                <a16:creationId xmlns:a16="http://schemas.microsoft.com/office/drawing/2014/main" id="{B52BB6B1-9EA4-0F38-01AD-6B067CAE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058791"/>
            <a:ext cx="914400" cy="914400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F74808D-AD7E-A866-E242-DE35F001C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75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Content Placeholder 4" descr="Document outline">
            <a:extLst>
              <a:ext uri="{FF2B5EF4-FFF2-40B4-BE49-F238E27FC236}">
                <a16:creationId xmlns:a16="http://schemas.microsoft.com/office/drawing/2014/main" id="{88CDBB0C-2F6F-B676-08B5-6D998C97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884810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Document outline">
            <a:extLst>
              <a:ext uri="{FF2B5EF4-FFF2-40B4-BE49-F238E27FC236}">
                <a16:creationId xmlns:a16="http://schemas.microsoft.com/office/drawing/2014/main" id="{4D53C3B5-C8AA-5295-3E0B-E9FC09A2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0587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C71-C1E6-7673-5C9A-CC09877B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r>
              <a:rPr lang="en-US" dirty="0"/>
              <a:t> - database</a:t>
            </a:r>
            <a:endParaRPr lang="en-CH" dirty="0"/>
          </a:p>
        </p:txBody>
      </p:sp>
      <p:pic>
        <p:nvPicPr>
          <p:cNvPr id="4" name="Immagine 12">
            <a:extLst>
              <a:ext uri="{FF2B5EF4-FFF2-40B4-BE49-F238E27FC236}">
                <a16:creationId xmlns:a16="http://schemas.microsoft.com/office/drawing/2014/main" id="{851A8956-41EB-30B4-350E-CADB0002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67" y="1527799"/>
            <a:ext cx="7388666" cy="47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C38C-7412-4BEF-AA47-46CD7121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en-CH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FFA98B-AE36-E612-8805-9FA2912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99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09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BA9B-FBC1-1156-B6C8-0DCA59EA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br>
              <a:rPr lang="en-US" dirty="0"/>
            </a:br>
            <a:endParaRPr lang="en-CH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8FCBCB-A3F0-2BA8-033A-8EA57A0AE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41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8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BC17-B815-5C6D-4A54-EDB210B8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494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13C-4A62-B723-71D1-A942A00A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DCDE-7CB2-E5AC-267F-C6237285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t-IT" dirty="0"/>
              <a:t>Scopo</a:t>
            </a:r>
          </a:p>
          <a:p>
            <a:pPr>
              <a:lnSpc>
                <a:spcPct val="100000"/>
              </a:lnSpc>
            </a:pPr>
            <a:r>
              <a:rPr lang="it-IT" dirty="0"/>
              <a:t>Pianificazione</a:t>
            </a:r>
          </a:p>
          <a:p>
            <a:pPr>
              <a:lnSpc>
                <a:spcPct val="100000"/>
              </a:lnSpc>
            </a:pPr>
            <a:r>
              <a:rPr lang="it-IT" dirty="0"/>
              <a:t>Use case</a:t>
            </a:r>
          </a:p>
          <a:p>
            <a:r>
              <a:rPr lang="it-IT" dirty="0"/>
              <a:t>Interfacce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Sviluppi futuri</a:t>
            </a:r>
          </a:p>
          <a:p>
            <a:r>
              <a:rPr lang="it-IT" dirty="0"/>
              <a:t>Conclusioni</a:t>
            </a:r>
          </a:p>
          <a:p>
            <a:r>
              <a:rPr lang="it-IT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83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50A1-23BE-A202-EC49-EBF214F3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r>
              <a:rPr lang="en-US" dirty="0"/>
              <a:t>	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968599-5339-7249-373D-B7D075AC4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9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0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5BF8-F8FE-E96C-54D9-035F270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</a:t>
            </a:r>
            <a:endParaRPr lang="en-CH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289DAB88-2AE0-DF44-C2AB-E8EB54405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22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1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D32A-4409-DB16-4741-6795572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Pianificazione</a:t>
            </a:r>
            <a:r>
              <a:rPr lang="en-US" dirty="0"/>
              <a:t> – Gantt </a:t>
            </a:r>
            <a:r>
              <a:rPr lang="en-US" dirty="0" err="1"/>
              <a:t>preventivo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FF0F-C62F-734C-643F-C5D90608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1">
            <a:extLst>
              <a:ext uri="{FF2B5EF4-FFF2-40B4-BE49-F238E27FC236}">
                <a16:creationId xmlns:a16="http://schemas.microsoft.com/office/drawing/2014/main" id="{C1E86B16-5AC4-3062-ED66-79F6135D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" y="1543803"/>
            <a:ext cx="12033372" cy="49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625-F3A6-CFC8-CBD0-555ED7F4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Pianificazione</a:t>
            </a:r>
            <a:r>
              <a:rPr lang="en-US" dirty="0"/>
              <a:t> – Gantt </a:t>
            </a:r>
            <a:r>
              <a:rPr lang="en-US" dirty="0" err="1"/>
              <a:t>consuntivo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80C1-ABC6-1563-3230-F4F4C7C5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64">
            <a:extLst>
              <a:ext uri="{FF2B5EF4-FFF2-40B4-BE49-F238E27FC236}">
                <a16:creationId xmlns:a16="http://schemas.microsoft.com/office/drawing/2014/main" id="{35682106-EFA1-46F3-8BFE-99C209FE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" y="1825625"/>
            <a:ext cx="11968681" cy="46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5B0-CA5A-158D-4CDE-1457A4E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5F62-DD3A-F3C2-949D-B2BAD850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2AED8D7-22DB-D4D4-319B-34F186FF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51" y="1063066"/>
            <a:ext cx="6205208" cy="58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2687-E326-3EF6-C47B-C1736FEC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- login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323E-4419-3995-92ED-AC12955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28">
            <a:extLst>
              <a:ext uri="{FF2B5EF4-FFF2-40B4-BE49-F238E27FC236}">
                <a16:creationId xmlns:a16="http://schemas.microsoft.com/office/drawing/2014/main" id="{8964AEAB-22BA-8C0C-4E75-A0D88A3B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5161" y="1825625"/>
            <a:ext cx="6281678" cy="4190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37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5A07C-638C-0CBE-DD3E-34AB4922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85E1-BFAB-C34B-8C16-91ABB76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- </a:t>
            </a:r>
            <a:r>
              <a:rPr lang="en-US" dirty="0" err="1"/>
              <a:t>registrazione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083C-8404-2A1B-B562-3CB28DDB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26">
            <a:extLst>
              <a:ext uri="{FF2B5EF4-FFF2-40B4-BE49-F238E27FC236}">
                <a16:creationId xmlns:a16="http://schemas.microsoft.com/office/drawing/2014/main" id="{0128F7B0-0DEF-C07A-D8BB-B09F0FA0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7575" y="1949294"/>
            <a:ext cx="6282000" cy="4201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198</Words>
  <Application>Microsoft Office PowerPoint</Application>
  <PresentationFormat>Widescreen</PresentationFormat>
  <Paragraphs>82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Casanote</vt:lpstr>
      <vt:lpstr>Indice</vt:lpstr>
      <vt:lpstr>Scopo </vt:lpstr>
      <vt:lpstr>Pianificazione</vt:lpstr>
      <vt:lpstr>Pianificazione – Gantt preventivo</vt:lpstr>
      <vt:lpstr>Pianificazione – Gantt consuntivo</vt:lpstr>
      <vt:lpstr>Use Case</vt:lpstr>
      <vt:lpstr>Interfacce - login</vt:lpstr>
      <vt:lpstr>Interfacce - registrazione</vt:lpstr>
      <vt:lpstr>Interfacce – lista note</vt:lpstr>
      <vt:lpstr>Interfacce – Creazione note</vt:lpstr>
      <vt:lpstr>Implementazione</vt:lpstr>
      <vt:lpstr>Implementazione – Classi fondamentali</vt:lpstr>
      <vt:lpstr>Implementazione - database</vt:lpstr>
      <vt:lpstr>Sviluppi futuri</vt:lpstr>
      <vt:lpstr>Conclusioni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Comes</dc:creator>
  <cp:lastModifiedBy>Casamatta Andrea (ALLIEVO)</cp:lastModifiedBy>
  <cp:revision>12</cp:revision>
  <dcterms:created xsi:type="dcterms:W3CDTF">2025-06-01T14:17:55Z</dcterms:created>
  <dcterms:modified xsi:type="dcterms:W3CDTF">2025-06-03T19:12:41Z</dcterms:modified>
</cp:coreProperties>
</file>