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4A3D-C174-460A-8E6C-A30D0ECB4812}" type="datetimeFigureOut">
              <a:rPr lang="de-DE" smtClean="0"/>
              <a:t>09.02.2013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9C89-861E-4BC4-8A7A-3ECB88FC3F48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inv_weigh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14422"/>
            <a:ext cx="3857652" cy="388043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 descr="raw_dv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214422"/>
            <a:ext cx="3877216" cy="387721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giselher</dc:creator>
  <cp:lastModifiedBy>giselher</cp:lastModifiedBy>
  <cp:revision>1</cp:revision>
  <dcterms:created xsi:type="dcterms:W3CDTF">2013-02-09T12:27:56Z</dcterms:created>
  <dcterms:modified xsi:type="dcterms:W3CDTF">2013-02-09T12:33:40Z</dcterms:modified>
</cp:coreProperties>
</file>