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b1e62c4588296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b1e62c4588296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b1e62c4588296e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b1e62c4588296e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f0c6cc1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f0c6cc1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7f0c6cc1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7f0c6cc1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7f0c6cc1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7f0c6cc1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b1e62c4588296e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b1e62c4588296e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733b2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8733b2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b1e62c4588296e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b1e62c4588296e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b1e62c4588296e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b1e62c4588296e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404b29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404b29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b1e62c4588296e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b1e62c4588296e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404b29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404b29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b1e62c4588296e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b1e62c4588296e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f0c6cc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f0c6cc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33675" y="224350"/>
            <a:ext cx="8123100" cy="1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</a:t>
            </a:r>
            <a:r>
              <a:rPr lang="es"/>
              <a:t>BiciMAD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0850" y="12851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Alonso, Raúl Andrino, Marcos Herráez, Matías Mussini, Antonio Reviejo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1 - (17-12-2021)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10450" y="2436113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17-12-2021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50" y="2099373"/>
            <a:ext cx="5872500" cy="27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app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19150" y="1630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app se conecta a un repositorio de GraphDB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Parte 1: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Parte 2: Desarrollo de la app principalmente con Python respaldado con GraphDB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19150" y="63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819150" y="1398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Dada una posición, devolver la estación más cercana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52" y="2100075"/>
            <a:ext cx="7053099" cy="19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19150" y="342050"/>
            <a:ext cx="75057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Dada una posición y una distancia máxima, estación con más plazas dentro del radio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Dada una calle, saber si contiene alguna estación (en caso afirmativo, devolver esas estaciones)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73" y="741400"/>
            <a:ext cx="5064253" cy="1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788" y="3060895"/>
            <a:ext cx="4466424" cy="1679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con Python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62" y="1776025"/>
            <a:ext cx="4657874" cy="2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de la aplicación</a:t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61" y="370638"/>
            <a:ext cx="5460676" cy="44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Obtención de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Ontología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Limpieza del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Creación de RDF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Data Linking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Desarrollo de la app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Parte 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Parte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Test de la aplicación</a:t>
            </a:r>
            <a:endParaRPr sz="1400"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89250" y="385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Obtención del CSV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89250" y="626100"/>
            <a:ext cx="854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Buscamos un CSV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21252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Datos obtenidos del portal abierto de la Comunidad de Madrid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CSV tiene licencia abierta.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datos se pueden enlazar con entidades reales.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Licencia CC BY 4.0</a:t>
            </a:r>
            <a:r>
              <a:rPr lang="es" sz="14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3" y="2290651"/>
            <a:ext cx="7772373" cy="23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35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Ontología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219475"/>
            <a:ext cx="36042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Clases: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Administrative Area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■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City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■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District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■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Neighbourhood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■"/>
            </a:pP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Street 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Point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■"/>
            </a:pP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Station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 Properties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Latitude and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Longitude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(Point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○"/>
            </a:pP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 (Station)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○"/>
            </a:pP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(Station)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○"/>
            </a:pPr>
            <a:r>
              <a:rPr lang="es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Bikes Number (Station)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245" y="1619675"/>
            <a:ext cx="3748155" cy="29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668050" y="1219475"/>
            <a:ext cx="29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Object Properties: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del CSV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5" y="1688900"/>
            <a:ext cx="8582748" cy="2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81350" y="33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Nuevo CSV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75" y="1452725"/>
            <a:ext cx="8183250" cy="24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RDF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RDF en formato N Triples generado con RML Mapper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Muestra del RDF con la clase Station: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6742"/>
          <a:stretch/>
        </p:blipFill>
        <p:spPr>
          <a:xfrm>
            <a:off x="728800" y="2842225"/>
            <a:ext cx="7840900" cy="8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Linking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587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City</a:t>
            </a:r>
            <a:endParaRPr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District</a:t>
            </a:r>
            <a:endParaRPr/>
          </a:p>
          <a:p>
            <a:pPr indent="-311150" lvl="0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Neighbourhood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OpenRefine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819150" y="1800200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Wikidata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138250" y="1725500"/>
            <a:ext cx="1461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8900"/>
            <a:ext cx="3104376" cy="25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-24579" t="37311"/>
          <a:stretch/>
        </p:blipFill>
        <p:spPr>
          <a:xfrm>
            <a:off x="819150" y="3451896"/>
            <a:ext cx="8839202" cy="1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850100" y="3872650"/>
            <a:ext cx="6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http://www.wikidata.org/entity/Q2807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